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1621874-A356-46B5-B2CF-80767BEA1FB6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798DED-7BCF-4427-BC1C-0DD6A13620A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m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2697166" cy="26971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1584175"/>
          </a:xfrm>
        </p:spPr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Stiluri CSS</a:t>
            </a:r>
            <a:endParaRPr lang="en-GB" sz="6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Realizata: Matievici Olga</a:t>
            </a:r>
          </a:p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grupa MI51R</a:t>
            </a:r>
          </a:p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Verificat: Chilat Sergiu</a:t>
            </a:r>
          </a:p>
          <a:p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Asist.univ.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442387"/>
          </a:xfrm>
        </p:spPr>
        <p:txBody>
          <a:bodyPr>
            <a:normAutofit/>
          </a:bodyPr>
          <a:lstStyle/>
          <a:p>
            <a:pPr algn="ctr"/>
            <a:r>
              <a:rPr lang="ro-RO" sz="3200" dirty="0" smtClean="0">
                <a:latin typeface="Times New Roman" pitchFamily="18" charset="0"/>
                <a:cs typeface="Times New Roman" pitchFamily="18" charset="0"/>
              </a:rPr>
              <a:t>CSS (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Cascading Style Sheets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vi-VN" sz="3200" dirty="0" smtClean="0"/>
              <a:t>reprezintă un mecanism simplu de a adăuga elemente de stil (tipuri de caractere, culori, aliniere, spațiere etc.) unui document </a:t>
            </a:r>
            <a:r>
              <a:rPr lang="vi-VN" sz="3200" dirty="0" smtClean="0"/>
              <a:t>web</a:t>
            </a:r>
            <a:r>
              <a:rPr lang="ro-RO" sz="3200" dirty="0" smtClean="0"/>
              <a:t>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Ce este CSS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O construcție CSS are două părți: un selector, și una sau mai multe </a:t>
            </a:r>
            <a:r>
              <a:rPr lang="vi-VN" dirty="0" smtClean="0"/>
              <a:t>declarații</a:t>
            </a:r>
            <a:r>
              <a:rPr lang="ro-RO" dirty="0" smtClean="0"/>
              <a:t>:</a:t>
            </a:r>
          </a:p>
          <a:p>
            <a:r>
              <a:rPr lang="ro-RO" dirty="0" smtClean="0"/>
              <a:t>Selector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Proprietatea1: valoarea1;</a:t>
            </a:r>
          </a:p>
          <a:p>
            <a:pPr>
              <a:buNone/>
            </a:pPr>
            <a:r>
              <a:rPr lang="en-US" dirty="0" smtClean="0"/>
              <a:t>Proprietatea2: valoarea2;</a:t>
            </a:r>
          </a:p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Sintaxa construcției CSS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Comentarii</a:t>
            </a:r>
            <a:r>
              <a:rPr lang="en-US" dirty="0" smtClean="0">
                <a:solidFill>
                  <a:srgbClr val="C00000"/>
                </a:solidFill>
              </a:rPr>
              <a:t> CSS</a:t>
            </a:r>
            <a:endParaRPr lang="en-GB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Comentariile se folosesc pentru a explica codul și pot fi utile când </a:t>
            </a:r>
            <a:r>
              <a:rPr lang="en-US" dirty="0" smtClean="0"/>
              <a:t>se </a:t>
            </a:r>
            <a:r>
              <a:rPr lang="en-US" dirty="0" err="1" smtClean="0"/>
              <a:t>modific</a:t>
            </a:r>
            <a:r>
              <a:rPr lang="ro-RO" dirty="0" smtClean="0"/>
              <a:t>ă</a:t>
            </a:r>
            <a:r>
              <a:rPr lang="vi-VN" dirty="0" smtClean="0"/>
              <a:t> </a:t>
            </a:r>
            <a:r>
              <a:rPr lang="vi-VN" dirty="0" smtClean="0"/>
              <a:t>codul sursă pe parcurs. Comentariile sunt ignorate de către browsere. Un comentariu CSS începe cu "/*", și se termină cu </a:t>
            </a:r>
            <a:r>
              <a:rPr lang="vi-VN" dirty="0" smtClean="0"/>
              <a:t>"*/</a:t>
            </a:r>
            <a:r>
              <a:rPr lang="ro-RO" dirty="0" smtClean="0"/>
              <a:t>.</a:t>
            </a:r>
            <a:r>
              <a:rPr lang="vi-VN" dirty="0" smtClean="0"/>
              <a:t>"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090459"/>
          </a:xfrm>
        </p:spPr>
        <p:txBody>
          <a:bodyPr/>
          <a:lstStyle/>
          <a:p>
            <a:pPr algn="ctr"/>
            <a:r>
              <a:rPr lang="vi-VN" dirty="0" smtClean="0"/>
              <a:t>setările implicite ale browserului;</a:t>
            </a:r>
          </a:p>
          <a:p>
            <a:pPr algn="ctr"/>
            <a:r>
              <a:rPr lang="vi-VN" dirty="0" smtClean="0"/>
              <a:t> </a:t>
            </a:r>
            <a:r>
              <a:rPr lang="vi-VN" dirty="0" smtClean="0"/>
              <a:t>foi de stiluri externe (din fișiere CSS);</a:t>
            </a:r>
          </a:p>
          <a:p>
            <a:pPr algn="ctr"/>
            <a:r>
              <a:rPr lang="vi-VN" dirty="0" smtClean="0"/>
              <a:t> </a:t>
            </a:r>
            <a:r>
              <a:rPr lang="vi-VN" dirty="0" smtClean="0"/>
              <a:t>foi de stiluri interne (din secțiunea head);</a:t>
            </a:r>
          </a:p>
          <a:p>
            <a:pPr algn="ctr"/>
            <a:r>
              <a:rPr lang="vi-VN" dirty="0" smtClean="0"/>
              <a:t> </a:t>
            </a:r>
            <a:r>
              <a:rPr lang="vi-VN" dirty="0" smtClean="0"/>
              <a:t>stiluri inline (din tagul elementului HTML).</a:t>
            </a:r>
          </a:p>
          <a:p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Ordinea de aplicare: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dirty="0" smtClean="0"/>
              <a:t>selector </a:t>
            </a:r>
            <a:r>
              <a:rPr lang="en-GB" b="1" dirty="0" smtClean="0"/>
              <a:t>element</a:t>
            </a:r>
            <a:r>
              <a:rPr lang="ro-RO" b="1" dirty="0" smtClean="0"/>
              <a:t>- </a:t>
            </a:r>
            <a:r>
              <a:rPr lang="pt-BR" dirty="0" smtClean="0"/>
              <a:t>aplică </a:t>
            </a:r>
            <a:r>
              <a:rPr lang="pt-BR" dirty="0" smtClean="0"/>
              <a:t>proprietățile conținute, tuturor elementelor de acest tip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/>
              <a:t>selector </a:t>
            </a:r>
            <a:r>
              <a:rPr lang="en-GB" b="1" dirty="0" smtClean="0"/>
              <a:t>id</a:t>
            </a:r>
            <a:r>
              <a:rPr lang="ro-RO" b="1" dirty="0" smtClean="0"/>
              <a:t>- </a:t>
            </a:r>
            <a:r>
              <a:rPr lang="ro-RO" dirty="0" smtClean="0"/>
              <a:t>specifică stilul unui singur element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/>
              <a:t>selector </a:t>
            </a:r>
            <a:r>
              <a:rPr lang="en-GB" b="1" dirty="0" smtClean="0"/>
              <a:t>class</a:t>
            </a:r>
            <a:r>
              <a:rPr lang="ro-RO" b="1" dirty="0" smtClean="0"/>
              <a:t>- </a:t>
            </a:r>
            <a:r>
              <a:rPr lang="ro-RO" dirty="0" smtClean="0"/>
              <a:t>specifică stilul unui grup de elemente</a:t>
            </a:r>
            <a:endParaRPr lang="en-GB" dirty="0" smtClean="0"/>
          </a:p>
          <a:p>
            <a:pPr marL="624078" indent="-514350">
              <a:buNone/>
            </a:pP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C00000"/>
                </a:solidFill>
              </a:rPr>
              <a:t>Selectorii CSS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Simplitate</a:t>
            </a:r>
          </a:p>
          <a:p>
            <a:r>
              <a:rPr lang="ro-RO" dirty="0" smtClean="0"/>
              <a:t>Diversitate pentru calculator, telefon</a:t>
            </a:r>
          </a:p>
          <a:p>
            <a:r>
              <a:rPr lang="ro-RO" dirty="0" smtClean="0"/>
              <a:t>Mai multe posibilități de formatare a paginii Web</a:t>
            </a:r>
          </a:p>
          <a:p>
            <a:r>
              <a:rPr lang="ro-RO" smtClean="0"/>
              <a:t>Simplitatea schimbarii proiectului </a:t>
            </a:r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>
                <a:solidFill>
                  <a:srgbClr val="C00000"/>
                </a:solidFill>
              </a:rPr>
              <a:t>Avantajele stilurilor CSS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185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Stiluri CSS</vt:lpstr>
      <vt:lpstr>Ce este CSS</vt:lpstr>
      <vt:lpstr>Sintaxa construcției CSS</vt:lpstr>
      <vt:lpstr>Comentarii CSS</vt:lpstr>
      <vt:lpstr>Ordinea de aplicare:</vt:lpstr>
      <vt:lpstr>Selectorii CSS</vt:lpstr>
      <vt:lpstr>Avantajele stilurilor CSS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Limbajul HTML</dc:title>
  <dc:creator>оля</dc:creator>
  <cp:lastModifiedBy>оля</cp:lastModifiedBy>
  <cp:revision>7</cp:revision>
  <dcterms:created xsi:type="dcterms:W3CDTF">2020-04-30T10:57:12Z</dcterms:created>
  <dcterms:modified xsi:type="dcterms:W3CDTF">2020-04-30T11:57:49Z</dcterms:modified>
</cp:coreProperties>
</file>