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handoutMasterIdLst>
    <p:handoutMasterId r:id="rId22"/>
  </p:handoutMasterIdLst>
  <p:sldIdLst>
    <p:sldId id="256" r:id="rId2"/>
    <p:sldId id="259" r:id="rId3"/>
    <p:sldId id="260" r:id="rId4"/>
    <p:sldId id="261" r:id="rId5"/>
    <p:sldId id="263" r:id="rId6"/>
    <p:sldId id="265" r:id="rId7"/>
    <p:sldId id="266" r:id="rId8"/>
    <p:sldId id="268" r:id="rId9"/>
    <p:sldId id="269" r:id="rId10"/>
    <p:sldId id="270" r:id="rId11"/>
    <p:sldId id="271" r:id="rId12"/>
    <p:sldId id="272" r:id="rId13"/>
    <p:sldId id="262" r:id="rId14"/>
    <p:sldId id="276" r:id="rId15"/>
    <p:sldId id="274" r:id="rId16"/>
    <p:sldId id="273" r:id="rId17"/>
    <p:sldId id="275" r:id="rId18"/>
    <p:sldId id="277" r:id="rId19"/>
    <p:sldId id="264" r:id="rId20"/>
  </p:sldIdLst>
  <p:sldSz cx="12192000" cy="6858000"/>
  <p:notesSz cx="7102475" cy="10233025"/>
  <p:custDataLst>
    <p:tags r:id="rId23"/>
  </p:custDataLst>
  <p:defaultTextStyle>
    <a:defPPr>
      <a:defRPr lang="de-DE"/>
    </a:defPPr>
    <a:lvl1pPr algn="l" rtl="0" fontAlgn="base">
      <a:spcBef>
        <a:spcPct val="0"/>
      </a:spcBef>
      <a:spcAft>
        <a:spcPct val="0"/>
      </a:spcAft>
      <a:defRPr sz="1200" kern="1200">
        <a:solidFill>
          <a:schemeClr val="tx1"/>
        </a:solidFill>
        <a:latin typeface="Arial" charset="0"/>
        <a:ea typeface="+mn-ea"/>
        <a:cs typeface="+mn-cs"/>
      </a:defRPr>
    </a:lvl1pPr>
    <a:lvl2pPr marL="457200" algn="l" rtl="0" fontAlgn="base">
      <a:spcBef>
        <a:spcPct val="0"/>
      </a:spcBef>
      <a:spcAft>
        <a:spcPct val="0"/>
      </a:spcAft>
      <a:defRPr sz="1200" kern="1200">
        <a:solidFill>
          <a:schemeClr val="tx1"/>
        </a:solidFill>
        <a:latin typeface="Arial" charset="0"/>
        <a:ea typeface="+mn-ea"/>
        <a:cs typeface="+mn-cs"/>
      </a:defRPr>
    </a:lvl2pPr>
    <a:lvl3pPr marL="914400" algn="l" rtl="0" fontAlgn="base">
      <a:spcBef>
        <a:spcPct val="0"/>
      </a:spcBef>
      <a:spcAft>
        <a:spcPct val="0"/>
      </a:spcAft>
      <a:defRPr sz="1200" kern="1200">
        <a:solidFill>
          <a:schemeClr val="tx1"/>
        </a:solidFill>
        <a:latin typeface="Arial" charset="0"/>
        <a:ea typeface="+mn-ea"/>
        <a:cs typeface="+mn-cs"/>
      </a:defRPr>
    </a:lvl3pPr>
    <a:lvl4pPr marL="1371600" algn="l" rtl="0" fontAlgn="base">
      <a:spcBef>
        <a:spcPct val="0"/>
      </a:spcBef>
      <a:spcAft>
        <a:spcPct val="0"/>
      </a:spcAft>
      <a:defRPr sz="1200" kern="1200">
        <a:solidFill>
          <a:schemeClr val="tx1"/>
        </a:solidFill>
        <a:latin typeface="Arial" charset="0"/>
        <a:ea typeface="+mn-ea"/>
        <a:cs typeface="+mn-cs"/>
      </a:defRPr>
    </a:lvl4pPr>
    <a:lvl5pPr marL="1828800" algn="l"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36" pos="7355" userDrawn="1">
          <p15:clr>
            <a:srgbClr val="A4A3A4"/>
          </p15:clr>
        </p15:guide>
        <p15:guide id="37" orient="horz" pos="2160">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lrike Schulz" initials="US"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E1A5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5017" autoAdjust="0"/>
  </p:normalViewPr>
  <p:slideViewPr>
    <p:cSldViewPr snapToGrid="0" snapToObjects="1" showGuides="1">
      <p:cViewPr varScale="1">
        <p:scale>
          <a:sx n="93" d="100"/>
          <a:sy n="93" d="100"/>
        </p:scale>
        <p:origin x="1170" y="78"/>
      </p:cViewPr>
      <p:guideLst>
        <p:guide pos="7355"/>
        <p:guide orient="horz" pos="2160"/>
      </p:guideLst>
    </p:cSldViewPr>
  </p:slideViewPr>
  <p:outlineViewPr>
    <p:cViewPr>
      <p:scale>
        <a:sx n="33" d="100"/>
        <a:sy n="33" d="100"/>
      </p:scale>
      <p:origin x="0" y="0"/>
    </p:cViewPr>
  </p:outlineViewPr>
  <p:notesTextViewPr>
    <p:cViewPr>
      <p:scale>
        <a:sx n="20" d="100"/>
        <a:sy n="20" d="100"/>
      </p:scale>
      <p:origin x="0" y="0"/>
    </p:cViewPr>
  </p:notesTextViewPr>
  <p:sorterViewPr>
    <p:cViewPr varScale="1">
      <p:scale>
        <a:sx n="1" d="1"/>
        <a:sy n="1" d="1"/>
      </p:scale>
      <p:origin x="0" y="0"/>
    </p:cViewPr>
  </p:sorterViewPr>
  <p:notesViewPr>
    <p:cSldViewPr snapToGrid="0" snapToObjects="1" showGuides="1">
      <p:cViewPr varScale="1">
        <p:scale>
          <a:sx n="73" d="100"/>
          <a:sy n="73" d="100"/>
        </p:scale>
        <p:origin x="2454" y="54"/>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1"/>
            <a:ext cx="30797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604" tIns="49803" rIns="99604" bIns="49803" numCol="1" anchor="t" anchorCtr="0" compatLnSpc="1">
            <a:prstTxWarp prst="textNoShape">
              <a:avLst/>
            </a:prstTxWarp>
          </a:bodyPr>
          <a:lstStyle>
            <a:lvl1pPr defTabSz="996869">
              <a:defRPr sz="1500" smtClean="0">
                <a:latin typeface="Times New Roman" pitchFamily="18" charset="0"/>
              </a:defRPr>
            </a:lvl1pPr>
          </a:lstStyle>
          <a:p>
            <a:pPr>
              <a:defRPr/>
            </a:pPr>
            <a:endParaRPr lang="de-DE" sz="1600">
              <a:latin typeface="Arial" panose="020B0604020202020204" pitchFamily="34" charset="0"/>
              <a:cs typeface="Arial" panose="020B0604020202020204" pitchFamily="34" charset="0"/>
            </a:endParaRPr>
          </a:p>
        </p:txBody>
      </p:sp>
      <p:sp>
        <p:nvSpPr>
          <p:cNvPr id="44035" name="Rectangle 3"/>
          <p:cNvSpPr>
            <a:spLocks noGrp="1" noChangeArrowheads="1"/>
          </p:cNvSpPr>
          <p:nvPr>
            <p:ph type="dt" sz="quarter" idx="1"/>
          </p:nvPr>
        </p:nvSpPr>
        <p:spPr bwMode="auto">
          <a:xfrm>
            <a:off x="4022725" y="1"/>
            <a:ext cx="30797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604" tIns="49803" rIns="99604" bIns="49803" numCol="1" anchor="t" anchorCtr="0" compatLnSpc="1">
            <a:prstTxWarp prst="textNoShape">
              <a:avLst/>
            </a:prstTxWarp>
          </a:bodyPr>
          <a:lstStyle>
            <a:lvl1pPr algn="r" defTabSz="996869">
              <a:defRPr sz="1500" smtClean="0">
                <a:latin typeface="Times New Roman" pitchFamily="18" charset="0"/>
              </a:defRPr>
            </a:lvl1pPr>
          </a:lstStyle>
          <a:p>
            <a:pPr>
              <a:defRPr/>
            </a:pPr>
            <a:endParaRPr lang="de-DE" sz="1600" dirty="0">
              <a:latin typeface="Arial" panose="020B0604020202020204" pitchFamily="34" charset="0"/>
              <a:cs typeface="Arial" panose="020B0604020202020204" pitchFamily="34" charset="0"/>
            </a:endParaRPr>
          </a:p>
        </p:txBody>
      </p:sp>
      <p:sp>
        <p:nvSpPr>
          <p:cNvPr id="44036" name="Rectangle 4"/>
          <p:cNvSpPr>
            <a:spLocks noGrp="1" noChangeArrowheads="1"/>
          </p:cNvSpPr>
          <p:nvPr>
            <p:ph type="ftr" sz="quarter" idx="2"/>
          </p:nvPr>
        </p:nvSpPr>
        <p:spPr bwMode="auto">
          <a:xfrm>
            <a:off x="0" y="9721851"/>
            <a:ext cx="30797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604" tIns="49803" rIns="99604" bIns="49803" numCol="1" anchor="b" anchorCtr="0" compatLnSpc="1">
            <a:prstTxWarp prst="textNoShape">
              <a:avLst/>
            </a:prstTxWarp>
          </a:bodyPr>
          <a:lstStyle>
            <a:lvl1pPr defTabSz="996869">
              <a:defRPr sz="1500" smtClean="0">
                <a:latin typeface="Times New Roman" pitchFamily="18" charset="0"/>
              </a:defRPr>
            </a:lvl1pPr>
          </a:lstStyle>
          <a:p>
            <a:pPr>
              <a:defRPr/>
            </a:pPr>
            <a:endParaRPr lang="de-DE" sz="1600">
              <a:latin typeface="Arial" panose="020B0604020202020204" pitchFamily="34" charset="0"/>
              <a:cs typeface="Arial" panose="020B0604020202020204" pitchFamily="34" charset="0"/>
            </a:endParaRPr>
          </a:p>
        </p:txBody>
      </p:sp>
      <p:sp>
        <p:nvSpPr>
          <p:cNvPr id="44037" name="Rectangle 5"/>
          <p:cNvSpPr>
            <a:spLocks noGrp="1" noChangeArrowheads="1"/>
          </p:cNvSpPr>
          <p:nvPr>
            <p:ph type="sldNum" sz="quarter" idx="3"/>
          </p:nvPr>
        </p:nvSpPr>
        <p:spPr bwMode="auto">
          <a:xfrm>
            <a:off x="4022725" y="9721851"/>
            <a:ext cx="30797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604" tIns="49803" rIns="99604" bIns="49803" numCol="1" anchor="b" anchorCtr="0" compatLnSpc="1">
            <a:prstTxWarp prst="textNoShape">
              <a:avLst/>
            </a:prstTxWarp>
          </a:bodyPr>
          <a:lstStyle>
            <a:lvl1pPr algn="r" defTabSz="996869">
              <a:defRPr sz="1500" smtClean="0">
                <a:latin typeface="Times New Roman" pitchFamily="18" charset="0"/>
              </a:defRPr>
            </a:lvl1pPr>
          </a:lstStyle>
          <a:p>
            <a:pPr>
              <a:defRPr/>
            </a:pPr>
            <a:fld id="{B8C1F430-35AA-47C4-AC42-4D09AA513F2D}" type="slidenum">
              <a:rPr lang="de-DE" sz="1600">
                <a:latin typeface="Arial" panose="020B0604020202020204" pitchFamily="34" charset="0"/>
                <a:cs typeface="Arial" panose="020B0604020202020204" pitchFamily="34" charset="0"/>
              </a:rPr>
              <a:pPr>
                <a:defRPr/>
              </a:pPr>
              <a:t>‹Nr.›</a:t>
            </a:fld>
            <a:endParaRPr lang="de-DE"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1574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1"/>
            <a:ext cx="30797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604" tIns="49803" rIns="99604" bIns="49803" numCol="1" anchor="t" anchorCtr="0" compatLnSpc="1">
            <a:prstTxWarp prst="textNoShape">
              <a:avLst/>
            </a:prstTxWarp>
          </a:bodyPr>
          <a:lstStyle>
            <a:lvl1pPr defTabSz="996869">
              <a:defRPr sz="1500" smtClean="0">
                <a:latin typeface="+mj-lt"/>
              </a:defRPr>
            </a:lvl1pPr>
          </a:lstStyle>
          <a:p>
            <a:pPr>
              <a:defRPr/>
            </a:pPr>
            <a:endParaRPr lang="de-DE"/>
          </a:p>
        </p:txBody>
      </p:sp>
      <p:sp>
        <p:nvSpPr>
          <p:cNvPr id="41987" name="Rectangle 3"/>
          <p:cNvSpPr>
            <a:spLocks noGrp="1" noChangeArrowheads="1"/>
          </p:cNvSpPr>
          <p:nvPr>
            <p:ph type="dt" idx="1"/>
          </p:nvPr>
        </p:nvSpPr>
        <p:spPr bwMode="auto">
          <a:xfrm>
            <a:off x="4022725" y="1"/>
            <a:ext cx="30797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604" tIns="49803" rIns="99604" bIns="49803" numCol="1" anchor="t" anchorCtr="0" compatLnSpc="1">
            <a:prstTxWarp prst="textNoShape">
              <a:avLst/>
            </a:prstTxWarp>
          </a:bodyPr>
          <a:lstStyle>
            <a:lvl1pPr algn="r" defTabSz="996869">
              <a:defRPr sz="1500" smtClean="0">
                <a:latin typeface="+mj-lt"/>
              </a:defRPr>
            </a:lvl1pPr>
          </a:lstStyle>
          <a:p>
            <a:pPr>
              <a:defRPr/>
            </a:pPr>
            <a:endParaRPr lang="de-DE"/>
          </a:p>
        </p:txBody>
      </p:sp>
      <p:sp>
        <p:nvSpPr>
          <p:cNvPr id="15364" name="Rectangle 4"/>
          <p:cNvSpPr>
            <a:spLocks noGrp="1" noRot="1" noChangeAspect="1" noChangeArrowheads="1" noTextEdit="1"/>
          </p:cNvSpPr>
          <p:nvPr>
            <p:ph type="sldImg" idx="2"/>
          </p:nvPr>
        </p:nvSpPr>
        <p:spPr bwMode="auto">
          <a:xfrm>
            <a:off x="144463" y="769938"/>
            <a:ext cx="6818312" cy="3835400"/>
          </a:xfrm>
          <a:prstGeom prst="rect">
            <a:avLst/>
          </a:prstGeom>
          <a:noFill/>
          <a:ln w="9525">
            <a:solidFill>
              <a:srgbClr val="000000"/>
            </a:solidFill>
            <a:miter lim="800000"/>
            <a:headEnd/>
            <a:tailEnd/>
          </a:ln>
          <a:effectLst/>
        </p:spPr>
      </p:sp>
      <p:sp>
        <p:nvSpPr>
          <p:cNvPr id="41989" name="Rectangle 5"/>
          <p:cNvSpPr>
            <a:spLocks noGrp="1" noChangeArrowheads="1"/>
          </p:cNvSpPr>
          <p:nvPr>
            <p:ph type="body" sz="quarter" idx="3"/>
          </p:nvPr>
        </p:nvSpPr>
        <p:spPr bwMode="auto">
          <a:xfrm>
            <a:off x="949326" y="4860926"/>
            <a:ext cx="5203825" cy="460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604" tIns="49803" rIns="99604" bIns="49803"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41990" name="Rectangle 6"/>
          <p:cNvSpPr>
            <a:spLocks noGrp="1" noChangeArrowheads="1"/>
          </p:cNvSpPr>
          <p:nvPr>
            <p:ph type="ftr" sz="quarter" idx="4"/>
          </p:nvPr>
        </p:nvSpPr>
        <p:spPr bwMode="auto">
          <a:xfrm>
            <a:off x="0" y="9721851"/>
            <a:ext cx="30797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604" tIns="49803" rIns="99604" bIns="49803" numCol="1" anchor="b" anchorCtr="0" compatLnSpc="1">
            <a:prstTxWarp prst="textNoShape">
              <a:avLst/>
            </a:prstTxWarp>
          </a:bodyPr>
          <a:lstStyle>
            <a:lvl1pPr defTabSz="996869">
              <a:defRPr sz="1500" smtClean="0">
                <a:latin typeface="+mj-lt"/>
              </a:defRPr>
            </a:lvl1pPr>
          </a:lstStyle>
          <a:p>
            <a:pPr>
              <a:defRPr/>
            </a:pPr>
            <a:endParaRPr lang="de-DE"/>
          </a:p>
        </p:txBody>
      </p:sp>
      <p:sp>
        <p:nvSpPr>
          <p:cNvPr id="41991" name="Rectangle 7"/>
          <p:cNvSpPr>
            <a:spLocks noGrp="1" noChangeArrowheads="1"/>
          </p:cNvSpPr>
          <p:nvPr>
            <p:ph type="sldNum" sz="quarter" idx="5"/>
          </p:nvPr>
        </p:nvSpPr>
        <p:spPr bwMode="auto">
          <a:xfrm>
            <a:off x="4022725" y="9721851"/>
            <a:ext cx="30797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604" tIns="49803" rIns="99604" bIns="49803" numCol="1" anchor="b" anchorCtr="0" compatLnSpc="1">
            <a:prstTxWarp prst="textNoShape">
              <a:avLst/>
            </a:prstTxWarp>
          </a:bodyPr>
          <a:lstStyle>
            <a:lvl1pPr algn="r" defTabSz="996869">
              <a:defRPr sz="1500" smtClean="0">
                <a:latin typeface="+mj-lt"/>
              </a:defRPr>
            </a:lvl1pPr>
          </a:lstStyle>
          <a:p>
            <a:pPr>
              <a:defRPr/>
            </a:pPr>
            <a:fld id="{775D4090-8B3C-4B96-BA17-51D10EA16312}" type="slidenum">
              <a:rPr lang="de-DE" smtClean="0"/>
              <a:pPr>
                <a:defRPr/>
              </a:pPr>
              <a:t>‹Nr.›</a:t>
            </a:fld>
            <a:endParaRPr lang="de-DE"/>
          </a:p>
        </p:txBody>
      </p:sp>
    </p:spTree>
    <p:extLst>
      <p:ext uri="{BB962C8B-B14F-4D97-AF65-F5344CB8AC3E}">
        <p14:creationId xmlns:p14="http://schemas.microsoft.com/office/powerpoint/2010/main" val="179437342"/>
      </p:ext>
    </p:extLst>
  </p:cSld>
  <p:clrMap bg1="lt1" tx1="dk1" bg2="lt2" tx2="dk2" accent1="accent1" accent2="accent2" accent3="accent3" accent4="accent4" accent5="accent5" accent6="accent6" hlink="hlink" folHlink="folHlink"/>
  <p:notesStyle>
    <a:lvl1pPr marL="171450" indent="-171450" algn="l" rtl="0" eaLnBrk="0" fontAlgn="base" hangingPunct="0">
      <a:spcBef>
        <a:spcPct val="30000"/>
      </a:spcBef>
      <a:spcAft>
        <a:spcPct val="0"/>
      </a:spcAft>
      <a:buFont typeface="Wingdings" panose="05000000000000000000" pitchFamily="2" charset="2"/>
      <a:buChar char="§"/>
      <a:defRPr sz="1200" kern="1200">
        <a:solidFill>
          <a:schemeClr val="tx1"/>
        </a:solidFill>
        <a:latin typeface="+mj-lt"/>
        <a:ea typeface="+mn-ea"/>
        <a:cs typeface="+mn-cs"/>
      </a:defRPr>
    </a:lvl1pPr>
    <a:lvl2pPr marL="358775" indent="-176213" algn="l" rtl="0" eaLnBrk="0" fontAlgn="base" hangingPunct="0">
      <a:spcBef>
        <a:spcPct val="30000"/>
      </a:spcBef>
      <a:spcAft>
        <a:spcPct val="0"/>
      </a:spcAft>
      <a:buFont typeface="Wingdings" panose="05000000000000000000" pitchFamily="2" charset="2"/>
      <a:buChar char="§"/>
      <a:tabLst/>
      <a:defRPr sz="1200" kern="1200">
        <a:solidFill>
          <a:schemeClr val="tx1"/>
        </a:solidFill>
        <a:latin typeface="+mj-lt"/>
        <a:ea typeface="+mn-ea"/>
        <a:cs typeface="+mn-cs"/>
      </a:defRPr>
    </a:lvl2pPr>
    <a:lvl3pPr marL="541338" indent="-182563" algn="l" rtl="0" eaLnBrk="0" fontAlgn="base" hangingPunct="0">
      <a:spcBef>
        <a:spcPct val="30000"/>
      </a:spcBef>
      <a:spcAft>
        <a:spcPct val="0"/>
      </a:spcAft>
      <a:buFont typeface="Wingdings" panose="05000000000000000000" pitchFamily="2" charset="2"/>
      <a:buChar char="§"/>
      <a:defRPr sz="1200" kern="1200">
        <a:solidFill>
          <a:schemeClr val="tx1"/>
        </a:solidFill>
        <a:latin typeface="+mj-lt"/>
        <a:ea typeface="+mn-ea"/>
        <a:cs typeface="+mn-cs"/>
      </a:defRPr>
    </a:lvl3pPr>
    <a:lvl4pPr marL="715963" indent="-174625" algn="l" rtl="0" eaLnBrk="0" fontAlgn="base" hangingPunct="0">
      <a:spcBef>
        <a:spcPct val="30000"/>
      </a:spcBef>
      <a:spcAft>
        <a:spcPct val="0"/>
      </a:spcAft>
      <a:buFont typeface="Wingdings" panose="05000000000000000000" pitchFamily="2" charset="2"/>
      <a:buChar char="§"/>
      <a:defRPr sz="1200" kern="1200">
        <a:solidFill>
          <a:schemeClr val="tx1"/>
        </a:solidFill>
        <a:latin typeface="+mj-lt"/>
        <a:ea typeface="+mn-ea"/>
        <a:cs typeface="+mn-cs"/>
      </a:defRPr>
    </a:lvl4pPr>
    <a:lvl5pPr marL="898525" indent="-182563" algn="l" rtl="0" eaLnBrk="0" fontAlgn="base" hangingPunct="0">
      <a:spcBef>
        <a:spcPct val="30000"/>
      </a:spcBef>
      <a:spcAft>
        <a:spcPct val="0"/>
      </a:spcAft>
      <a:buFont typeface="Wingdings" panose="05000000000000000000" pitchFamily="2" charset="2"/>
      <a:buChar char="§"/>
      <a:defRPr sz="1200" kern="1200">
        <a:solidFill>
          <a:schemeClr val="tx1"/>
        </a:solidFill>
        <a:latin typeface="+mj-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4.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4.jpeg"/><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5.jpe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8" name="Grafik 7"/>
          <p:cNvPicPr>
            <a:picLocks noChangeAspect="1"/>
          </p:cNvPicPr>
          <p:nvPr userDrawn="1"/>
        </p:nvPicPr>
        <p:blipFill rotWithShape="1">
          <a:blip r:embed="rId5" cstate="screen">
            <a:duotone>
              <a:prstClr val="black"/>
              <a:schemeClr val="tx2">
                <a:tint val="45000"/>
                <a:satMod val="400000"/>
              </a:schemeClr>
            </a:duotone>
            <a:extLst>
              <a:ext uri="{28A0092B-C50C-407E-A947-70E740481C1C}">
                <a14:useLocalDpi xmlns:a14="http://schemas.microsoft.com/office/drawing/2010/main"/>
              </a:ext>
            </a:extLst>
          </a:blip>
          <a:srcRect/>
          <a:stretch/>
        </p:blipFill>
        <p:spPr bwMode="gray">
          <a:xfrm>
            <a:off x="0" y="1126434"/>
            <a:ext cx="12192000" cy="5744817"/>
          </a:xfrm>
          <a:prstGeom prst="rect">
            <a:avLst/>
          </a:prstGeom>
        </p:spPr>
      </p:pic>
      <p:pic>
        <p:nvPicPr>
          <p:cNvPr id="6" name="Grafik 5"/>
          <p:cNvPicPr>
            <a:picLocks noChangeAspect="1"/>
          </p:cNvPicPr>
          <p:nvPr userDrawn="1"/>
        </p:nvPicPr>
        <p:blipFill rotWithShape="1">
          <a:blip r:embed="rId6" cstate="screen">
            <a:extLst>
              <a:ext uri="{28A0092B-C50C-407E-A947-70E740481C1C}">
                <a14:useLocalDpi xmlns:a14="http://schemas.microsoft.com/office/drawing/2010/main"/>
              </a:ext>
            </a:extLst>
          </a:blip>
          <a:srcRect r="40330"/>
          <a:stretch/>
        </p:blipFill>
        <p:spPr bwMode="gray">
          <a:xfrm>
            <a:off x="634880" y="186702"/>
            <a:ext cx="791489" cy="768770"/>
          </a:xfrm>
          <a:prstGeom prst="rect">
            <a:avLst/>
          </a:prstGeom>
        </p:spPr>
      </p:pic>
      <p:cxnSp>
        <p:nvCxnSpPr>
          <p:cNvPr id="9" name="Gerader Verbinder 8"/>
          <p:cNvCxnSpPr/>
          <p:nvPr userDrawn="1"/>
        </p:nvCxnSpPr>
        <p:spPr bwMode="gray">
          <a:xfrm>
            <a:off x="766763" y="5232110"/>
            <a:ext cx="637381"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extfeld 9"/>
          <p:cNvSpPr txBox="1"/>
          <p:nvPr userDrawn="1"/>
        </p:nvSpPr>
        <p:spPr>
          <a:xfrm>
            <a:off x="1433512" y="568706"/>
            <a:ext cx="901700" cy="290849"/>
          </a:xfrm>
          <a:prstGeom prst="rect">
            <a:avLst/>
          </a:prstGeom>
          <a:noFill/>
        </p:spPr>
        <p:txBody>
          <a:bodyPr wrap="square" lIns="0" tIns="0" rIns="0" bIns="0" rtlCol="0">
            <a:spAutoFit/>
          </a:bodyPr>
          <a:lstStyle/>
          <a:p>
            <a:pPr>
              <a:lnSpc>
                <a:spcPct val="90000"/>
              </a:lnSpc>
            </a:pPr>
            <a:r>
              <a:rPr lang="de-DE" sz="700" dirty="0">
                <a:solidFill>
                  <a:schemeClr val="accent2"/>
                </a:solidFill>
              </a:rPr>
              <a:t>Consulting</a:t>
            </a:r>
            <a:br>
              <a:rPr lang="de-DE" sz="700" dirty="0">
                <a:solidFill>
                  <a:schemeClr val="accent2"/>
                </a:solidFill>
              </a:rPr>
            </a:br>
            <a:r>
              <a:rPr lang="de-DE" sz="700" dirty="0">
                <a:solidFill>
                  <a:schemeClr val="accent2"/>
                </a:solidFill>
              </a:rPr>
              <a:t>Benchmarks</a:t>
            </a:r>
            <a:br>
              <a:rPr lang="de-DE" sz="700" dirty="0">
                <a:solidFill>
                  <a:schemeClr val="accent2"/>
                </a:solidFill>
              </a:rPr>
            </a:br>
            <a:r>
              <a:rPr lang="de-DE" sz="700" dirty="0">
                <a:solidFill>
                  <a:schemeClr val="accent2"/>
                </a:solidFill>
              </a:rPr>
              <a:t>E-Solutions</a:t>
            </a:r>
          </a:p>
        </p:txBody>
      </p:sp>
      <p:sp>
        <p:nvSpPr>
          <p:cNvPr id="4" name="Titel 3"/>
          <p:cNvSpPr>
            <a:spLocks noGrp="1"/>
          </p:cNvSpPr>
          <p:nvPr>
            <p:ph type="title" hasCustomPrompt="1"/>
          </p:nvPr>
        </p:nvSpPr>
        <p:spPr>
          <a:xfrm>
            <a:off x="766764" y="3621479"/>
            <a:ext cx="6152510" cy="1376513"/>
          </a:xfrm>
          <a:solidFill>
            <a:srgbClr val="262626">
              <a:alpha val="69804"/>
            </a:srgbClr>
          </a:solidFill>
        </p:spPr>
        <p:txBody>
          <a:bodyPr lIns="144000" tIns="72000" rIns="144000" bIns="72000"/>
          <a:lstStyle>
            <a:lvl1pPr>
              <a:spcAft>
                <a:spcPts val="300"/>
              </a:spcAft>
              <a:defRPr sz="4000" cap="all" baseline="0">
                <a:solidFill>
                  <a:schemeClr val="bg1"/>
                </a:solidFill>
              </a:defRPr>
            </a:lvl1pPr>
          </a:lstStyle>
          <a:p>
            <a:r>
              <a:rPr lang="de-DE" noProof="0" dirty="0"/>
              <a:t>Titel durch klicken bearbeiten</a:t>
            </a:r>
          </a:p>
        </p:txBody>
      </p:sp>
      <p:sp>
        <p:nvSpPr>
          <p:cNvPr id="7" name="Textplatzhalter 6"/>
          <p:cNvSpPr>
            <a:spLocks noGrp="1"/>
          </p:cNvSpPr>
          <p:nvPr>
            <p:ph type="body" sz="quarter" idx="10" hasCustomPrompt="1"/>
          </p:nvPr>
        </p:nvSpPr>
        <p:spPr>
          <a:xfrm>
            <a:off x="766763" y="5466226"/>
            <a:ext cx="2842793" cy="453183"/>
          </a:xfrm>
          <a:solidFill>
            <a:srgbClr val="262626">
              <a:alpha val="69804"/>
            </a:srgbClr>
          </a:solidFill>
        </p:spPr>
        <p:txBody>
          <a:bodyPr wrap="none" lIns="144000" tIns="72000" rIns="144000" bIns="72000">
            <a:spAutoFit/>
          </a:bodyPr>
          <a:lstStyle>
            <a:lvl1pPr>
              <a:spcBef>
                <a:spcPts val="0"/>
              </a:spcBef>
              <a:spcAft>
                <a:spcPts val="300"/>
              </a:spcAft>
              <a:defRPr sz="2000" baseline="0">
                <a:solidFill>
                  <a:schemeClr val="bg1"/>
                </a:solidFill>
              </a:defRPr>
            </a:lvl1pPr>
          </a:lstStyle>
          <a:p>
            <a:pPr lvl="0"/>
            <a:r>
              <a:rPr lang="de-DE" dirty="0"/>
              <a:t>Untertitel | Ort | Datum</a:t>
            </a:r>
          </a:p>
        </p:txBody>
      </p:sp>
    </p:spTree>
    <p:extLst>
      <p:ext uri="{BB962C8B-B14F-4D97-AF65-F5344CB8AC3E}">
        <p14:creationId xmlns:p14="http://schemas.microsoft.com/office/powerpoint/2010/main" val="287256126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Zwei Texte">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de-DE" dirty="0"/>
              <a:t>Bitte Titel hier einfügen</a:t>
            </a:r>
            <a:br>
              <a:rPr lang="de-DE" dirty="0"/>
            </a:br>
            <a:r>
              <a:rPr lang="de-DE" dirty="0"/>
              <a:t>Arial 26 </a:t>
            </a:r>
            <a:r>
              <a:rPr lang="de-DE" dirty="0" err="1"/>
              <a:t>pt</a:t>
            </a:r>
            <a:endParaRPr lang="de-DE" dirty="0"/>
          </a:p>
        </p:txBody>
      </p:sp>
      <p:sp>
        <p:nvSpPr>
          <p:cNvPr id="4" name="Textplatzhalter 3"/>
          <p:cNvSpPr>
            <a:spLocks noGrp="1"/>
          </p:cNvSpPr>
          <p:nvPr>
            <p:ph type="body" sz="quarter" idx="10"/>
          </p:nvPr>
        </p:nvSpPr>
        <p:spPr bwMode="gray">
          <a:xfrm>
            <a:off x="515939" y="1700213"/>
            <a:ext cx="5400674" cy="4392612"/>
          </a:xfrm>
        </p:spPr>
        <p:txBody>
          <a:bodyPr>
            <a:noAutofit/>
          </a:bodyPr>
          <a:lstStyle>
            <a:lvl1pPr>
              <a:defRPr b="0"/>
            </a:lvl1pPr>
            <a:lvl2pPr>
              <a:defRPr b="0"/>
            </a:lvl2pPr>
            <a:lvl3pPr>
              <a:defRPr b="0"/>
            </a:lvl3pPr>
            <a:lvl4pPr>
              <a:defRPr b="0"/>
            </a:lvl4pPr>
            <a:lvl5pPr>
              <a:defRPr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3"/>
          <p:cNvSpPr>
            <a:spLocks noGrp="1"/>
          </p:cNvSpPr>
          <p:nvPr>
            <p:ph type="body" sz="quarter" idx="11"/>
          </p:nvPr>
        </p:nvSpPr>
        <p:spPr bwMode="gray">
          <a:xfrm>
            <a:off x="6275388" y="1700213"/>
            <a:ext cx="5400674" cy="4392612"/>
          </a:xfrm>
        </p:spPr>
        <p:txBody>
          <a:bodyPr>
            <a:noAutofit/>
          </a:bodyPr>
          <a:lstStyle>
            <a:lvl1pPr>
              <a:defRPr b="0"/>
            </a:lvl1pPr>
            <a:lvl2pPr>
              <a:defRPr b="0"/>
            </a:lvl2pPr>
            <a:lvl3pPr>
              <a:defRPr b="0"/>
            </a:lvl3pPr>
            <a:lvl4pPr>
              <a:defRPr b="0"/>
            </a:lvl4pPr>
            <a:lvl5pPr>
              <a:defRPr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52892969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titel Zwei Texte">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de-DE" dirty="0"/>
              <a:t>Bitte Titel hier einfügen</a:t>
            </a:r>
            <a:br>
              <a:rPr lang="de-DE" dirty="0"/>
            </a:br>
            <a:r>
              <a:rPr lang="de-DE" dirty="0"/>
              <a:t>Arial 26 </a:t>
            </a:r>
            <a:r>
              <a:rPr lang="de-DE" dirty="0" err="1"/>
              <a:t>pt</a:t>
            </a:r>
            <a:endParaRPr lang="de-DE" dirty="0"/>
          </a:p>
        </p:txBody>
      </p:sp>
      <p:sp>
        <p:nvSpPr>
          <p:cNvPr id="4" name="Textplatzhalter 3"/>
          <p:cNvSpPr>
            <a:spLocks noGrp="1"/>
          </p:cNvSpPr>
          <p:nvPr>
            <p:ph type="body" sz="quarter" idx="10"/>
          </p:nvPr>
        </p:nvSpPr>
        <p:spPr bwMode="gray">
          <a:xfrm>
            <a:off x="515939" y="2133599"/>
            <a:ext cx="5400674" cy="3959225"/>
          </a:xfrm>
        </p:spPr>
        <p:txBody>
          <a:bodyPr>
            <a:noAutofit/>
          </a:bodyPr>
          <a:lstStyle>
            <a:lvl1pPr>
              <a:defRPr b="0"/>
            </a:lvl1pPr>
            <a:lvl2pPr>
              <a:defRPr b="0"/>
            </a:lvl2pPr>
            <a:lvl3pPr>
              <a:defRPr b="0"/>
            </a:lvl3pPr>
            <a:lvl4pPr>
              <a:defRPr b="0"/>
            </a:lvl4pPr>
            <a:lvl5pPr>
              <a:defRPr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3"/>
          <p:cNvSpPr>
            <a:spLocks noGrp="1"/>
          </p:cNvSpPr>
          <p:nvPr>
            <p:ph type="body" sz="quarter" idx="11"/>
          </p:nvPr>
        </p:nvSpPr>
        <p:spPr bwMode="gray">
          <a:xfrm>
            <a:off x="6275388" y="2133599"/>
            <a:ext cx="5400674" cy="3959225"/>
          </a:xfrm>
        </p:spPr>
        <p:txBody>
          <a:bodyPr>
            <a:noAutofit/>
          </a:bodyPr>
          <a:lstStyle>
            <a:lvl1pPr>
              <a:defRPr b="0"/>
            </a:lvl1pPr>
            <a:lvl2pPr>
              <a:defRPr b="0"/>
            </a:lvl2pPr>
            <a:lvl3pPr>
              <a:defRPr b="0"/>
            </a:lvl3pPr>
            <a:lvl4pPr>
              <a:defRPr b="0"/>
            </a:lvl4pPr>
            <a:lvl5pPr>
              <a:defRPr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3"/>
          <p:cNvSpPr>
            <a:spLocks noGrp="1"/>
          </p:cNvSpPr>
          <p:nvPr>
            <p:ph type="body" sz="quarter" idx="12" hasCustomPrompt="1"/>
          </p:nvPr>
        </p:nvSpPr>
        <p:spPr bwMode="gray">
          <a:xfrm>
            <a:off x="515938" y="1700213"/>
            <a:ext cx="5400675" cy="246221"/>
          </a:xfrm>
        </p:spPr>
        <p:txBody>
          <a:bodyPr/>
          <a:lstStyle>
            <a:lvl1pPr>
              <a:defRPr b="1"/>
            </a:lvl1pPr>
          </a:lstStyle>
          <a:p>
            <a:pPr lvl="0"/>
            <a:r>
              <a:rPr lang="de-DE" dirty="0" err="1"/>
              <a:t>Subtitel</a:t>
            </a:r>
            <a:r>
              <a:rPr lang="de-DE" dirty="0"/>
              <a:t> hier einfügen</a:t>
            </a:r>
          </a:p>
        </p:txBody>
      </p:sp>
      <p:sp>
        <p:nvSpPr>
          <p:cNvPr id="7" name="Textplatzhalter 3"/>
          <p:cNvSpPr>
            <a:spLocks noGrp="1"/>
          </p:cNvSpPr>
          <p:nvPr>
            <p:ph type="body" sz="quarter" idx="13" hasCustomPrompt="1"/>
          </p:nvPr>
        </p:nvSpPr>
        <p:spPr bwMode="gray">
          <a:xfrm>
            <a:off x="6275387" y="1700213"/>
            <a:ext cx="5400675" cy="246221"/>
          </a:xfrm>
        </p:spPr>
        <p:txBody>
          <a:bodyPr/>
          <a:lstStyle>
            <a:lvl1pPr>
              <a:defRPr b="1"/>
            </a:lvl1pPr>
          </a:lstStyle>
          <a:p>
            <a:pPr lvl="0"/>
            <a:r>
              <a:rPr lang="de-DE" dirty="0" err="1"/>
              <a:t>Subtitel</a:t>
            </a:r>
            <a:r>
              <a:rPr lang="de-DE" dirty="0"/>
              <a:t> hier einfügen</a:t>
            </a:r>
          </a:p>
        </p:txBody>
      </p:sp>
    </p:spTree>
    <p:extLst>
      <p:ext uri="{BB962C8B-B14F-4D97-AF65-F5344CB8AC3E}">
        <p14:creationId xmlns:p14="http://schemas.microsoft.com/office/powerpoint/2010/main" val="205691510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und Text 1">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de-DE" dirty="0"/>
              <a:t>Bitte Titel hier einfügen</a:t>
            </a:r>
            <a:br>
              <a:rPr lang="de-DE" dirty="0"/>
            </a:br>
            <a:r>
              <a:rPr lang="de-DE" dirty="0"/>
              <a:t>Arial 26 </a:t>
            </a:r>
            <a:r>
              <a:rPr lang="de-DE" dirty="0" err="1"/>
              <a:t>pt</a:t>
            </a:r>
            <a:endParaRPr lang="de-DE" dirty="0"/>
          </a:p>
        </p:txBody>
      </p:sp>
      <p:sp>
        <p:nvSpPr>
          <p:cNvPr id="4" name="Textplatzhalter 3"/>
          <p:cNvSpPr>
            <a:spLocks noGrp="1"/>
          </p:cNvSpPr>
          <p:nvPr>
            <p:ph type="body" sz="quarter" idx="10"/>
          </p:nvPr>
        </p:nvSpPr>
        <p:spPr bwMode="gray">
          <a:xfrm>
            <a:off x="515939" y="1700213"/>
            <a:ext cx="5400674" cy="4392612"/>
          </a:xfrm>
        </p:spPr>
        <p:txBody>
          <a:bodyPr>
            <a:noAutofit/>
          </a:bodyPr>
          <a:lstStyle>
            <a:lvl1pPr>
              <a:defRPr b="0"/>
            </a:lvl1pPr>
            <a:lvl2pPr>
              <a:defRPr b="0"/>
            </a:lvl2pPr>
            <a:lvl3pPr>
              <a:defRPr b="0"/>
            </a:lvl3pPr>
            <a:lvl4pPr>
              <a:defRPr b="0"/>
            </a:lvl4pPr>
            <a:lvl5pPr>
              <a:defRPr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8"/>
          <p:cNvSpPr>
            <a:spLocks noGrp="1"/>
          </p:cNvSpPr>
          <p:nvPr>
            <p:ph type="pic" sz="quarter" idx="11"/>
          </p:nvPr>
        </p:nvSpPr>
        <p:spPr bwMode="gray">
          <a:xfrm>
            <a:off x="6275388" y="1700213"/>
            <a:ext cx="5916612" cy="4392612"/>
          </a:xfrm>
        </p:spPr>
        <p:txBody>
          <a:bodyPr anchor="ctr">
            <a:noAutofit/>
          </a:bodyPr>
          <a:lstStyle>
            <a:lvl1pPr algn="ctr">
              <a:defRPr/>
            </a:lvl1pPr>
          </a:lstStyle>
          <a:p>
            <a:r>
              <a:rPr lang="de-DE"/>
              <a:t>Bild durch Klicken auf Symbol hinzufügen</a:t>
            </a:r>
            <a:endParaRPr lang="en-US"/>
          </a:p>
        </p:txBody>
      </p:sp>
    </p:spTree>
    <p:extLst>
      <p:ext uri="{BB962C8B-B14F-4D97-AF65-F5344CB8AC3E}">
        <p14:creationId xmlns:p14="http://schemas.microsoft.com/office/powerpoint/2010/main" val="119519351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und Text 2">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de-DE" dirty="0"/>
              <a:t>Bitte Titel hier einfügen</a:t>
            </a:r>
            <a:br>
              <a:rPr lang="de-DE" dirty="0"/>
            </a:br>
            <a:r>
              <a:rPr lang="de-DE" dirty="0"/>
              <a:t>Arial 26 </a:t>
            </a:r>
            <a:r>
              <a:rPr lang="de-DE" dirty="0" err="1"/>
              <a:t>pt</a:t>
            </a:r>
            <a:endParaRPr lang="de-DE" dirty="0"/>
          </a:p>
        </p:txBody>
      </p:sp>
      <p:sp>
        <p:nvSpPr>
          <p:cNvPr id="4" name="Textplatzhalter 3"/>
          <p:cNvSpPr>
            <a:spLocks noGrp="1"/>
          </p:cNvSpPr>
          <p:nvPr>
            <p:ph type="body" sz="quarter" idx="10"/>
          </p:nvPr>
        </p:nvSpPr>
        <p:spPr bwMode="gray">
          <a:xfrm>
            <a:off x="515939" y="4513943"/>
            <a:ext cx="11160124" cy="1578882"/>
          </a:xfrm>
        </p:spPr>
        <p:txBody>
          <a:bodyPr>
            <a:noAutofit/>
          </a:bodyPr>
          <a:lstStyle>
            <a:lvl1pPr>
              <a:defRPr b="0"/>
            </a:lvl1pPr>
            <a:lvl2pPr>
              <a:defRPr b="0"/>
            </a:lvl2pPr>
            <a:lvl3pPr>
              <a:defRPr b="0"/>
            </a:lvl3pPr>
            <a:lvl4pPr>
              <a:defRPr b="0"/>
            </a:lvl4pPr>
            <a:lvl5pPr>
              <a:defRPr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8"/>
          <p:cNvSpPr>
            <a:spLocks noGrp="1"/>
          </p:cNvSpPr>
          <p:nvPr>
            <p:ph type="pic" sz="quarter" idx="11"/>
          </p:nvPr>
        </p:nvSpPr>
        <p:spPr bwMode="gray">
          <a:xfrm>
            <a:off x="0" y="1700213"/>
            <a:ext cx="12192000" cy="2495487"/>
          </a:xfrm>
        </p:spPr>
        <p:txBody>
          <a:bodyPr anchor="ctr">
            <a:noAutofit/>
          </a:bodyPr>
          <a:lstStyle>
            <a:lvl1pPr algn="ctr">
              <a:defRPr/>
            </a:lvl1pPr>
          </a:lstStyle>
          <a:p>
            <a:r>
              <a:rPr lang="de-DE"/>
              <a:t>Bild durch Klicken auf Symbol hinzufügen</a:t>
            </a:r>
            <a:endParaRPr lang="en-US"/>
          </a:p>
        </p:txBody>
      </p:sp>
    </p:spTree>
    <p:extLst>
      <p:ext uri="{BB962C8B-B14F-4D97-AF65-F5344CB8AC3E}">
        <p14:creationId xmlns:p14="http://schemas.microsoft.com/office/powerpoint/2010/main" val="77351250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de-DE" dirty="0"/>
              <a:t>Bitte Titel hier einfügen</a:t>
            </a:r>
            <a:br>
              <a:rPr lang="de-DE" dirty="0"/>
            </a:br>
            <a:r>
              <a:rPr lang="de-DE" dirty="0"/>
              <a:t>Arial 26 </a:t>
            </a:r>
            <a:r>
              <a:rPr lang="de-DE" dirty="0" err="1"/>
              <a:t>pt</a:t>
            </a:r>
            <a:endParaRPr lang="de-DE" dirty="0"/>
          </a:p>
        </p:txBody>
      </p:sp>
      <p:sp>
        <p:nvSpPr>
          <p:cNvPr id="9" name="Bildplatzhalter 8"/>
          <p:cNvSpPr>
            <a:spLocks noGrp="1"/>
          </p:cNvSpPr>
          <p:nvPr>
            <p:ph type="pic" sz="quarter" idx="11"/>
          </p:nvPr>
        </p:nvSpPr>
        <p:spPr bwMode="gray">
          <a:xfrm>
            <a:off x="0" y="1700213"/>
            <a:ext cx="12192000" cy="5157787"/>
          </a:xfrm>
        </p:spPr>
        <p:txBody>
          <a:bodyPr anchor="ctr">
            <a:noAutofit/>
          </a:bodyPr>
          <a:lstStyle>
            <a:lvl1pPr algn="ctr">
              <a:defRPr/>
            </a:lvl1pPr>
          </a:lstStyle>
          <a:p>
            <a:r>
              <a:rPr lang="de-DE"/>
              <a:t>Bild durch Klicken auf Symbol hinzufügen</a:t>
            </a:r>
            <a:endParaRPr lang="en-US"/>
          </a:p>
        </p:txBody>
      </p:sp>
    </p:spTree>
    <p:extLst>
      <p:ext uri="{BB962C8B-B14F-4D97-AF65-F5344CB8AC3E}">
        <p14:creationId xmlns:p14="http://schemas.microsoft.com/office/powerpoint/2010/main" val="60259754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Objekt">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1"/>
            </p:custDataLst>
            <p:extLst>
              <p:ext uri="{D42A27DB-BD31-4B8C-83A1-F6EECF244321}">
                <p14:modId xmlns:p14="http://schemas.microsoft.com/office/powerpoint/2010/main" val="35182370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bwMode="gray"/>
        <p:txBody>
          <a:bodyPr/>
          <a:lstStyle/>
          <a:p>
            <a:r>
              <a:rPr lang="de-DE" dirty="0"/>
              <a:t>Bitte Titel hier einfügen</a:t>
            </a:r>
            <a:br>
              <a:rPr lang="de-DE" dirty="0"/>
            </a:br>
            <a:r>
              <a:rPr lang="de-DE" dirty="0"/>
              <a:t>Arial 26 </a:t>
            </a:r>
            <a:r>
              <a:rPr lang="de-DE" dirty="0" err="1"/>
              <a:t>pt</a:t>
            </a:r>
            <a:endParaRPr lang="de-DE" dirty="0"/>
          </a:p>
        </p:txBody>
      </p:sp>
      <p:sp>
        <p:nvSpPr>
          <p:cNvPr id="3" name="Textplatzhalter 3"/>
          <p:cNvSpPr>
            <a:spLocks noGrp="1"/>
          </p:cNvSpPr>
          <p:nvPr>
            <p:ph type="body" sz="quarter" idx="10" hasCustomPrompt="1"/>
          </p:nvPr>
        </p:nvSpPr>
        <p:spPr bwMode="gray">
          <a:xfrm>
            <a:off x="515938" y="1700213"/>
            <a:ext cx="11160125" cy="246221"/>
          </a:xfrm>
        </p:spPr>
        <p:txBody>
          <a:bodyPr/>
          <a:lstStyle>
            <a:lvl1pPr>
              <a:defRPr b="1"/>
            </a:lvl1pPr>
          </a:lstStyle>
          <a:p>
            <a:pPr lvl="0"/>
            <a:r>
              <a:rPr lang="de-DE" dirty="0" err="1"/>
              <a:t>Subtitel</a:t>
            </a:r>
            <a:r>
              <a:rPr lang="de-DE" dirty="0"/>
              <a:t> hier einfügen</a:t>
            </a:r>
          </a:p>
        </p:txBody>
      </p:sp>
      <p:sp>
        <p:nvSpPr>
          <p:cNvPr id="5" name="Inhaltsplatzhalter 4"/>
          <p:cNvSpPr>
            <a:spLocks noGrp="1"/>
          </p:cNvSpPr>
          <p:nvPr>
            <p:ph sz="quarter" idx="11"/>
          </p:nvPr>
        </p:nvSpPr>
        <p:spPr bwMode="gray">
          <a:xfrm>
            <a:off x="515938" y="2133600"/>
            <a:ext cx="11160125" cy="3959225"/>
          </a:xfrm>
        </p:spPr>
        <p:txBody>
          <a:bodyPr>
            <a:noAutofit/>
          </a:bodyPr>
          <a:lstStyle/>
          <a:p>
            <a:pPr lvl="0"/>
            <a:r>
              <a:rPr lang="de-DE"/>
              <a:t>Mastertextformat bearbeiten</a:t>
            </a:r>
          </a:p>
        </p:txBody>
      </p:sp>
    </p:spTree>
    <p:extLst>
      <p:ext uri="{BB962C8B-B14F-4D97-AF65-F5344CB8AC3E}">
        <p14:creationId xmlns:p14="http://schemas.microsoft.com/office/powerpoint/2010/main" val="14432817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und Zwei Objekte">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de-DE" dirty="0"/>
              <a:t>Bitte Titel hier einfügen</a:t>
            </a:r>
            <a:br>
              <a:rPr lang="de-DE" dirty="0"/>
            </a:br>
            <a:r>
              <a:rPr lang="de-DE" dirty="0"/>
              <a:t>Arial 26 </a:t>
            </a:r>
            <a:r>
              <a:rPr lang="de-DE" dirty="0" err="1"/>
              <a:t>pt</a:t>
            </a:r>
            <a:endParaRPr lang="de-DE" dirty="0"/>
          </a:p>
        </p:txBody>
      </p:sp>
      <p:sp>
        <p:nvSpPr>
          <p:cNvPr id="3" name="Textplatzhalter 3"/>
          <p:cNvSpPr>
            <a:spLocks noGrp="1"/>
          </p:cNvSpPr>
          <p:nvPr>
            <p:ph type="body" sz="quarter" idx="10" hasCustomPrompt="1"/>
          </p:nvPr>
        </p:nvSpPr>
        <p:spPr bwMode="gray">
          <a:xfrm>
            <a:off x="515938" y="1700213"/>
            <a:ext cx="5400675" cy="246221"/>
          </a:xfrm>
        </p:spPr>
        <p:txBody>
          <a:bodyPr/>
          <a:lstStyle>
            <a:lvl1pPr>
              <a:defRPr b="1"/>
            </a:lvl1pPr>
          </a:lstStyle>
          <a:p>
            <a:pPr lvl="0"/>
            <a:r>
              <a:rPr lang="de-DE" dirty="0" err="1"/>
              <a:t>Subtitel</a:t>
            </a:r>
            <a:r>
              <a:rPr lang="de-DE" dirty="0"/>
              <a:t> hier einfügen</a:t>
            </a:r>
          </a:p>
        </p:txBody>
      </p:sp>
      <p:sp>
        <p:nvSpPr>
          <p:cNvPr id="5" name="Inhaltsplatzhalter 4"/>
          <p:cNvSpPr>
            <a:spLocks noGrp="1"/>
          </p:cNvSpPr>
          <p:nvPr>
            <p:ph sz="quarter" idx="11"/>
          </p:nvPr>
        </p:nvSpPr>
        <p:spPr bwMode="gray">
          <a:xfrm>
            <a:off x="515938" y="2133600"/>
            <a:ext cx="5400675" cy="3959225"/>
          </a:xfrm>
        </p:spPr>
        <p:txBody>
          <a:bodyPr>
            <a:noAutofit/>
          </a:bodyPr>
          <a:lstStyle/>
          <a:p>
            <a:pPr lvl="0"/>
            <a:r>
              <a:rPr lang="de-DE"/>
              <a:t>Mastertextformat bearbeiten</a:t>
            </a:r>
          </a:p>
        </p:txBody>
      </p:sp>
      <p:sp>
        <p:nvSpPr>
          <p:cNvPr id="6" name="Textplatzhalter 3"/>
          <p:cNvSpPr>
            <a:spLocks noGrp="1"/>
          </p:cNvSpPr>
          <p:nvPr>
            <p:ph type="body" sz="quarter" idx="12" hasCustomPrompt="1"/>
          </p:nvPr>
        </p:nvSpPr>
        <p:spPr bwMode="gray">
          <a:xfrm>
            <a:off x="6275388" y="1700213"/>
            <a:ext cx="5400675" cy="246221"/>
          </a:xfrm>
        </p:spPr>
        <p:txBody>
          <a:bodyPr/>
          <a:lstStyle>
            <a:lvl1pPr>
              <a:defRPr b="1"/>
            </a:lvl1pPr>
          </a:lstStyle>
          <a:p>
            <a:pPr lvl="0"/>
            <a:r>
              <a:rPr lang="de-DE" dirty="0" err="1"/>
              <a:t>Subtitel</a:t>
            </a:r>
            <a:r>
              <a:rPr lang="de-DE" dirty="0"/>
              <a:t> hier einfügen</a:t>
            </a:r>
          </a:p>
        </p:txBody>
      </p:sp>
      <p:sp>
        <p:nvSpPr>
          <p:cNvPr id="7" name="Inhaltsplatzhalter 4"/>
          <p:cNvSpPr>
            <a:spLocks noGrp="1"/>
          </p:cNvSpPr>
          <p:nvPr>
            <p:ph sz="quarter" idx="13"/>
          </p:nvPr>
        </p:nvSpPr>
        <p:spPr bwMode="gray">
          <a:xfrm>
            <a:off x="6275388" y="2133600"/>
            <a:ext cx="5400675" cy="3959225"/>
          </a:xfrm>
        </p:spPr>
        <p:txBody>
          <a:bodyPr>
            <a:noAutofit/>
          </a:bodyPr>
          <a:lstStyle/>
          <a:p>
            <a:pPr lvl="0"/>
            <a:r>
              <a:rPr lang="de-DE"/>
              <a:t>Mastertextformat bearbeiten</a:t>
            </a:r>
          </a:p>
        </p:txBody>
      </p:sp>
    </p:spTree>
    <p:extLst>
      <p:ext uri="{BB962C8B-B14F-4D97-AF65-F5344CB8AC3E}">
        <p14:creationId xmlns:p14="http://schemas.microsoft.com/office/powerpoint/2010/main" val="90657501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Kontakt 1">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2" name="Objek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8" name="Grafik 7"/>
          <p:cNvPicPr>
            <a:picLocks noChangeAspect="1"/>
          </p:cNvPicPr>
          <p:nvPr userDrawn="1"/>
        </p:nvPicPr>
        <p:blipFill rotWithShape="1">
          <a:blip r:embed="rId5" cstate="screen">
            <a:duotone>
              <a:prstClr val="black"/>
              <a:schemeClr val="tx2">
                <a:tint val="45000"/>
                <a:satMod val="400000"/>
              </a:schemeClr>
            </a:duotone>
            <a:extLst>
              <a:ext uri="{28A0092B-C50C-407E-A947-70E740481C1C}">
                <a14:useLocalDpi xmlns:a14="http://schemas.microsoft.com/office/drawing/2010/main"/>
              </a:ext>
            </a:extLst>
          </a:blip>
          <a:srcRect/>
          <a:stretch/>
        </p:blipFill>
        <p:spPr bwMode="gray">
          <a:xfrm>
            <a:off x="0" y="1126434"/>
            <a:ext cx="12192000" cy="5744817"/>
          </a:xfrm>
          <a:prstGeom prst="rect">
            <a:avLst/>
          </a:prstGeom>
        </p:spPr>
      </p:pic>
      <p:pic>
        <p:nvPicPr>
          <p:cNvPr id="5" name="Grafik 4"/>
          <p:cNvPicPr>
            <a:picLocks noChangeAspect="1"/>
          </p:cNvPicPr>
          <p:nvPr userDrawn="1"/>
        </p:nvPicPr>
        <p:blipFill rotWithShape="1">
          <a:blip r:embed="rId6" cstate="screen">
            <a:extLst>
              <a:ext uri="{28A0092B-C50C-407E-A947-70E740481C1C}">
                <a14:useLocalDpi xmlns:a14="http://schemas.microsoft.com/office/drawing/2010/main"/>
              </a:ext>
            </a:extLst>
          </a:blip>
          <a:srcRect r="40330"/>
          <a:stretch/>
        </p:blipFill>
        <p:spPr bwMode="gray">
          <a:xfrm>
            <a:off x="634880" y="186702"/>
            <a:ext cx="791489" cy="768770"/>
          </a:xfrm>
          <a:prstGeom prst="rect">
            <a:avLst/>
          </a:prstGeom>
        </p:spPr>
      </p:pic>
      <p:sp>
        <p:nvSpPr>
          <p:cNvPr id="7" name="Textfeld 6"/>
          <p:cNvSpPr txBox="1"/>
          <p:nvPr userDrawn="1"/>
        </p:nvSpPr>
        <p:spPr>
          <a:xfrm>
            <a:off x="1433512" y="568706"/>
            <a:ext cx="901700" cy="290849"/>
          </a:xfrm>
          <a:prstGeom prst="rect">
            <a:avLst/>
          </a:prstGeom>
          <a:noFill/>
        </p:spPr>
        <p:txBody>
          <a:bodyPr wrap="square" lIns="0" tIns="0" rIns="0" bIns="0" rtlCol="0">
            <a:spAutoFit/>
          </a:bodyPr>
          <a:lstStyle/>
          <a:p>
            <a:pPr>
              <a:lnSpc>
                <a:spcPct val="90000"/>
              </a:lnSpc>
            </a:pPr>
            <a:r>
              <a:rPr lang="de-DE" sz="700" dirty="0">
                <a:solidFill>
                  <a:schemeClr val="accent2"/>
                </a:solidFill>
              </a:rPr>
              <a:t>Consulting</a:t>
            </a:r>
            <a:br>
              <a:rPr lang="de-DE" sz="700" dirty="0">
                <a:solidFill>
                  <a:schemeClr val="accent2"/>
                </a:solidFill>
              </a:rPr>
            </a:br>
            <a:r>
              <a:rPr lang="de-DE" sz="700" dirty="0">
                <a:solidFill>
                  <a:schemeClr val="accent2"/>
                </a:solidFill>
              </a:rPr>
              <a:t>Benchmarks</a:t>
            </a:r>
            <a:br>
              <a:rPr lang="de-DE" sz="700" dirty="0">
                <a:solidFill>
                  <a:schemeClr val="accent2"/>
                </a:solidFill>
              </a:rPr>
            </a:br>
            <a:r>
              <a:rPr lang="de-DE" sz="700" dirty="0">
                <a:solidFill>
                  <a:schemeClr val="accent2"/>
                </a:solidFill>
              </a:rPr>
              <a:t>E-Solutions</a:t>
            </a:r>
          </a:p>
        </p:txBody>
      </p:sp>
    </p:spTree>
    <p:extLst>
      <p:ext uri="{BB962C8B-B14F-4D97-AF65-F5344CB8AC3E}">
        <p14:creationId xmlns:p14="http://schemas.microsoft.com/office/powerpoint/2010/main" val="1528720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Kontakt 2">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3785667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2" name="Objek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8" name="Bildplatzhalter 8"/>
          <p:cNvSpPr>
            <a:spLocks noGrp="1"/>
          </p:cNvSpPr>
          <p:nvPr>
            <p:ph type="pic" sz="quarter" idx="11"/>
          </p:nvPr>
        </p:nvSpPr>
        <p:spPr bwMode="gray">
          <a:xfrm>
            <a:off x="0" y="1125539"/>
            <a:ext cx="12192000" cy="5732462"/>
          </a:xfrm>
        </p:spPr>
        <p:txBody>
          <a:bodyPr anchor="ctr">
            <a:noAutofit/>
          </a:bodyPr>
          <a:lstStyle>
            <a:lvl1pPr algn="ctr">
              <a:defRPr/>
            </a:lvl1pPr>
          </a:lstStyle>
          <a:p>
            <a:r>
              <a:rPr lang="de-DE"/>
              <a:t>Bild durch Klicken auf Symbol hinzufügen</a:t>
            </a:r>
            <a:endParaRPr lang="en-US"/>
          </a:p>
        </p:txBody>
      </p:sp>
      <p:pic>
        <p:nvPicPr>
          <p:cNvPr id="5" name="Grafik 4"/>
          <p:cNvPicPr>
            <a:picLocks noChangeAspect="1"/>
          </p:cNvPicPr>
          <p:nvPr userDrawn="1"/>
        </p:nvPicPr>
        <p:blipFill rotWithShape="1">
          <a:blip r:embed="rId5" cstate="screen">
            <a:extLst>
              <a:ext uri="{28A0092B-C50C-407E-A947-70E740481C1C}">
                <a14:useLocalDpi xmlns:a14="http://schemas.microsoft.com/office/drawing/2010/main"/>
              </a:ext>
            </a:extLst>
          </a:blip>
          <a:srcRect r="40330"/>
          <a:stretch/>
        </p:blipFill>
        <p:spPr bwMode="gray">
          <a:xfrm>
            <a:off x="634880" y="186702"/>
            <a:ext cx="791489" cy="768770"/>
          </a:xfrm>
          <a:prstGeom prst="rect">
            <a:avLst/>
          </a:prstGeom>
        </p:spPr>
      </p:pic>
      <p:sp>
        <p:nvSpPr>
          <p:cNvPr id="7" name="Textfeld 6"/>
          <p:cNvSpPr txBox="1"/>
          <p:nvPr userDrawn="1"/>
        </p:nvSpPr>
        <p:spPr>
          <a:xfrm>
            <a:off x="1433512" y="568706"/>
            <a:ext cx="901700" cy="290849"/>
          </a:xfrm>
          <a:prstGeom prst="rect">
            <a:avLst/>
          </a:prstGeom>
          <a:noFill/>
        </p:spPr>
        <p:txBody>
          <a:bodyPr wrap="square" lIns="0" tIns="0" rIns="0" bIns="0" rtlCol="0">
            <a:spAutoFit/>
          </a:bodyPr>
          <a:lstStyle/>
          <a:p>
            <a:pPr>
              <a:lnSpc>
                <a:spcPct val="90000"/>
              </a:lnSpc>
            </a:pPr>
            <a:r>
              <a:rPr lang="de-DE" sz="700" dirty="0">
                <a:solidFill>
                  <a:schemeClr val="accent2"/>
                </a:solidFill>
              </a:rPr>
              <a:t>Consulting</a:t>
            </a:r>
            <a:br>
              <a:rPr lang="de-DE" sz="700" dirty="0">
                <a:solidFill>
                  <a:schemeClr val="accent2"/>
                </a:solidFill>
              </a:rPr>
            </a:br>
            <a:r>
              <a:rPr lang="de-DE" sz="700" dirty="0">
                <a:solidFill>
                  <a:schemeClr val="accent2"/>
                </a:solidFill>
              </a:rPr>
              <a:t>Benchmarks</a:t>
            </a:r>
            <a:br>
              <a:rPr lang="de-DE" sz="700" dirty="0">
                <a:solidFill>
                  <a:schemeClr val="accent2"/>
                </a:solidFill>
              </a:rPr>
            </a:br>
            <a:r>
              <a:rPr lang="de-DE" sz="700" dirty="0">
                <a:solidFill>
                  <a:schemeClr val="accent2"/>
                </a:solidFill>
              </a:rPr>
              <a:t>E-Solutions</a:t>
            </a:r>
          </a:p>
        </p:txBody>
      </p:sp>
    </p:spTree>
    <p:extLst>
      <p:ext uri="{BB962C8B-B14F-4D97-AF65-F5344CB8AC3E}">
        <p14:creationId xmlns:p14="http://schemas.microsoft.com/office/powerpoint/2010/main" val="361190425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Bi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Bildplatzhalter 4"/>
          <p:cNvSpPr>
            <a:spLocks noGrp="1"/>
          </p:cNvSpPr>
          <p:nvPr>
            <p:ph type="pic" sz="quarter" idx="11"/>
          </p:nvPr>
        </p:nvSpPr>
        <p:spPr bwMode="gray">
          <a:xfrm>
            <a:off x="0" y="1125538"/>
            <a:ext cx="12192000" cy="5732462"/>
          </a:xfrm>
          <a:prstGeom prst="rect">
            <a:avLst/>
          </a:prstGeom>
        </p:spPr>
        <p:txBody>
          <a:bodyPr anchor="ctr"/>
          <a:lstStyle>
            <a:lvl1pPr algn="ctr">
              <a:defRPr/>
            </a:lvl1pPr>
          </a:lstStyle>
          <a:p>
            <a:r>
              <a:rPr lang="de-DE"/>
              <a:t>Bild durch Klicken auf Symbol hinzufügen</a:t>
            </a:r>
            <a:endParaRPr lang="en-US" dirty="0"/>
          </a:p>
        </p:txBody>
      </p:sp>
      <p:cxnSp>
        <p:nvCxnSpPr>
          <p:cNvPr id="9" name="Gerader Verbinder 8"/>
          <p:cNvCxnSpPr/>
          <p:nvPr userDrawn="1"/>
        </p:nvCxnSpPr>
        <p:spPr bwMode="gray">
          <a:xfrm>
            <a:off x="766763" y="5232110"/>
            <a:ext cx="637381"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8" name="Grafik 7"/>
          <p:cNvPicPr>
            <a:picLocks noChangeAspect="1"/>
          </p:cNvPicPr>
          <p:nvPr userDrawn="1"/>
        </p:nvPicPr>
        <p:blipFill rotWithShape="1">
          <a:blip r:embed="rId5" cstate="screen">
            <a:extLst>
              <a:ext uri="{28A0092B-C50C-407E-A947-70E740481C1C}">
                <a14:useLocalDpi xmlns:a14="http://schemas.microsoft.com/office/drawing/2010/main"/>
              </a:ext>
            </a:extLst>
          </a:blip>
          <a:srcRect r="40330"/>
          <a:stretch/>
        </p:blipFill>
        <p:spPr bwMode="gray">
          <a:xfrm>
            <a:off x="634880" y="186702"/>
            <a:ext cx="791489" cy="768770"/>
          </a:xfrm>
          <a:prstGeom prst="rect">
            <a:avLst/>
          </a:prstGeom>
        </p:spPr>
      </p:pic>
      <p:sp>
        <p:nvSpPr>
          <p:cNvPr id="10" name="Textfeld 9"/>
          <p:cNvSpPr txBox="1"/>
          <p:nvPr userDrawn="1"/>
        </p:nvSpPr>
        <p:spPr>
          <a:xfrm>
            <a:off x="1433512" y="568706"/>
            <a:ext cx="901700" cy="290849"/>
          </a:xfrm>
          <a:prstGeom prst="rect">
            <a:avLst/>
          </a:prstGeom>
          <a:noFill/>
        </p:spPr>
        <p:txBody>
          <a:bodyPr wrap="square" lIns="0" tIns="0" rIns="0" bIns="0" rtlCol="0">
            <a:spAutoFit/>
          </a:bodyPr>
          <a:lstStyle/>
          <a:p>
            <a:pPr>
              <a:lnSpc>
                <a:spcPct val="90000"/>
              </a:lnSpc>
            </a:pPr>
            <a:r>
              <a:rPr lang="de-DE" sz="700" dirty="0">
                <a:solidFill>
                  <a:schemeClr val="accent2"/>
                </a:solidFill>
              </a:rPr>
              <a:t>Consulting</a:t>
            </a:r>
            <a:br>
              <a:rPr lang="de-DE" sz="700" dirty="0">
                <a:solidFill>
                  <a:schemeClr val="accent2"/>
                </a:solidFill>
              </a:rPr>
            </a:br>
            <a:r>
              <a:rPr lang="de-DE" sz="700" dirty="0">
                <a:solidFill>
                  <a:schemeClr val="accent2"/>
                </a:solidFill>
              </a:rPr>
              <a:t>Benchmarks</a:t>
            </a:r>
            <a:br>
              <a:rPr lang="de-DE" sz="700" dirty="0">
                <a:solidFill>
                  <a:schemeClr val="accent2"/>
                </a:solidFill>
              </a:rPr>
            </a:br>
            <a:r>
              <a:rPr lang="de-DE" sz="700" dirty="0">
                <a:solidFill>
                  <a:schemeClr val="accent2"/>
                </a:solidFill>
              </a:rPr>
              <a:t>E-Solutions</a:t>
            </a:r>
          </a:p>
        </p:txBody>
      </p:sp>
      <p:sp>
        <p:nvSpPr>
          <p:cNvPr id="4" name="Titel 3"/>
          <p:cNvSpPr>
            <a:spLocks noGrp="1"/>
          </p:cNvSpPr>
          <p:nvPr>
            <p:ph type="title" hasCustomPrompt="1"/>
          </p:nvPr>
        </p:nvSpPr>
        <p:spPr>
          <a:xfrm>
            <a:off x="766764" y="3621479"/>
            <a:ext cx="6152510" cy="1376513"/>
          </a:xfrm>
          <a:solidFill>
            <a:srgbClr val="262626">
              <a:alpha val="69804"/>
            </a:srgbClr>
          </a:solidFill>
        </p:spPr>
        <p:txBody>
          <a:bodyPr lIns="144000" tIns="72000" rIns="144000" bIns="72000">
            <a:spAutoFit/>
          </a:bodyPr>
          <a:lstStyle>
            <a:lvl1pPr>
              <a:spcAft>
                <a:spcPts val="300"/>
              </a:spcAft>
              <a:defRPr sz="4000" cap="all" baseline="0">
                <a:solidFill>
                  <a:schemeClr val="bg1"/>
                </a:solidFill>
              </a:defRPr>
            </a:lvl1pPr>
          </a:lstStyle>
          <a:p>
            <a:r>
              <a:rPr lang="de-DE" dirty="0"/>
              <a:t>Titel durch Klicken bearbeiten</a:t>
            </a:r>
          </a:p>
        </p:txBody>
      </p:sp>
      <p:sp>
        <p:nvSpPr>
          <p:cNvPr id="7" name="Textplatzhalter 6"/>
          <p:cNvSpPr>
            <a:spLocks noGrp="1"/>
          </p:cNvSpPr>
          <p:nvPr>
            <p:ph type="body" sz="quarter" idx="12" hasCustomPrompt="1"/>
          </p:nvPr>
        </p:nvSpPr>
        <p:spPr>
          <a:xfrm>
            <a:off x="766763" y="5466226"/>
            <a:ext cx="2842793" cy="453183"/>
          </a:xfrm>
          <a:solidFill>
            <a:srgbClr val="262626">
              <a:alpha val="69804"/>
            </a:srgbClr>
          </a:solidFill>
        </p:spPr>
        <p:txBody>
          <a:bodyPr wrap="none" lIns="144000" tIns="72000" rIns="144000" bIns="72000">
            <a:spAutoFit/>
          </a:bodyPr>
          <a:lstStyle>
            <a:lvl1pPr>
              <a:spcBef>
                <a:spcPts val="0"/>
              </a:spcBef>
              <a:spcAft>
                <a:spcPts val="300"/>
              </a:spcAft>
              <a:defRPr sz="2000">
                <a:solidFill>
                  <a:schemeClr val="bg1"/>
                </a:solidFill>
              </a:defRPr>
            </a:lvl1pPr>
          </a:lstStyle>
          <a:p>
            <a:pPr lvl="0"/>
            <a:r>
              <a:rPr lang="de-DE" dirty="0"/>
              <a:t>Untertitel | Ort | Datum</a:t>
            </a:r>
          </a:p>
        </p:txBody>
      </p:sp>
    </p:spTree>
    <p:extLst>
      <p:ext uri="{BB962C8B-B14F-4D97-AF65-F5344CB8AC3E}">
        <p14:creationId xmlns:p14="http://schemas.microsoft.com/office/powerpoint/2010/main" val="66718013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slide 1">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2" name="Objek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Grafik 9"/>
          <p:cNvPicPr>
            <a:picLocks noChangeAspect="1"/>
          </p:cNvPicPr>
          <p:nvPr userDrawn="1"/>
        </p:nvPicPr>
        <p:blipFill rotWithShape="1">
          <a:blip r:embed="rId5" cstate="screen">
            <a:duotone>
              <a:prstClr val="black"/>
              <a:schemeClr val="tx2">
                <a:tint val="45000"/>
                <a:satMod val="400000"/>
              </a:schemeClr>
            </a:duotone>
            <a:extLst>
              <a:ext uri="{28A0092B-C50C-407E-A947-70E740481C1C}">
                <a14:useLocalDpi xmlns:a14="http://schemas.microsoft.com/office/drawing/2010/main"/>
              </a:ext>
            </a:extLst>
          </a:blip>
          <a:srcRect/>
          <a:stretch/>
        </p:blipFill>
        <p:spPr bwMode="gray">
          <a:xfrm>
            <a:off x="0" y="1125538"/>
            <a:ext cx="12211050" cy="3671887"/>
          </a:xfrm>
          <a:prstGeom prst="rect">
            <a:avLst/>
          </a:prstGeom>
        </p:spPr>
      </p:pic>
      <p:cxnSp>
        <p:nvCxnSpPr>
          <p:cNvPr id="11" name="Gerader Verbinder 10"/>
          <p:cNvCxnSpPr/>
          <p:nvPr userDrawn="1"/>
        </p:nvCxnSpPr>
        <p:spPr bwMode="gray">
          <a:xfrm>
            <a:off x="5777310" y="3476251"/>
            <a:ext cx="637381" cy="0"/>
          </a:xfrm>
          <a:prstGeom prst="line">
            <a:avLst/>
          </a:prstGeom>
          <a:ln w="57150">
            <a:solidFill>
              <a:srgbClr val="E1A552"/>
            </a:solidFill>
          </a:ln>
        </p:spPr>
        <p:style>
          <a:lnRef idx="1">
            <a:schemeClr val="accent1"/>
          </a:lnRef>
          <a:fillRef idx="0">
            <a:schemeClr val="accent1"/>
          </a:fillRef>
          <a:effectRef idx="0">
            <a:schemeClr val="accent1"/>
          </a:effectRef>
          <a:fontRef idx="minor">
            <a:schemeClr val="tx1"/>
          </a:fontRef>
        </p:style>
      </p:cxnSp>
      <p:sp>
        <p:nvSpPr>
          <p:cNvPr id="4" name="Textplatzhalter 3"/>
          <p:cNvSpPr>
            <a:spLocks noGrp="1"/>
          </p:cNvSpPr>
          <p:nvPr>
            <p:ph type="body" sz="quarter" idx="10" hasCustomPrompt="1"/>
          </p:nvPr>
        </p:nvSpPr>
        <p:spPr>
          <a:xfrm>
            <a:off x="4580736" y="2687472"/>
            <a:ext cx="3049581" cy="607071"/>
          </a:xfrm>
          <a:solidFill>
            <a:srgbClr val="262626">
              <a:alpha val="69804"/>
            </a:srgbClr>
          </a:solidFill>
        </p:spPr>
        <p:txBody>
          <a:bodyPr wrap="none" lIns="144000" tIns="72000" rIns="144000" bIns="72000" anchor="b" anchorCtr="0">
            <a:spAutoFit/>
          </a:bodyPr>
          <a:lstStyle>
            <a:lvl1pPr algn="ctr">
              <a:spcBef>
                <a:spcPts val="300"/>
              </a:spcBef>
              <a:defRPr sz="3000" b="1" cap="all" baseline="0">
                <a:solidFill>
                  <a:schemeClr val="bg1"/>
                </a:solidFill>
              </a:defRPr>
            </a:lvl1pPr>
          </a:lstStyle>
          <a:p>
            <a:pPr lvl="0"/>
            <a:r>
              <a:rPr lang="de-DE" dirty="0"/>
              <a:t>Kapitelseite</a:t>
            </a:r>
          </a:p>
        </p:txBody>
      </p:sp>
    </p:spTree>
    <p:extLst>
      <p:ext uri="{BB962C8B-B14F-4D97-AF65-F5344CB8AC3E}">
        <p14:creationId xmlns:p14="http://schemas.microsoft.com/office/powerpoint/2010/main" val="936693888"/>
      </p:ext>
    </p:extLst>
  </p:cSld>
  <p:clrMapOvr>
    <a:masterClrMapping/>
  </p:clrMapOvr>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slide 2">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extLst>
              <p:ext uri="{D42A27DB-BD31-4B8C-83A1-F6EECF244321}">
                <p14:modId xmlns:p14="http://schemas.microsoft.com/office/powerpoint/2010/main" val="6805260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2" name="Objek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Bildplatzhalter 3"/>
          <p:cNvSpPr>
            <a:spLocks noGrp="1"/>
          </p:cNvSpPr>
          <p:nvPr>
            <p:ph type="pic" sz="quarter" idx="10" hasCustomPrompt="1"/>
          </p:nvPr>
        </p:nvSpPr>
        <p:spPr bwMode="gray">
          <a:xfrm>
            <a:off x="0" y="1125538"/>
            <a:ext cx="12192000" cy="3671887"/>
          </a:xfrm>
          <a:solidFill>
            <a:schemeClr val="bg1"/>
          </a:solidFill>
        </p:spPr>
        <p:txBody>
          <a:bodyPr>
            <a:noAutofit/>
          </a:bodyPr>
          <a:lstStyle>
            <a:lvl1pPr algn="ctr">
              <a:defRPr/>
            </a:lvl1pPr>
          </a:lstStyle>
          <a:p>
            <a:r>
              <a:rPr lang="de-DE" dirty="0"/>
              <a:t>Bild hier einfügen</a:t>
            </a:r>
          </a:p>
        </p:txBody>
      </p:sp>
      <p:cxnSp>
        <p:nvCxnSpPr>
          <p:cNvPr id="11" name="Gerader Verbinder 10"/>
          <p:cNvCxnSpPr/>
          <p:nvPr userDrawn="1"/>
        </p:nvCxnSpPr>
        <p:spPr bwMode="gray">
          <a:xfrm>
            <a:off x="5777310" y="3476251"/>
            <a:ext cx="637381" cy="0"/>
          </a:xfrm>
          <a:prstGeom prst="line">
            <a:avLst/>
          </a:prstGeom>
          <a:ln w="57150">
            <a:solidFill>
              <a:srgbClr val="E1A552"/>
            </a:solidFill>
          </a:ln>
        </p:spPr>
        <p:style>
          <a:lnRef idx="1">
            <a:schemeClr val="accent1"/>
          </a:lnRef>
          <a:fillRef idx="0">
            <a:schemeClr val="accent1"/>
          </a:fillRef>
          <a:effectRef idx="0">
            <a:schemeClr val="accent1"/>
          </a:effectRef>
          <a:fontRef idx="minor">
            <a:schemeClr val="tx1"/>
          </a:fontRef>
        </p:style>
      </p:cxnSp>
      <p:cxnSp>
        <p:nvCxnSpPr>
          <p:cNvPr id="17" name="Gerader Verbinder 16"/>
          <p:cNvCxnSpPr/>
          <p:nvPr userDrawn="1"/>
        </p:nvCxnSpPr>
        <p:spPr bwMode="gray">
          <a:xfrm flipV="1">
            <a:off x="11676063" y="-508000"/>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Gerader Verbinder 17"/>
          <p:cNvCxnSpPr/>
          <p:nvPr userDrawn="1"/>
        </p:nvCxnSpPr>
        <p:spPr bwMode="gray">
          <a:xfrm flipV="1">
            <a:off x="11676063" y="7082971"/>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Gerader Verbinder 18"/>
          <p:cNvCxnSpPr/>
          <p:nvPr userDrawn="1"/>
        </p:nvCxnSpPr>
        <p:spPr bwMode="gray">
          <a:xfrm rot="5400000" flipV="1">
            <a:off x="12477581" y="5925911"/>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platzhalter 3"/>
          <p:cNvSpPr>
            <a:spLocks noGrp="1"/>
          </p:cNvSpPr>
          <p:nvPr>
            <p:ph type="body" sz="quarter" idx="11" hasCustomPrompt="1"/>
          </p:nvPr>
        </p:nvSpPr>
        <p:spPr>
          <a:xfrm>
            <a:off x="4580736" y="2687472"/>
            <a:ext cx="3049581" cy="607071"/>
          </a:xfrm>
          <a:solidFill>
            <a:srgbClr val="262626">
              <a:alpha val="69804"/>
            </a:srgbClr>
          </a:solidFill>
        </p:spPr>
        <p:txBody>
          <a:bodyPr wrap="none" lIns="144000" tIns="72000" rIns="144000" bIns="72000" anchor="b" anchorCtr="0">
            <a:spAutoFit/>
          </a:bodyPr>
          <a:lstStyle>
            <a:lvl1pPr algn="ctr">
              <a:spcBef>
                <a:spcPts val="300"/>
              </a:spcBef>
              <a:defRPr sz="3000" b="1" cap="all" baseline="0">
                <a:solidFill>
                  <a:schemeClr val="bg1"/>
                </a:solidFill>
              </a:defRPr>
            </a:lvl1pPr>
          </a:lstStyle>
          <a:p>
            <a:pPr lvl="0"/>
            <a:r>
              <a:rPr lang="de-DE" dirty="0"/>
              <a:t>Kapitelseite</a:t>
            </a:r>
          </a:p>
        </p:txBody>
      </p:sp>
    </p:spTree>
    <p:extLst>
      <p:ext uri="{BB962C8B-B14F-4D97-AF65-F5344CB8AC3E}">
        <p14:creationId xmlns:p14="http://schemas.microsoft.com/office/powerpoint/2010/main" val="3708989671"/>
      </p:ext>
    </p:extLst>
  </p:cSld>
  <p:clrMapOvr>
    <a:masterClrMapping/>
  </p:clrMapOvr>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6" name="Bildplatzhalter 3"/>
          <p:cNvSpPr>
            <a:spLocks noGrp="1"/>
          </p:cNvSpPr>
          <p:nvPr>
            <p:ph type="pic" sz="quarter" idx="10" hasCustomPrompt="1"/>
          </p:nvPr>
        </p:nvSpPr>
        <p:spPr bwMode="gray">
          <a:xfrm>
            <a:off x="0" y="0"/>
            <a:ext cx="4064000" cy="6858000"/>
          </a:xfrm>
          <a:solidFill>
            <a:schemeClr val="bg1"/>
          </a:solidFill>
        </p:spPr>
        <p:txBody>
          <a:bodyPr anchor="ctr">
            <a:noAutofit/>
          </a:bodyPr>
          <a:lstStyle>
            <a:lvl1pPr algn="ctr">
              <a:defRPr/>
            </a:lvl1pPr>
          </a:lstStyle>
          <a:p>
            <a:r>
              <a:rPr lang="de-DE" dirty="0"/>
              <a:t>Bild hier einfügen</a:t>
            </a:r>
          </a:p>
        </p:txBody>
      </p:sp>
      <p:cxnSp>
        <p:nvCxnSpPr>
          <p:cNvPr id="8" name="Gerader Verbinder 7"/>
          <p:cNvCxnSpPr/>
          <p:nvPr userDrawn="1"/>
        </p:nvCxnSpPr>
        <p:spPr bwMode="gray">
          <a:xfrm flipV="1">
            <a:off x="11676063" y="-508000"/>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platzhalter 5"/>
          <p:cNvSpPr>
            <a:spLocks noGrp="1"/>
          </p:cNvSpPr>
          <p:nvPr>
            <p:ph type="body" sz="quarter" idx="11" hasCustomPrompt="1"/>
          </p:nvPr>
        </p:nvSpPr>
        <p:spPr bwMode="gray">
          <a:xfrm>
            <a:off x="4557487" y="2612574"/>
            <a:ext cx="7134452" cy="3046988"/>
          </a:xfrm>
        </p:spPr>
        <p:txBody>
          <a:bodyPr/>
          <a:lstStyle>
            <a:lvl1pPr marL="0" marR="0" indent="0" algn="l" defTabSz="914400" rtl="0" eaLnBrk="1" fontAlgn="base" latinLnBrk="0" hangingPunct="1">
              <a:lnSpc>
                <a:spcPct val="100000"/>
              </a:lnSpc>
              <a:spcBef>
                <a:spcPts val="1200"/>
              </a:spcBef>
              <a:spcAft>
                <a:spcPts val="0"/>
              </a:spcAft>
              <a:buClrTx/>
              <a:buSzTx/>
              <a:buFont typeface="Arial" panose="020B0604020202020204" pitchFamily="34" charset="0"/>
              <a:buNone/>
              <a:tabLst>
                <a:tab pos="7140575" algn="r"/>
              </a:tabLst>
              <a:defRPr sz="1600" b="0"/>
            </a:lvl1pPr>
            <a:lvl2pPr marL="0" indent="0">
              <a:spcBef>
                <a:spcPts val="600"/>
              </a:spcBef>
              <a:buFont typeface="Arial" panose="020B0604020202020204" pitchFamily="34" charset="0"/>
              <a:buNone/>
              <a:tabLst>
                <a:tab pos="7083425" algn="r"/>
              </a:tabLst>
              <a:defRPr/>
            </a:lvl2pPr>
            <a:lvl3pPr marL="180000" indent="0">
              <a:buFont typeface="Arial" panose="020B0604020202020204" pitchFamily="34" charset="0"/>
              <a:buNone/>
              <a:defRPr/>
            </a:lvl3pPr>
            <a:lvl4pPr marL="360000" indent="0">
              <a:buFont typeface="Arial" panose="020B0604020202020204" pitchFamily="34" charset="0"/>
              <a:buNone/>
              <a:defRPr/>
            </a:lvl4pPr>
            <a:lvl5pPr marL="540000" indent="0">
              <a:buFont typeface="Arial" panose="020B0604020202020204" pitchFamily="34" charset="0"/>
              <a:buNone/>
              <a:defRPr/>
            </a:lvl5pPr>
          </a:lstStyle>
          <a:p>
            <a:pPr lvl="0"/>
            <a:r>
              <a:rPr lang="de-DE" dirty="0" err="1"/>
              <a:t>Agendapunkt</a:t>
            </a:r>
            <a:r>
              <a:rPr lang="de-DE" dirty="0"/>
              <a:t> 1	xxx</a:t>
            </a:r>
          </a:p>
          <a:p>
            <a:pPr lvl="0"/>
            <a:r>
              <a:rPr lang="de-DE" dirty="0" err="1"/>
              <a:t>Agendapunkt</a:t>
            </a:r>
            <a:r>
              <a:rPr lang="de-DE" dirty="0"/>
              <a:t> 2	xxx</a:t>
            </a:r>
          </a:p>
          <a:p>
            <a:pPr lvl="0"/>
            <a:r>
              <a:rPr lang="de-DE" dirty="0" err="1"/>
              <a:t>Agendapunkt</a:t>
            </a:r>
            <a:r>
              <a:rPr lang="de-DE" dirty="0"/>
              <a:t> 3	xxx</a:t>
            </a:r>
          </a:p>
          <a:p>
            <a:pPr lvl="0"/>
            <a:r>
              <a:rPr lang="de-DE" dirty="0" err="1"/>
              <a:t>Agendapunkt</a:t>
            </a:r>
            <a:r>
              <a:rPr lang="de-DE" dirty="0"/>
              <a:t> 4	xxx</a:t>
            </a:r>
          </a:p>
          <a:p>
            <a:pPr lvl="0"/>
            <a:r>
              <a:rPr lang="de-DE" dirty="0" err="1"/>
              <a:t>Agendapunkt</a:t>
            </a:r>
            <a:r>
              <a:rPr lang="de-DE" dirty="0"/>
              <a:t> 5	xxx</a:t>
            </a:r>
          </a:p>
          <a:p>
            <a:pPr lvl="0"/>
            <a:r>
              <a:rPr lang="de-DE" dirty="0" err="1"/>
              <a:t>Agendapunkt</a:t>
            </a:r>
            <a:r>
              <a:rPr lang="de-DE" dirty="0"/>
              <a:t> 6	xxx</a:t>
            </a:r>
          </a:p>
          <a:p>
            <a:pPr lvl="0"/>
            <a:r>
              <a:rPr lang="de-DE" dirty="0" err="1"/>
              <a:t>Agendapunkt</a:t>
            </a:r>
            <a:r>
              <a:rPr lang="de-DE" dirty="0"/>
              <a:t> 7	xxx</a:t>
            </a:r>
          </a:p>
          <a:p>
            <a:pPr lvl="0"/>
            <a:r>
              <a:rPr lang="de-DE" dirty="0" err="1"/>
              <a:t>Agendapunkt</a:t>
            </a:r>
            <a:r>
              <a:rPr lang="de-DE" dirty="0"/>
              <a:t> 8	xxx</a:t>
            </a:r>
          </a:p>
        </p:txBody>
      </p:sp>
      <p:sp>
        <p:nvSpPr>
          <p:cNvPr id="3" name="Titel 2"/>
          <p:cNvSpPr>
            <a:spLocks noGrp="1"/>
          </p:cNvSpPr>
          <p:nvPr>
            <p:ph type="title" hasCustomPrompt="1"/>
          </p:nvPr>
        </p:nvSpPr>
        <p:spPr>
          <a:xfrm>
            <a:off x="3152149" y="1128453"/>
            <a:ext cx="3772068" cy="1085463"/>
          </a:xfrm>
          <a:solidFill>
            <a:schemeClr val="bg1"/>
          </a:solidFill>
        </p:spPr>
        <p:txBody>
          <a:bodyPr wrap="none" lIns="216000" tIns="144000" rIns="216000" bIns="108005" anchor="ctr" anchorCtr="0"/>
          <a:lstStyle>
            <a:lvl1pPr>
              <a:lnSpc>
                <a:spcPct val="90000"/>
              </a:lnSpc>
              <a:spcAft>
                <a:spcPts val="300"/>
              </a:spcAft>
              <a:defRPr sz="6000" cap="all" baseline="0"/>
            </a:lvl1pPr>
          </a:lstStyle>
          <a:p>
            <a:r>
              <a:rPr lang="de-DE" dirty="0"/>
              <a:t>Agenda</a:t>
            </a:r>
          </a:p>
        </p:txBody>
      </p:sp>
    </p:spTree>
    <p:extLst>
      <p:ext uri="{BB962C8B-B14F-4D97-AF65-F5344CB8AC3E}">
        <p14:creationId xmlns:p14="http://schemas.microsoft.com/office/powerpoint/2010/main" val="4116509177"/>
      </p:ext>
    </p:extLst>
  </p:cSld>
  <p:clrMapOvr>
    <a:masterClrMapping/>
  </p:clrMapOvr>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p>
            <a:r>
              <a:rPr lang="de-DE" dirty="0"/>
              <a:t>Bitte Titel hier einfügen</a:t>
            </a:r>
            <a:br>
              <a:rPr lang="de-DE" dirty="0"/>
            </a:br>
            <a:r>
              <a:rPr lang="de-DE" dirty="0"/>
              <a:t>Arial 26 </a:t>
            </a:r>
            <a:r>
              <a:rPr lang="de-DE" dirty="0" err="1"/>
              <a:t>pt</a:t>
            </a:r>
            <a:endParaRPr lang="de-DE" dirty="0"/>
          </a:p>
        </p:txBody>
      </p:sp>
      <p:sp>
        <p:nvSpPr>
          <p:cNvPr id="4" name="Textplatzhalter 3"/>
          <p:cNvSpPr>
            <a:spLocks noGrp="1"/>
          </p:cNvSpPr>
          <p:nvPr>
            <p:ph type="body" sz="quarter" idx="10"/>
          </p:nvPr>
        </p:nvSpPr>
        <p:spPr bwMode="gray">
          <a:xfrm>
            <a:off x="515938" y="1700213"/>
            <a:ext cx="11160125" cy="4392612"/>
          </a:xfrm>
        </p:spPr>
        <p:txBody>
          <a:bodyPr>
            <a:noAutofit/>
          </a:bodyPr>
          <a:lstStyle>
            <a:lvl1pPr>
              <a:defRPr b="0"/>
            </a:lvl1pPr>
            <a:lvl2pPr>
              <a:defRPr b="0"/>
            </a:lvl2pPr>
            <a:lvl3pPr>
              <a:defRPr b="0"/>
            </a:lvl3pPr>
            <a:lvl4pPr>
              <a:defRPr b="0"/>
            </a:lvl4pPr>
            <a:lvl5pPr>
              <a:defRPr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74190362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1"/>
            </p:custDataLst>
            <p:extLst>
              <p:ext uri="{D42A27DB-BD31-4B8C-83A1-F6EECF244321}">
                <p14:modId xmlns:p14="http://schemas.microsoft.com/office/powerpoint/2010/main" val="9611446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bwMode="gray"/>
        <p:txBody>
          <a:bodyPr/>
          <a:lstStyle/>
          <a:p>
            <a:r>
              <a:rPr lang="de-DE" dirty="0"/>
              <a:t>Bitte Titel hier einfügen</a:t>
            </a:r>
            <a:br>
              <a:rPr lang="de-DE" dirty="0"/>
            </a:br>
            <a:r>
              <a:rPr lang="de-DE" dirty="0"/>
              <a:t>Arial 26 </a:t>
            </a:r>
            <a:r>
              <a:rPr lang="de-DE" dirty="0" err="1"/>
              <a:t>pt</a:t>
            </a:r>
            <a:endParaRPr lang="de-DE" dirty="0"/>
          </a:p>
        </p:txBody>
      </p:sp>
      <p:sp>
        <p:nvSpPr>
          <p:cNvPr id="4" name="Rechteck 3" hidden="1"/>
          <p:cNvSpPr/>
          <p:nvPr userDrawn="1">
            <p:custDataLst>
              <p:tags r:id="rId2"/>
            </p:custDataLst>
          </p:nvPr>
        </p:nvSpPr>
        <p:spPr bwMode="auto">
          <a:xfrm>
            <a:off x="0" y="1700213"/>
            <a:ext cx="12192000" cy="4392612"/>
          </a:xfrm>
          <a:prstGeom prst="rect">
            <a:avLst/>
          </a:prstGeom>
          <a:solidFill>
            <a:schemeClr val="tx2"/>
          </a:solidFill>
          <a:ln w="9525" cap="flat" cmpd="sng" algn="ctr">
            <a:noFill/>
            <a:prstDash val="solid"/>
            <a:round/>
            <a:headEnd type="none" w="med" len="med"/>
            <a:tailEnd type="none" w="med" len="med"/>
          </a:ln>
          <a:effectLst/>
        </p:spPr>
        <p:txBody>
          <a:bodyPr vert="horz" wrap="square" lIns="108000" tIns="108000" rIns="108000" bIns="1080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3200" b="0" i="0" u="none" strike="noStrike" cap="none" normalizeH="0" baseline="0" dirty="0" err="1">
                <a:ln>
                  <a:noFill/>
                </a:ln>
                <a:solidFill>
                  <a:schemeClr val="bg1"/>
                </a:solidFill>
                <a:effectLst/>
                <a:latin typeface="Arial" charset="0"/>
              </a:rPr>
              <a:t>Layoutschutz</a:t>
            </a:r>
            <a:endParaRPr kumimoji="0" lang="de-DE" sz="32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75775707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Subtitel">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
            </p:custDataLst>
            <p:extLst>
              <p:ext uri="{D42A27DB-BD31-4B8C-83A1-F6EECF244321}">
                <p14:modId xmlns:p14="http://schemas.microsoft.com/office/powerpoint/2010/main" val="11824167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1"/>
          <p:cNvSpPr>
            <a:spLocks noGrp="1"/>
          </p:cNvSpPr>
          <p:nvPr>
            <p:ph type="title" hasCustomPrompt="1"/>
          </p:nvPr>
        </p:nvSpPr>
        <p:spPr/>
        <p:txBody>
          <a:bodyPr/>
          <a:lstStyle/>
          <a:p>
            <a:r>
              <a:rPr lang="de-DE" dirty="0"/>
              <a:t>Bitte Titel hier einfügen</a:t>
            </a:r>
            <a:br>
              <a:rPr lang="de-DE" dirty="0"/>
            </a:br>
            <a:r>
              <a:rPr lang="de-DE" dirty="0"/>
              <a:t>Arial 26 </a:t>
            </a:r>
            <a:r>
              <a:rPr lang="de-DE" dirty="0" err="1"/>
              <a:t>pt</a:t>
            </a:r>
            <a:endParaRPr lang="de-DE" dirty="0"/>
          </a:p>
        </p:txBody>
      </p:sp>
      <p:sp>
        <p:nvSpPr>
          <p:cNvPr id="3" name="Textplatzhalter 3"/>
          <p:cNvSpPr>
            <a:spLocks noGrp="1"/>
          </p:cNvSpPr>
          <p:nvPr>
            <p:ph type="body" sz="quarter" idx="10" hasCustomPrompt="1"/>
          </p:nvPr>
        </p:nvSpPr>
        <p:spPr>
          <a:xfrm>
            <a:off x="515938" y="1700213"/>
            <a:ext cx="11160125" cy="246221"/>
          </a:xfrm>
        </p:spPr>
        <p:txBody>
          <a:bodyPr/>
          <a:lstStyle>
            <a:lvl1pPr>
              <a:defRPr b="1"/>
            </a:lvl1pPr>
          </a:lstStyle>
          <a:p>
            <a:pPr lvl="0"/>
            <a:r>
              <a:rPr lang="de-DE" dirty="0" err="1"/>
              <a:t>Subtitel</a:t>
            </a:r>
            <a:r>
              <a:rPr lang="de-DE" dirty="0"/>
              <a:t> hier einfügen</a:t>
            </a:r>
          </a:p>
        </p:txBody>
      </p:sp>
      <p:sp>
        <p:nvSpPr>
          <p:cNvPr id="5" name="Rechteck 4" hidden="1"/>
          <p:cNvSpPr/>
          <p:nvPr userDrawn="1">
            <p:custDataLst>
              <p:tags r:id="rId2"/>
            </p:custDataLst>
          </p:nvPr>
        </p:nvSpPr>
        <p:spPr bwMode="auto">
          <a:xfrm>
            <a:off x="0" y="2133599"/>
            <a:ext cx="12192000" cy="3959225"/>
          </a:xfrm>
          <a:prstGeom prst="rect">
            <a:avLst/>
          </a:prstGeom>
          <a:solidFill>
            <a:schemeClr val="tx2"/>
          </a:solidFill>
          <a:ln w="9525" cap="flat" cmpd="sng" algn="ctr">
            <a:noFill/>
            <a:prstDash val="solid"/>
            <a:round/>
            <a:headEnd type="none" w="med" len="med"/>
            <a:tailEnd type="none" w="med" len="med"/>
          </a:ln>
          <a:effectLst/>
        </p:spPr>
        <p:txBody>
          <a:bodyPr vert="horz" wrap="square" lIns="108000" tIns="108000" rIns="108000" bIns="10800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3200" b="0" i="0" u="none" strike="noStrike" cap="none" normalizeH="0" baseline="0" dirty="0" err="1">
                <a:ln>
                  <a:noFill/>
                </a:ln>
                <a:solidFill>
                  <a:schemeClr val="bg1"/>
                </a:solidFill>
                <a:effectLst/>
                <a:latin typeface="Arial" charset="0"/>
              </a:rPr>
              <a:t>Layoutschutz</a:t>
            </a:r>
            <a:endParaRPr kumimoji="0" lang="de-DE" sz="32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56858883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el und Text">
    <p:bg bwMode="gray">
      <p:bgPr>
        <a:solidFill>
          <a:schemeClr val="bg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de-DE" dirty="0"/>
              <a:t>Bitte Titel hier einfügen</a:t>
            </a:r>
            <a:br>
              <a:rPr lang="de-DE" dirty="0"/>
            </a:br>
            <a:r>
              <a:rPr lang="de-DE" dirty="0"/>
              <a:t>Arial 26 </a:t>
            </a:r>
            <a:r>
              <a:rPr lang="de-DE" dirty="0" err="1"/>
              <a:t>pt</a:t>
            </a:r>
            <a:endParaRPr lang="de-DE" dirty="0"/>
          </a:p>
        </p:txBody>
      </p:sp>
      <p:sp>
        <p:nvSpPr>
          <p:cNvPr id="3" name="Textplatzhalter 3"/>
          <p:cNvSpPr>
            <a:spLocks noGrp="1"/>
          </p:cNvSpPr>
          <p:nvPr>
            <p:ph type="body" sz="quarter" idx="10" hasCustomPrompt="1"/>
          </p:nvPr>
        </p:nvSpPr>
        <p:spPr>
          <a:xfrm>
            <a:off x="515938" y="1700213"/>
            <a:ext cx="11160125" cy="246221"/>
          </a:xfrm>
        </p:spPr>
        <p:txBody>
          <a:bodyPr/>
          <a:lstStyle>
            <a:lvl1pPr>
              <a:defRPr b="1"/>
            </a:lvl1pPr>
          </a:lstStyle>
          <a:p>
            <a:pPr lvl="0"/>
            <a:r>
              <a:rPr lang="de-DE" dirty="0" err="1"/>
              <a:t>Subtitel</a:t>
            </a:r>
            <a:r>
              <a:rPr lang="de-DE" dirty="0"/>
              <a:t> hier einfügen</a:t>
            </a:r>
          </a:p>
        </p:txBody>
      </p:sp>
      <p:sp>
        <p:nvSpPr>
          <p:cNvPr id="4" name="Textplatzhalter 3"/>
          <p:cNvSpPr>
            <a:spLocks noGrp="1"/>
          </p:cNvSpPr>
          <p:nvPr>
            <p:ph type="body" sz="quarter" idx="11"/>
          </p:nvPr>
        </p:nvSpPr>
        <p:spPr>
          <a:xfrm>
            <a:off x="515938" y="2133599"/>
            <a:ext cx="11160125" cy="3959225"/>
          </a:xfrm>
        </p:spPr>
        <p:txBody>
          <a:bodyPr>
            <a:noAutofit/>
          </a:bodyPr>
          <a:lstStyle>
            <a:lvl1pPr>
              <a:defRPr b="0"/>
            </a:lvl1pPr>
            <a:lvl2pPr>
              <a:defRPr b="0"/>
            </a:lvl2pPr>
            <a:lvl3pPr>
              <a:defRPr b="0"/>
            </a:lvl3pPr>
            <a:lvl4pPr>
              <a:defRPr b="0"/>
            </a:lvl4pPr>
            <a:lvl5pPr>
              <a:defRPr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27812772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0"/>
            </p:custDataLst>
            <p:extLst>
              <p:ext uri="{D42A27DB-BD31-4B8C-83A1-F6EECF244321}">
                <p14:modId xmlns:p14="http://schemas.microsoft.com/office/powerpoint/2010/main" val="362187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22" imgW="351" imgH="351" progId="TCLayout.ActiveDocument.1">
                  <p:embed/>
                </p:oleObj>
              </mc:Choice>
              <mc:Fallback>
                <p:oleObj name="think-cell Folie" r:id="rId22" imgW="351" imgH="351" progId="TCLayout.ActiveDocument.1">
                  <p:embed/>
                  <p:pic>
                    <p:nvPicPr>
                      <p:cNvPr id="0" name=""/>
                      <p:cNvPicPr/>
                      <p:nvPr/>
                    </p:nvPicPr>
                    <p:blipFill>
                      <a:blip r:embed="rId23"/>
                      <a:stretch>
                        <a:fillRect/>
                      </a:stretch>
                    </p:blipFill>
                    <p:spPr>
                      <a:xfrm>
                        <a:off x="1588" y="1588"/>
                        <a:ext cx="1587" cy="1587"/>
                      </a:xfrm>
                      <a:prstGeom prst="rect">
                        <a:avLst/>
                      </a:prstGeom>
                    </p:spPr>
                  </p:pic>
                </p:oleObj>
              </mc:Fallback>
            </mc:AlternateContent>
          </a:graphicData>
        </a:graphic>
      </p:graphicFrame>
      <p:sp>
        <p:nvSpPr>
          <p:cNvPr id="1029" name="Rectangle 8"/>
          <p:cNvSpPr>
            <a:spLocks noGrp="1" noChangeArrowheads="1"/>
          </p:cNvSpPr>
          <p:nvPr>
            <p:ph type="title"/>
          </p:nvPr>
        </p:nvSpPr>
        <p:spPr bwMode="gray">
          <a:xfrm>
            <a:off x="515938" y="403941"/>
            <a:ext cx="10392228" cy="800219"/>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defTabSz="1007943" fontAlgn="auto">
              <a:spcBef>
                <a:spcPts val="0"/>
              </a:spcBef>
              <a:spcAft>
                <a:spcPts val="300"/>
              </a:spcAft>
            </a:pPr>
            <a:r>
              <a:rPr lang="de-DE" dirty="0"/>
              <a:t>Bitte Titel hier einfügen</a:t>
            </a:r>
            <a:br>
              <a:rPr lang="de-DE" dirty="0"/>
            </a:br>
            <a:r>
              <a:rPr lang="de-DE" dirty="0"/>
              <a:t>Arial 26 </a:t>
            </a:r>
            <a:r>
              <a:rPr lang="de-DE" dirty="0" err="1"/>
              <a:t>pt</a:t>
            </a:r>
            <a:endParaRPr lang="de-DE" dirty="0"/>
          </a:p>
        </p:txBody>
      </p:sp>
      <p:cxnSp>
        <p:nvCxnSpPr>
          <p:cNvPr id="27" name="Gerader Verbinder 26"/>
          <p:cNvCxnSpPr/>
          <p:nvPr userDrawn="1"/>
        </p:nvCxnSpPr>
        <p:spPr bwMode="gray">
          <a:xfrm>
            <a:off x="515938" y="1371332"/>
            <a:ext cx="637381" cy="0"/>
          </a:xfrm>
          <a:prstGeom prst="line">
            <a:avLst/>
          </a:prstGeom>
          <a:ln w="57150">
            <a:solidFill>
              <a:srgbClr val="E1A552"/>
            </a:solidFill>
          </a:ln>
        </p:spPr>
        <p:style>
          <a:lnRef idx="1">
            <a:schemeClr val="accent1"/>
          </a:lnRef>
          <a:fillRef idx="0">
            <a:schemeClr val="accent1"/>
          </a:fillRef>
          <a:effectRef idx="0">
            <a:schemeClr val="accent1"/>
          </a:effectRef>
          <a:fontRef idx="minor">
            <a:schemeClr val="tx1"/>
          </a:fontRef>
        </p:style>
      </p:cxnSp>
      <p:cxnSp>
        <p:nvCxnSpPr>
          <p:cNvPr id="4" name="Gerader Verbinder 3"/>
          <p:cNvCxnSpPr/>
          <p:nvPr userDrawn="1"/>
        </p:nvCxnSpPr>
        <p:spPr bwMode="gray">
          <a:xfrm flipV="1">
            <a:off x="515938" y="-508000"/>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Gerader Verbinder 38"/>
          <p:cNvCxnSpPr/>
          <p:nvPr userDrawn="1"/>
        </p:nvCxnSpPr>
        <p:spPr bwMode="gray">
          <a:xfrm flipV="1">
            <a:off x="11676063" y="-508000"/>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Gerader Verbinder 46"/>
          <p:cNvCxnSpPr/>
          <p:nvPr userDrawn="1"/>
        </p:nvCxnSpPr>
        <p:spPr bwMode="gray">
          <a:xfrm flipV="1">
            <a:off x="6096000" y="-508000"/>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Gerader Verbinder 47"/>
          <p:cNvCxnSpPr/>
          <p:nvPr userDrawn="1"/>
        </p:nvCxnSpPr>
        <p:spPr bwMode="gray">
          <a:xfrm flipV="1">
            <a:off x="515938" y="7082971"/>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Gerader Verbinder 48"/>
          <p:cNvCxnSpPr/>
          <p:nvPr userDrawn="1"/>
        </p:nvCxnSpPr>
        <p:spPr bwMode="gray">
          <a:xfrm flipV="1">
            <a:off x="11676063" y="7082971"/>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Gerader Verbinder 49"/>
          <p:cNvCxnSpPr/>
          <p:nvPr userDrawn="1"/>
        </p:nvCxnSpPr>
        <p:spPr bwMode="gray">
          <a:xfrm flipV="1">
            <a:off x="6096000" y="7082971"/>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Gerader Verbinder 50"/>
          <p:cNvCxnSpPr/>
          <p:nvPr userDrawn="1"/>
        </p:nvCxnSpPr>
        <p:spPr bwMode="gray">
          <a:xfrm rot="5400000" flipV="1">
            <a:off x="12477579" y="1533300"/>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Gerader Verbinder 51"/>
          <p:cNvCxnSpPr/>
          <p:nvPr userDrawn="1"/>
        </p:nvCxnSpPr>
        <p:spPr bwMode="gray">
          <a:xfrm rot="5400000" flipV="1">
            <a:off x="12477580" y="1966686"/>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Gerader Verbinder 52"/>
          <p:cNvCxnSpPr/>
          <p:nvPr userDrawn="1"/>
        </p:nvCxnSpPr>
        <p:spPr bwMode="gray">
          <a:xfrm rot="5400000" flipV="1">
            <a:off x="12477581" y="5925911"/>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Gerader Verbinder 53"/>
          <p:cNvCxnSpPr/>
          <p:nvPr userDrawn="1"/>
        </p:nvCxnSpPr>
        <p:spPr bwMode="gray">
          <a:xfrm rot="5400000" flipV="1">
            <a:off x="-396594" y="1533301"/>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Gerader Verbinder 54"/>
          <p:cNvCxnSpPr/>
          <p:nvPr userDrawn="1"/>
        </p:nvCxnSpPr>
        <p:spPr bwMode="gray">
          <a:xfrm rot="5400000" flipV="1">
            <a:off x="-396593" y="1966687"/>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Gerader Verbinder 55"/>
          <p:cNvCxnSpPr/>
          <p:nvPr userDrawn="1"/>
        </p:nvCxnSpPr>
        <p:spPr bwMode="gray">
          <a:xfrm rot="5400000" flipV="1">
            <a:off x="-396592" y="5925912"/>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platzhalter 3"/>
          <p:cNvSpPr txBox="1">
            <a:spLocks/>
          </p:cNvSpPr>
          <p:nvPr userDrawn="1"/>
        </p:nvSpPr>
        <p:spPr bwMode="gray">
          <a:xfrm>
            <a:off x="11346533" y="6319052"/>
            <a:ext cx="330200" cy="330200"/>
          </a:xfrm>
          <a:prstGeom prst="rect">
            <a:avLst/>
          </a:prstGeom>
          <a:solidFill>
            <a:schemeClr val="bg1"/>
          </a:solidFill>
          <a:ln w="19050">
            <a:noFill/>
            <a:miter lim="800000"/>
          </a:ln>
        </p:spPr>
        <p:txBody>
          <a:bodyPr vert="horz" wrap="square" lIns="0" tIns="0" rIns="0" bIns="0" rtlCol="0" anchor="ctr">
            <a:noAutofit/>
          </a:bodyPr>
          <a:lstStyle>
            <a:defPPr>
              <a:defRPr lang="de-DE"/>
            </a:defPPr>
            <a:lvl1pPr marL="0" indent="0" algn="ctr" defTabSz="1007943" eaLnBrk="1" fontAlgn="auto" latinLnBrk="0" hangingPunct="1">
              <a:lnSpc>
                <a:spcPct val="100000"/>
              </a:lnSpc>
              <a:spcBef>
                <a:spcPts val="0"/>
              </a:spcBef>
              <a:spcAft>
                <a:spcPts val="300"/>
              </a:spcAft>
              <a:buFont typeface="Wingdings" panose="05000000000000000000" pitchFamily="2" charset="2"/>
              <a:buNone/>
              <a:defRPr sz="1000" b="1">
                <a:solidFill>
                  <a:srgbClr val="0E4482"/>
                </a:solidFill>
                <a:latin typeface="+mn-lt"/>
              </a:defRPr>
            </a:lvl1pPr>
            <a:lvl2pPr marL="0" indent="0" defTabSz="1007943" eaLnBrk="1" latinLnBrk="0" hangingPunct="1">
              <a:lnSpc>
                <a:spcPct val="100000"/>
              </a:lnSpc>
              <a:spcBef>
                <a:spcPts val="0"/>
              </a:spcBef>
              <a:spcAft>
                <a:spcPts val="300"/>
              </a:spcAft>
              <a:buFont typeface="Wingdings" panose="05000000000000000000" pitchFamily="2" charset="2"/>
              <a:buNone/>
              <a:defRPr sz="1600" b="1">
                <a:latin typeface="+mn-lt"/>
              </a:defRPr>
            </a:lvl2pPr>
            <a:lvl3pPr marL="360000" indent="-180000" defTabSz="1007943" eaLnBrk="1" latinLnBrk="0" hangingPunct="1">
              <a:lnSpc>
                <a:spcPct val="100000"/>
              </a:lnSpc>
              <a:spcBef>
                <a:spcPts val="0"/>
              </a:spcBef>
              <a:spcAft>
                <a:spcPts val="300"/>
              </a:spcAft>
              <a:buFont typeface="Symbol" panose="05050102010706020507" pitchFamily="18" charset="2"/>
              <a:buChar char="-"/>
              <a:defRPr sz="1600" b="1">
                <a:latin typeface="+mn-lt"/>
              </a:defRPr>
            </a:lvl3pPr>
            <a:lvl4pPr marL="539750" indent="-180000" defTabSz="1007943" eaLnBrk="1" latinLnBrk="0" hangingPunct="1">
              <a:lnSpc>
                <a:spcPct val="100000"/>
              </a:lnSpc>
              <a:spcBef>
                <a:spcPts val="0"/>
              </a:spcBef>
              <a:spcAft>
                <a:spcPts val="300"/>
              </a:spcAft>
              <a:buFont typeface="Symbol" panose="05050102010706020507" pitchFamily="18" charset="2"/>
              <a:buChar char="-"/>
              <a:defRPr sz="1600" b="1">
                <a:latin typeface="+mn-lt"/>
              </a:defRPr>
            </a:lvl4pPr>
            <a:lvl5pPr marL="720000" indent="-180000" defTabSz="1007943" eaLnBrk="1" latinLnBrk="0" hangingPunct="1">
              <a:lnSpc>
                <a:spcPct val="100000"/>
              </a:lnSpc>
              <a:spcBef>
                <a:spcPts val="0"/>
              </a:spcBef>
              <a:spcAft>
                <a:spcPts val="300"/>
              </a:spcAft>
              <a:buFont typeface="Symbol" panose="05050102010706020507" pitchFamily="18" charset="2"/>
              <a:buChar char="-"/>
              <a:defRPr sz="1600" b="1">
                <a:latin typeface="+mn-lt"/>
              </a:defRPr>
            </a:lvl5pPr>
            <a:lvl6pPr marL="2771844" indent="-251986" defTabSz="1007943">
              <a:lnSpc>
                <a:spcPct val="90000"/>
              </a:lnSpc>
              <a:spcBef>
                <a:spcPts val="551"/>
              </a:spcBef>
              <a:buFont typeface="Arial" panose="020B0604020202020204" pitchFamily="34" charset="0"/>
              <a:buChar char="•"/>
              <a:defRPr sz="1984">
                <a:latin typeface="+mn-lt"/>
              </a:defRPr>
            </a:lvl6pPr>
            <a:lvl7pPr marL="3275815" indent="-251986" defTabSz="1007943">
              <a:lnSpc>
                <a:spcPct val="90000"/>
              </a:lnSpc>
              <a:spcBef>
                <a:spcPts val="551"/>
              </a:spcBef>
              <a:buFont typeface="Arial" panose="020B0604020202020204" pitchFamily="34" charset="0"/>
              <a:buChar char="•"/>
              <a:defRPr sz="1984">
                <a:latin typeface="+mn-lt"/>
              </a:defRPr>
            </a:lvl7pPr>
            <a:lvl8pPr marL="3779787" indent="-251986" defTabSz="1007943">
              <a:lnSpc>
                <a:spcPct val="90000"/>
              </a:lnSpc>
              <a:spcBef>
                <a:spcPts val="551"/>
              </a:spcBef>
              <a:buFont typeface="Arial" panose="020B0604020202020204" pitchFamily="34" charset="0"/>
              <a:buChar char="•"/>
              <a:defRPr sz="1984">
                <a:latin typeface="+mn-lt"/>
              </a:defRPr>
            </a:lvl8pPr>
            <a:lvl9pPr marL="4283758" indent="-251986" defTabSz="1007943">
              <a:lnSpc>
                <a:spcPct val="90000"/>
              </a:lnSpc>
              <a:spcBef>
                <a:spcPts val="551"/>
              </a:spcBef>
              <a:buFont typeface="Arial" panose="020B0604020202020204" pitchFamily="34" charset="0"/>
              <a:buChar char="•"/>
              <a:defRPr sz="1984">
                <a:latin typeface="+mn-lt"/>
              </a:defRPr>
            </a:lvl9pPr>
          </a:lstStyle>
          <a:p>
            <a:pPr marL="0" marR="0" lvl="0" indent="0" algn="ctr" defTabSz="1007943" rtl="0" eaLnBrk="1" fontAlgn="auto" latinLnBrk="0" hangingPunct="1">
              <a:lnSpc>
                <a:spcPct val="100000"/>
              </a:lnSpc>
              <a:spcBef>
                <a:spcPts val="0"/>
              </a:spcBef>
              <a:spcAft>
                <a:spcPts val="300"/>
              </a:spcAft>
              <a:buClrTx/>
              <a:buSzTx/>
              <a:buFont typeface="Wingdings" panose="05000000000000000000" pitchFamily="2" charset="2"/>
              <a:buNone/>
              <a:tabLst/>
              <a:defRPr/>
            </a:pPr>
            <a:fld id="{F40634E9-0852-47B8-B225-F72E79D70AA6}" type="slidenum">
              <a:rPr lang="de-DE" sz="1000" b="0" kern="1200" smtClean="0">
                <a:solidFill>
                  <a:schemeClr val="tx1"/>
                </a:solidFill>
                <a:latin typeface="Arial" charset="0"/>
                <a:ea typeface="+mn-ea"/>
                <a:cs typeface="+mn-cs"/>
              </a:rPr>
              <a:pPr marL="0" marR="0" lvl="0" indent="0" algn="ctr" defTabSz="1007943" rtl="0" eaLnBrk="1" fontAlgn="auto" latinLnBrk="0" hangingPunct="1">
                <a:lnSpc>
                  <a:spcPct val="100000"/>
                </a:lnSpc>
                <a:spcBef>
                  <a:spcPts val="0"/>
                </a:spcBef>
                <a:spcAft>
                  <a:spcPts val="300"/>
                </a:spcAft>
                <a:buClrTx/>
                <a:buSzTx/>
                <a:buFont typeface="Wingdings" panose="05000000000000000000" pitchFamily="2" charset="2"/>
                <a:buNone/>
                <a:tabLst/>
                <a:defRPr/>
              </a:pPr>
              <a:t>‹Nr.›</a:t>
            </a:fld>
            <a:endParaRPr lang="de-DE" sz="1000" b="0" kern="1200" dirty="0">
              <a:solidFill>
                <a:schemeClr val="tx1"/>
              </a:solidFill>
              <a:latin typeface="Arial" charset="0"/>
              <a:ea typeface="+mn-ea"/>
              <a:cs typeface="+mn-cs"/>
            </a:endParaRPr>
          </a:p>
        </p:txBody>
      </p:sp>
      <p:cxnSp>
        <p:nvCxnSpPr>
          <p:cNvPr id="6" name="Gerader Verbinder 5"/>
          <p:cNvCxnSpPr/>
          <p:nvPr userDrawn="1"/>
        </p:nvCxnSpPr>
        <p:spPr bwMode="gray">
          <a:xfrm>
            <a:off x="11346533" y="6319052"/>
            <a:ext cx="330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7" name="Textplatzhalter 6"/>
          <p:cNvSpPr>
            <a:spLocks noGrp="1"/>
          </p:cNvSpPr>
          <p:nvPr>
            <p:ph type="body" idx="1"/>
          </p:nvPr>
        </p:nvSpPr>
        <p:spPr bwMode="gray">
          <a:xfrm>
            <a:off x="515937" y="1700213"/>
            <a:ext cx="11160125" cy="4392614"/>
          </a:xfrm>
          <a:prstGeom prst="rect">
            <a:avLst/>
          </a:prstGeom>
        </p:spPr>
        <p:txBody>
          <a:bodyPr vert="horz" lIns="0" tIns="0" rIns="0" bIns="0" rtlCol="0">
            <a:no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58" name="Gerader Verbinder 57"/>
          <p:cNvCxnSpPr/>
          <p:nvPr userDrawn="1"/>
        </p:nvCxnSpPr>
        <p:spPr bwMode="gray">
          <a:xfrm flipV="1">
            <a:off x="6275388" y="7082971"/>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Gerader Verbinder 58"/>
          <p:cNvCxnSpPr/>
          <p:nvPr userDrawn="1"/>
        </p:nvCxnSpPr>
        <p:spPr bwMode="gray">
          <a:xfrm flipV="1">
            <a:off x="5916613" y="7082971"/>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Gerader Verbinder 59"/>
          <p:cNvCxnSpPr/>
          <p:nvPr userDrawn="1"/>
        </p:nvCxnSpPr>
        <p:spPr bwMode="gray">
          <a:xfrm flipV="1">
            <a:off x="6275388" y="-508000"/>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Gerader Verbinder 60"/>
          <p:cNvCxnSpPr/>
          <p:nvPr userDrawn="1"/>
        </p:nvCxnSpPr>
        <p:spPr bwMode="gray">
          <a:xfrm flipV="1">
            <a:off x="5916613" y="-508000"/>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Gerader Verbinder 62"/>
          <p:cNvCxnSpPr/>
          <p:nvPr userDrawn="1"/>
        </p:nvCxnSpPr>
        <p:spPr bwMode="gray">
          <a:xfrm rot="5400000" flipV="1">
            <a:off x="-396592" y="6357711"/>
            <a:ext cx="0" cy="333829"/>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 name="Grafik 29"/>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1264899" y="343173"/>
            <a:ext cx="425451" cy="419100"/>
          </a:xfrm>
          <a:prstGeom prst="rect">
            <a:avLst/>
          </a:prstGeom>
        </p:spPr>
      </p:pic>
      <p:sp>
        <p:nvSpPr>
          <p:cNvPr id="3" name="empower - DO NOT DELETE!!!" hidden="1"/>
          <p:cNvSpPr/>
          <p:nvPr userDrawn="1">
            <p:custDataLst>
              <p:tags r:id="rId21"/>
            </p:custDataLst>
          </p:nvPr>
        </p:nvSpPr>
        <p:spPr bwMode="auto">
          <a:xfrm>
            <a:off x="0" y="0"/>
            <a:ext cx="0" cy="0"/>
          </a:xfrm>
          <a:prstGeom prst="ellipse">
            <a:avLst/>
          </a:prstGeom>
          <a:solidFill>
            <a:schemeClr val="tx2"/>
          </a:solidFill>
          <a:ln w="9525" cap="flat" cmpd="sng" algn="ctr">
            <a:noFill/>
            <a:prstDash val="solid"/>
            <a:round/>
            <a:headEnd type="none" w="med" len="med"/>
            <a:tailEnd type="none" w="med" len="med"/>
          </a:ln>
          <a:effectLst/>
        </p:spPr>
        <p:txBody>
          <a:bodyPr vert="horz" wrap="square" lIns="108000" tIns="108000" rIns="108000" bIns="10800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00" r:id="rId3"/>
    <p:sldLayoutId id="2147483701" r:id="rId4"/>
    <p:sldLayoutId id="2147483712" r:id="rId5"/>
    <p:sldLayoutId id="2147483695" r:id="rId6"/>
    <p:sldLayoutId id="2147483694" r:id="rId7"/>
    <p:sldLayoutId id="2147483696" r:id="rId8"/>
    <p:sldLayoutId id="2147483703" r:id="rId9"/>
    <p:sldLayoutId id="2147483697" r:id="rId10"/>
    <p:sldLayoutId id="2147483704" r:id="rId11"/>
    <p:sldLayoutId id="2147483698" r:id="rId12"/>
    <p:sldLayoutId id="2147483699" r:id="rId13"/>
    <p:sldLayoutId id="2147483705" r:id="rId14"/>
    <p:sldLayoutId id="2147483706" r:id="rId15"/>
    <p:sldLayoutId id="2147483707" r:id="rId16"/>
    <p:sldLayoutId id="2147483708" r:id="rId17"/>
    <p:sldLayoutId id="2147483709" r:id="rId18"/>
  </p:sldLayoutIdLst>
  <p:transition/>
  <p:hf sldNum="0" hdr="0" dt="0"/>
  <p:txStyles>
    <p:titleStyle>
      <a:lvl1pPr algn="l" rtl="0" eaLnBrk="1" fontAlgn="base" hangingPunct="1">
        <a:spcBef>
          <a:spcPct val="0"/>
        </a:spcBef>
        <a:spcAft>
          <a:spcPct val="0"/>
        </a:spcAft>
        <a:defRPr lang="en-US" sz="2600" b="1" kern="1200" baseline="0" dirty="0">
          <a:solidFill>
            <a:srgbClr val="0E4482"/>
          </a:solidFill>
          <a:latin typeface="Arial"/>
          <a:ea typeface="+mn-ea"/>
          <a:cs typeface="+mn-cs"/>
        </a:defRPr>
      </a:lvl1pPr>
      <a:lvl2pPr algn="l" rtl="0" eaLnBrk="1" fontAlgn="base" hangingPunct="1">
        <a:spcBef>
          <a:spcPct val="0"/>
        </a:spcBef>
        <a:spcAft>
          <a:spcPct val="0"/>
        </a:spcAft>
        <a:defRPr sz="2001">
          <a:solidFill>
            <a:schemeClr val="tx2"/>
          </a:solidFill>
          <a:latin typeface="Arial" charset="0"/>
        </a:defRPr>
      </a:lvl2pPr>
      <a:lvl3pPr algn="l" rtl="0" eaLnBrk="1" fontAlgn="base" hangingPunct="1">
        <a:spcBef>
          <a:spcPct val="0"/>
        </a:spcBef>
        <a:spcAft>
          <a:spcPct val="0"/>
        </a:spcAft>
        <a:defRPr sz="2001">
          <a:solidFill>
            <a:schemeClr val="tx2"/>
          </a:solidFill>
          <a:latin typeface="Arial" charset="0"/>
        </a:defRPr>
      </a:lvl3pPr>
      <a:lvl4pPr algn="l" rtl="0" eaLnBrk="1" fontAlgn="base" hangingPunct="1">
        <a:spcBef>
          <a:spcPct val="0"/>
        </a:spcBef>
        <a:spcAft>
          <a:spcPct val="0"/>
        </a:spcAft>
        <a:defRPr sz="2001">
          <a:solidFill>
            <a:schemeClr val="tx2"/>
          </a:solidFill>
          <a:latin typeface="Arial" charset="0"/>
        </a:defRPr>
      </a:lvl4pPr>
      <a:lvl5pPr algn="l" rtl="0" eaLnBrk="1" fontAlgn="base" hangingPunct="1">
        <a:spcBef>
          <a:spcPct val="0"/>
        </a:spcBef>
        <a:spcAft>
          <a:spcPct val="0"/>
        </a:spcAft>
        <a:defRPr sz="2001">
          <a:solidFill>
            <a:schemeClr val="tx2"/>
          </a:solidFill>
          <a:latin typeface="Arial" charset="0"/>
        </a:defRPr>
      </a:lvl5pPr>
      <a:lvl6pPr marL="457204" algn="l" rtl="0" eaLnBrk="1" fontAlgn="base" hangingPunct="1">
        <a:spcBef>
          <a:spcPct val="0"/>
        </a:spcBef>
        <a:spcAft>
          <a:spcPct val="0"/>
        </a:spcAft>
        <a:defRPr sz="2001">
          <a:solidFill>
            <a:schemeClr val="tx2"/>
          </a:solidFill>
          <a:latin typeface="Arial" charset="0"/>
        </a:defRPr>
      </a:lvl6pPr>
      <a:lvl7pPr marL="914407" algn="l" rtl="0" eaLnBrk="1" fontAlgn="base" hangingPunct="1">
        <a:spcBef>
          <a:spcPct val="0"/>
        </a:spcBef>
        <a:spcAft>
          <a:spcPct val="0"/>
        </a:spcAft>
        <a:defRPr sz="2001">
          <a:solidFill>
            <a:schemeClr val="tx2"/>
          </a:solidFill>
          <a:latin typeface="Arial" charset="0"/>
        </a:defRPr>
      </a:lvl7pPr>
      <a:lvl8pPr marL="1371612" algn="l" rtl="0" eaLnBrk="1" fontAlgn="base" hangingPunct="1">
        <a:spcBef>
          <a:spcPct val="0"/>
        </a:spcBef>
        <a:spcAft>
          <a:spcPct val="0"/>
        </a:spcAft>
        <a:defRPr sz="2001">
          <a:solidFill>
            <a:schemeClr val="tx2"/>
          </a:solidFill>
          <a:latin typeface="Arial" charset="0"/>
        </a:defRPr>
      </a:lvl8pPr>
      <a:lvl9pPr marL="1828815" algn="l" rtl="0" eaLnBrk="1" fontAlgn="base" hangingPunct="1">
        <a:spcBef>
          <a:spcPct val="0"/>
        </a:spcBef>
        <a:spcAft>
          <a:spcPct val="0"/>
        </a:spcAft>
        <a:defRPr sz="2001">
          <a:solidFill>
            <a:schemeClr val="tx2"/>
          </a:solidFill>
          <a:latin typeface="Arial" charset="0"/>
        </a:defRPr>
      </a:lvl9pPr>
    </p:titleStyle>
    <p:bodyStyle>
      <a:lvl1pPr marL="0" indent="0" algn="l" rtl="0" eaLnBrk="1" fontAlgn="base" hangingPunct="1">
        <a:spcBef>
          <a:spcPts val="600"/>
        </a:spcBef>
        <a:spcAft>
          <a:spcPts val="0"/>
        </a:spcAft>
        <a:buFont typeface="Arial" panose="020B0604020202020204" pitchFamily="34" charset="0"/>
        <a:buNone/>
        <a:defRPr lang="de-DE" sz="1600" b="0" kern="1200" baseline="0" dirty="0">
          <a:solidFill>
            <a:srgbClr val="363636"/>
          </a:solidFill>
          <a:latin typeface="+mn-lt"/>
          <a:ea typeface="+mn-ea"/>
          <a:cs typeface="+mn-cs"/>
        </a:defRPr>
      </a:lvl1pPr>
      <a:lvl2pPr marL="180975" indent="-180975" algn="l" rtl="0" eaLnBrk="1" fontAlgn="base" hangingPunct="1">
        <a:spcBef>
          <a:spcPts val="600"/>
        </a:spcBef>
        <a:spcAft>
          <a:spcPts val="0"/>
        </a:spcAft>
        <a:buFont typeface="Wingdings" panose="05000000000000000000" pitchFamily="2" charset="2"/>
        <a:buChar char="§"/>
        <a:defRPr lang="de-DE" sz="1600" b="0" kern="1200" dirty="0">
          <a:solidFill>
            <a:schemeClr val="tx1"/>
          </a:solidFill>
          <a:latin typeface="+mn-lt"/>
          <a:ea typeface="+mn-ea"/>
          <a:cs typeface="+mn-cs"/>
        </a:defRPr>
      </a:lvl2pPr>
      <a:lvl3pPr marL="360000" indent="-180000" algn="l" rtl="0" eaLnBrk="1" fontAlgn="base" hangingPunct="1">
        <a:spcBef>
          <a:spcPts val="600"/>
        </a:spcBef>
        <a:spcAft>
          <a:spcPts val="0"/>
        </a:spcAft>
        <a:buFont typeface="Wingdings" panose="05000000000000000000" pitchFamily="2" charset="2"/>
        <a:buChar char="§"/>
        <a:defRPr lang="de-DE" sz="1600" b="0" kern="1200" baseline="0" dirty="0">
          <a:solidFill>
            <a:srgbClr val="363636"/>
          </a:solidFill>
          <a:latin typeface="+mn-lt"/>
          <a:ea typeface="+mn-ea"/>
          <a:cs typeface="+mn-cs"/>
        </a:defRPr>
      </a:lvl3pPr>
      <a:lvl4pPr marL="540000" indent="-180000" algn="l" rtl="0" eaLnBrk="1" fontAlgn="base" hangingPunct="1">
        <a:spcBef>
          <a:spcPct val="20000"/>
        </a:spcBef>
        <a:spcAft>
          <a:spcPct val="0"/>
        </a:spcAft>
        <a:buFont typeface="Wingdings" panose="05000000000000000000" pitchFamily="2" charset="2"/>
        <a:buChar char="§"/>
        <a:defRPr sz="1600" b="0">
          <a:solidFill>
            <a:schemeClr val="tx1"/>
          </a:solidFill>
          <a:latin typeface="+mn-lt"/>
        </a:defRPr>
      </a:lvl4pPr>
      <a:lvl5pPr marL="720000" indent="-180000" algn="l" rtl="0" eaLnBrk="1" fontAlgn="base" hangingPunct="1">
        <a:spcBef>
          <a:spcPct val="20000"/>
        </a:spcBef>
        <a:spcAft>
          <a:spcPct val="0"/>
        </a:spcAft>
        <a:buFont typeface="Wingdings" panose="05000000000000000000" pitchFamily="2" charset="2"/>
        <a:buChar char="§"/>
        <a:defRPr sz="1600" b="0">
          <a:solidFill>
            <a:schemeClr val="tx1"/>
          </a:solidFill>
          <a:latin typeface="+mn-lt"/>
        </a:defRPr>
      </a:lvl5pPr>
      <a:lvl6pPr marL="1355737" algn="l" rtl="0" eaLnBrk="1" fontAlgn="base" hangingPunct="1">
        <a:spcBef>
          <a:spcPct val="20000"/>
        </a:spcBef>
        <a:spcAft>
          <a:spcPct val="0"/>
        </a:spcAft>
        <a:defRPr sz="2001" b="1">
          <a:solidFill>
            <a:schemeClr val="tx1"/>
          </a:solidFill>
          <a:latin typeface="+mn-lt"/>
        </a:defRPr>
      </a:lvl6pPr>
      <a:lvl7pPr marL="1812940" algn="l" rtl="0" eaLnBrk="1" fontAlgn="base" hangingPunct="1">
        <a:spcBef>
          <a:spcPct val="20000"/>
        </a:spcBef>
        <a:spcAft>
          <a:spcPct val="0"/>
        </a:spcAft>
        <a:defRPr sz="2001" b="1">
          <a:solidFill>
            <a:schemeClr val="tx1"/>
          </a:solidFill>
          <a:latin typeface="+mn-lt"/>
        </a:defRPr>
      </a:lvl7pPr>
      <a:lvl8pPr marL="2270144" algn="l" rtl="0" eaLnBrk="1" fontAlgn="base" hangingPunct="1">
        <a:spcBef>
          <a:spcPct val="20000"/>
        </a:spcBef>
        <a:spcAft>
          <a:spcPct val="0"/>
        </a:spcAft>
        <a:defRPr sz="2001" b="1">
          <a:solidFill>
            <a:schemeClr val="tx1"/>
          </a:solidFill>
          <a:latin typeface="+mn-lt"/>
        </a:defRPr>
      </a:lvl8pPr>
      <a:lvl9pPr marL="2727347" algn="l" rtl="0" eaLnBrk="1" fontAlgn="base" hangingPunct="1">
        <a:spcBef>
          <a:spcPct val="20000"/>
        </a:spcBef>
        <a:spcAft>
          <a:spcPct val="0"/>
        </a:spcAft>
        <a:defRPr sz="2001" b="1">
          <a:solidFill>
            <a:schemeClr val="tx1"/>
          </a:solidFill>
          <a:latin typeface="+mn-lt"/>
        </a:defRPr>
      </a:lvl9pPr>
    </p:bodyStyle>
    <p:otherStyle>
      <a:defPPr>
        <a:defRPr lang="de-DE"/>
      </a:defPPr>
      <a:lvl1pPr marL="0" algn="l" defTabSz="914407" rtl="0" eaLnBrk="1" latinLnBrk="0" hangingPunct="1">
        <a:defRPr sz="1800" kern="1200">
          <a:solidFill>
            <a:schemeClr val="tx1"/>
          </a:solidFill>
          <a:latin typeface="+mn-lt"/>
          <a:ea typeface="+mn-ea"/>
          <a:cs typeface="+mn-cs"/>
        </a:defRPr>
      </a:lvl1pPr>
      <a:lvl2pPr marL="457204" algn="l" defTabSz="914407" rtl="0" eaLnBrk="1" latinLnBrk="0" hangingPunct="1">
        <a:defRPr sz="1800" kern="1200">
          <a:solidFill>
            <a:schemeClr val="tx1"/>
          </a:solidFill>
          <a:latin typeface="+mn-lt"/>
          <a:ea typeface="+mn-ea"/>
          <a:cs typeface="+mn-cs"/>
        </a:defRPr>
      </a:lvl2pPr>
      <a:lvl3pPr marL="914407" algn="l" defTabSz="914407" rtl="0" eaLnBrk="1" latinLnBrk="0" hangingPunct="1">
        <a:defRPr sz="1800" kern="1200">
          <a:solidFill>
            <a:schemeClr val="tx1"/>
          </a:solidFill>
          <a:latin typeface="+mn-lt"/>
          <a:ea typeface="+mn-ea"/>
          <a:cs typeface="+mn-cs"/>
        </a:defRPr>
      </a:lvl3pPr>
      <a:lvl4pPr marL="1371612" algn="l" defTabSz="914407" rtl="0" eaLnBrk="1" latinLnBrk="0" hangingPunct="1">
        <a:defRPr sz="1800" kern="1200">
          <a:solidFill>
            <a:schemeClr val="tx1"/>
          </a:solidFill>
          <a:latin typeface="+mn-lt"/>
          <a:ea typeface="+mn-ea"/>
          <a:cs typeface="+mn-cs"/>
        </a:defRPr>
      </a:lvl4pPr>
      <a:lvl5pPr marL="1828815" algn="l" defTabSz="914407" rtl="0" eaLnBrk="1" latinLnBrk="0" hangingPunct="1">
        <a:defRPr sz="1800" kern="1200">
          <a:solidFill>
            <a:schemeClr val="tx1"/>
          </a:solidFill>
          <a:latin typeface="+mn-lt"/>
          <a:ea typeface="+mn-ea"/>
          <a:cs typeface="+mn-cs"/>
        </a:defRPr>
      </a:lvl5pPr>
      <a:lvl6pPr marL="2286019" algn="l" defTabSz="914407" rtl="0" eaLnBrk="1" latinLnBrk="0" hangingPunct="1">
        <a:defRPr sz="1800" kern="1200">
          <a:solidFill>
            <a:schemeClr val="tx1"/>
          </a:solidFill>
          <a:latin typeface="+mn-lt"/>
          <a:ea typeface="+mn-ea"/>
          <a:cs typeface="+mn-cs"/>
        </a:defRPr>
      </a:lvl6pPr>
      <a:lvl7pPr marL="2743222" algn="l" defTabSz="914407" rtl="0" eaLnBrk="1" latinLnBrk="0" hangingPunct="1">
        <a:defRPr sz="1800" kern="1200">
          <a:solidFill>
            <a:schemeClr val="tx1"/>
          </a:solidFill>
          <a:latin typeface="+mn-lt"/>
          <a:ea typeface="+mn-ea"/>
          <a:cs typeface="+mn-cs"/>
        </a:defRPr>
      </a:lvl7pPr>
      <a:lvl8pPr marL="3200427" algn="l" defTabSz="914407" rtl="0" eaLnBrk="1" latinLnBrk="0" hangingPunct="1">
        <a:defRPr sz="1800" kern="1200">
          <a:solidFill>
            <a:schemeClr val="tx1"/>
          </a:solidFill>
          <a:latin typeface="+mn-lt"/>
          <a:ea typeface="+mn-ea"/>
          <a:cs typeface="+mn-cs"/>
        </a:defRPr>
      </a:lvl8pPr>
      <a:lvl9pPr marL="3657630" algn="l" defTabSz="91440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71" userDrawn="1">
          <p15:clr>
            <a:srgbClr val="F26B43"/>
          </p15:clr>
        </p15:guide>
        <p15:guide id="2" pos="3840" userDrawn="1">
          <p15:clr>
            <a:srgbClr val="F26B43"/>
          </p15:clr>
        </p15:guide>
        <p15:guide id="3" pos="7355" userDrawn="1">
          <p15:clr>
            <a:srgbClr val="F26B43"/>
          </p15:clr>
        </p15:guide>
        <p15:guide id="4" pos="325" userDrawn="1">
          <p15:clr>
            <a:srgbClr val="F26B43"/>
          </p15:clr>
        </p15:guide>
        <p15:guide id="5" orient="horz" pos="709" userDrawn="1">
          <p15:clr>
            <a:srgbClr val="F26B43"/>
          </p15:clr>
        </p15:guide>
        <p15:guide id="6" orient="horz" pos="3838" userDrawn="1">
          <p15:clr>
            <a:srgbClr val="F26B43"/>
          </p15:clr>
        </p15:guide>
        <p15:guide id="7" orient="horz" pos="1344" userDrawn="1">
          <p15:clr>
            <a:srgbClr val="F26B43"/>
          </p15:clr>
        </p15:guide>
        <p15:guide id="8" pos="3727" userDrawn="1">
          <p15:clr>
            <a:srgbClr val="F26B43"/>
          </p15:clr>
        </p15:guide>
        <p15:guide id="9" pos="3953" userDrawn="1">
          <p15:clr>
            <a:srgbClr val="F26B43"/>
          </p15:clr>
        </p15:guide>
        <p15:guide id="10"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766764" y="3621479"/>
            <a:ext cx="6152510" cy="1376513"/>
          </a:xfrm>
        </p:spPr>
        <p:txBody>
          <a:bodyPr/>
          <a:lstStyle/>
          <a:p>
            <a:r>
              <a:rPr lang="de-DE" noProof="0" dirty="0"/>
              <a:t>Bewerberprozess AIS ai-Team</a:t>
            </a:r>
          </a:p>
        </p:txBody>
      </p:sp>
      <p:sp>
        <p:nvSpPr>
          <p:cNvPr id="3" name="Textplatzhalter 2"/>
          <p:cNvSpPr>
            <a:spLocks noGrp="1"/>
          </p:cNvSpPr>
          <p:nvPr>
            <p:ph type="body" sz="quarter" idx="10"/>
          </p:nvPr>
        </p:nvSpPr>
        <p:spPr>
          <a:xfrm>
            <a:off x="766763" y="5466226"/>
            <a:ext cx="2839587" cy="453183"/>
          </a:xfrm>
        </p:spPr>
        <p:txBody>
          <a:bodyPr/>
          <a:lstStyle/>
          <a:p>
            <a:r>
              <a:rPr lang="de-DE" noProof="0" dirty="0"/>
              <a:t>München I 04.08.2025</a:t>
            </a:r>
          </a:p>
        </p:txBody>
      </p:sp>
    </p:spTree>
    <p:extLst>
      <p:ext uri="{BB962C8B-B14F-4D97-AF65-F5344CB8AC3E}">
        <p14:creationId xmlns:p14="http://schemas.microsoft.com/office/powerpoint/2010/main" val="8322851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762D4-DE32-E7E2-BFE5-38786504528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B2F035B-90B4-A9F3-4B1A-7B09F07F94AA}"/>
              </a:ext>
            </a:extLst>
          </p:cNvPr>
          <p:cNvSpPr>
            <a:spLocks noGrp="1"/>
          </p:cNvSpPr>
          <p:nvPr>
            <p:ph type="title"/>
          </p:nvPr>
        </p:nvSpPr>
        <p:spPr>
          <a:xfrm>
            <a:off x="515938" y="804050"/>
            <a:ext cx="10392228" cy="400110"/>
          </a:xfrm>
        </p:spPr>
        <p:txBody>
          <a:bodyPr/>
          <a:lstStyle/>
          <a:p>
            <a:r>
              <a:rPr lang="de-DE" noProof="0" dirty="0"/>
              <a:t>EP-Zuordnung   -   </a:t>
            </a:r>
            <a:r>
              <a:rPr lang="de-DE" dirty="0"/>
              <a:t>3. Intelligentes Mapping   -   Herausforderung</a:t>
            </a:r>
            <a:endParaRPr lang="de-DE" noProof="0" dirty="0"/>
          </a:p>
        </p:txBody>
      </p:sp>
      <p:sp>
        <p:nvSpPr>
          <p:cNvPr id="5" name="Textplatzhalter 4">
            <a:extLst>
              <a:ext uri="{FF2B5EF4-FFF2-40B4-BE49-F238E27FC236}">
                <a16:creationId xmlns:a16="http://schemas.microsoft.com/office/drawing/2014/main" id="{C5CE79B9-A254-7934-E649-FD8C37D260EA}"/>
              </a:ext>
            </a:extLst>
          </p:cNvPr>
          <p:cNvSpPr>
            <a:spLocks noGrp="1"/>
          </p:cNvSpPr>
          <p:nvPr>
            <p:ph type="body" sz="quarter" idx="10"/>
          </p:nvPr>
        </p:nvSpPr>
        <p:spPr>
          <a:xfrm>
            <a:off x="515938" y="1700213"/>
            <a:ext cx="11435556" cy="4392612"/>
          </a:xfrm>
        </p:spPr>
        <p:txBody>
          <a:bodyPr/>
          <a:lstStyle/>
          <a:p>
            <a:r>
              <a:rPr lang="de-DE" b="1" dirty="0"/>
              <a:t>Ziel: </a:t>
            </a:r>
            <a:r>
              <a:rPr lang="de-DE" dirty="0"/>
              <a:t>Verbleibende 440 komplexere Einträge auf Überschriften zu mappen (OpenAI)</a:t>
            </a:r>
          </a:p>
          <a:p>
            <a:endParaRPr lang="de-DE" dirty="0"/>
          </a:p>
          <a:p>
            <a:r>
              <a:rPr lang="de-DE" dirty="0"/>
              <a:t>Beim Versuch, eine JSON‑Hierarchie für die EP‑Überschriften zu verwenden, trat ein strukturelles Problem auf: Die Kombination aus vollständigem JSON und Prompt überschritt die verfügbare Kontextlänge.  </a:t>
            </a:r>
          </a:p>
          <a:p>
            <a:r>
              <a:rPr lang="de-DE" dirty="0"/>
              <a:t>Daher habe ich mich entschieden, nur auf die unterste Ebene der </a:t>
            </a:r>
            <a:r>
              <a:rPr lang="de-DE" dirty="0">
                <a:solidFill>
                  <a:schemeClr val="tx2">
                    <a:lumMod val="60000"/>
                    <a:lumOff val="40000"/>
                  </a:schemeClr>
                </a:solidFill>
              </a:rPr>
              <a:t>Überschriften</a:t>
            </a:r>
            <a:r>
              <a:rPr lang="de-DE" dirty="0"/>
              <a:t> zu mappen, um mehrere API-Calls pro Kundendatei-Eintrag zu vermeiden. Die generierte JSON war jedoch fehlerhaft aufgebaut, sodass die untersten Überschriften nicht zuverlässig extrahiert werden konnten. Aus diesem Grund kann ich keine finale Lösung präsentieren.</a:t>
            </a:r>
          </a:p>
          <a:p>
            <a:endParaRPr lang="de-DE" dirty="0"/>
          </a:p>
          <a:p>
            <a:r>
              <a:rPr lang="de-DE" b="1" dirty="0"/>
              <a:t>Mein Entscheidungsweg</a:t>
            </a:r>
            <a:br>
              <a:rPr lang="de-DE" dirty="0"/>
            </a:br>
            <a:r>
              <a:rPr lang="de-DE" dirty="0"/>
              <a:t>Da die grundlegende Methode und alle dazugehörigen Skripte bereits konzipiert und implementiert waren, war der Lösungsansatz klar erkennbar. Anstatt die Zeit in die Behebung der JSON-Extraktion zu investieren, habe ich den Fokus auf die zweite Aufgabe gelegt. So konnte ich einen vollständigen, strukturierten und praxisnahen Plan für beide Aufgaben präsentieren. </a:t>
            </a:r>
          </a:p>
          <a:p>
            <a:r>
              <a:rPr lang="de-DE" dirty="0"/>
              <a:t>Daher konzentrieren sich die Erklärungen auf der folgenden Folie nicht auf Statistiken oder Beispiele, sondern ausschließlich auf die Darstellung der Funktionsweise.</a:t>
            </a:r>
            <a:endParaRPr lang="de-DE" b="1" dirty="0"/>
          </a:p>
        </p:txBody>
      </p:sp>
    </p:spTree>
    <p:extLst>
      <p:ext uri="{BB962C8B-B14F-4D97-AF65-F5344CB8AC3E}">
        <p14:creationId xmlns:p14="http://schemas.microsoft.com/office/powerpoint/2010/main" val="312966700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B9C2D-401B-594B-0667-FEAD21C14DC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B61B340-7C49-FA6A-5BA0-ECB4A79BED3D}"/>
              </a:ext>
            </a:extLst>
          </p:cNvPr>
          <p:cNvSpPr>
            <a:spLocks noGrp="1"/>
          </p:cNvSpPr>
          <p:nvPr>
            <p:ph type="title"/>
          </p:nvPr>
        </p:nvSpPr>
        <p:spPr>
          <a:xfrm>
            <a:off x="515938" y="804050"/>
            <a:ext cx="10392228" cy="400110"/>
          </a:xfrm>
        </p:spPr>
        <p:txBody>
          <a:bodyPr/>
          <a:lstStyle/>
          <a:p>
            <a:r>
              <a:rPr lang="de-DE" noProof="0" dirty="0"/>
              <a:t>EP-Zuordnung   -   3. </a:t>
            </a:r>
            <a:r>
              <a:rPr lang="de-DE" dirty="0"/>
              <a:t>&amp; 4.</a:t>
            </a:r>
            <a:endParaRPr lang="de-DE" noProof="0" dirty="0"/>
          </a:p>
        </p:txBody>
      </p:sp>
      <p:sp>
        <p:nvSpPr>
          <p:cNvPr id="5" name="Textplatzhalter 4">
            <a:extLst>
              <a:ext uri="{FF2B5EF4-FFF2-40B4-BE49-F238E27FC236}">
                <a16:creationId xmlns:a16="http://schemas.microsoft.com/office/drawing/2014/main" id="{3E5A16F0-D69A-294D-7554-650BEF438EA0}"/>
              </a:ext>
            </a:extLst>
          </p:cNvPr>
          <p:cNvSpPr>
            <a:spLocks noGrp="1"/>
          </p:cNvSpPr>
          <p:nvPr>
            <p:ph type="body" sz="quarter" idx="10"/>
          </p:nvPr>
        </p:nvSpPr>
        <p:spPr>
          <a:xfrm>
            <a:off x="515938" y="1700213"/>
            <a:ext cx="4784725" cy="4392612"/>
          </a:xfrm>
        </p:spPr>
        <p:txBody>
          <a:bodyPr/>
          <a:lstStyle/>
          <a:p>
            <a:r>
              <a:rPr lang="de-DE" b="1" dirty="0">
                <a:solidFill>
                  <a:srgbClr val="0E4482"/>
                </a:solidFill>
                <a:latin typeface="Arial"/>
              </a:rPr>
              <a:t>3. Intelligentes Mapping</a:t>
            </a:r>
          </a:p>
          <a:p>
            <a:pPr marL="285750" indent="-285750">
              <a:buFont typeface="Wingdings" panose="05000000000000000000" pitchFamily="2" charset="2"/>
              <a:buChar char="§"/>
            </a:pPr>
            <a:r>
              <a:rPr lang="de-DE" dirty="0">
                <a:solidFill>
                  <a:srgbClr val="262626"/>
                </a:solidFill>
                <a:latin typeface="Arial"/>
              </a:rPr>
              <a:t>Den verbleibenden 440 Einträgen werden durch einen Prompt-basierten API-Call, </a:t>
            </a:r>
            <a:r>
              <a:rPr lang="de-DE" dirty="0">
                <a:solidFill>
                  <a:schemeClr val="tx2">
                    <a:lumMod val="60000"/>
                    <a:lumOff val="40000"/>
                  </a:schemeClr>
                </a:solidFill>
              </a:rPr>
              <a:t>Überschriften</a:t>
            </a:r>
            <a:r>
              <a:rPr lang="de-DE" dirty="0">
                <a:solidFill>
                  <a:srgbClr val="262626"/>
                </a:solidFill>
                <a:latin typeface="Arial"/>
              </a:rPr>
              <a:t> zugeordnet</a:t>
            </a:r>
          </a:p>
          <a:p>
            <a:endParaRPr lang="de-DE" dirty="0">
              <a:solidFill>
                <a:srgbClr val="262626"/>
              </a:solidFill>
              <a:latin typeface="Arial"/>
            </a:endParaRPr>
          </a:p>
          <a:p>
            <a:r>
              <a:rPr lang="de-DE" b="1" dirty="0">
                <a:solidFill>
                  <a:srgbClr val="0E4482"/>
                </a:solidFill>
              </a:rPr>
              <a:t>4. Artikelnummern Zuordnung</a:t>
            </a:r>
          </a:p>
          <a:p>
            <a:pPr marL="285750" indent="-285750">
              <a:buFont typeface="Wingdings" panose="05000000000000000000" pitchFamily="2" charset="2"/>
              <a:buChar char="§"/>
            </a:pPr>
            <a:r>
              <a:rPr lang="de-DE" dirty="0">
                <a:solidFill>
                  <a:srgbClr val="262626"/>
                </a:solidFill>
              </a:rPr>
              <a:t>Auf Basis der Überschriften-Zuordnung konnten die untergeordneten Anlagen aus dem </a:t>
            </a:r>
            <a:r>
              <a:rPr lang="de-DE" i="1" dirty="0">
                <a:solidFill>
                  <a:srgbClr val="262626"/>
                </a:solidFill>
              </a:rPr>
              <a:t>EP-Katalog</a:t>
            </a:r>
            <a:r>
              <a:rPr lang="de-DE" dirty="0">
                <a:solidFill>
                  <a:srgbClr val="262626"/>
                </a:solidFill>
              </a:rPr>
              <a:t> extrahiert und in eine Liste überführt werden.  </a:t>
            </a:r>
          </a:p>
          <a:p>
            <a:pPr marL="285750" indent="-285750">
              <a:buFont typeface="Wingdings" panose="05000000000000000000" pitchFamily="2" charset="2"/>
              <a:buChar char="§"/>
            </a:pPr>
            <a:r>
              <a:rPr lang="de-DE" dirty="0">
                <a:solidFill>
                  <a:srgbClr val="262626"/>
                </a:solidFill>
              </a:rPr>
              <a:t>Diese Liste wurde anschließend durchsucht und der jeweils beste Eintrag ausgewählt.</a:t>
            </a:r>
          </a:p>
          <a:p>
            <a:endParaRPr lang="de-DE" b="1" dirty="0">
              <a:solidFill>
                <a:srgbClr val="262626"/>
              </a:solidFill>
            </a:endParaRPr>
          </a:p>
          <a:p>
            <a:r>
              <a:rPr lang="de-DE" b="1" dirty="0">
                <a:solidFill>
                  <a:srgbClr val="262626"/>
                </a:solidFill>
              </a:rPr>
              <a:t>Anmerkung </a:t>
            </a:r>
            <a:r>
              <a:rPr lang="de-DE" dirty="0">
                <a:solidFill>
                  <a:srgbClr val="262626"/>
                </a:solidFill>
              </a:rPr>
              <a:t>Die Aufgabenstellung fordert „</a:t>
            </a:r>
            <a:r>
              <a:rPr lang="de-DE" dirty="0"/>
              <a:t>…Wählen Sie jeweils die </a:t>
            </a:r>
            <a:r>
              <a:rPr lang="de-DE" u="sng" dirty="0"/>
              <a:t>nächstpassende</a:t>
            </a:r>
            <a:r>
              <a:rPr lang="de-DE" dirty="0"/>
              <a:t> Artikelnummer aus.“</a:t>
            </a:r>
            <a:endParaRPr lang="de-DE" dirty="0">
              <a:solidFill>
                <a:srgbClr val="262626"/>
              </a:solidFill>
            </a:endParaRPr>
          </a:p>
          <a:p>
            <a:r>
              <a:rPr lang="de-DE" dirty="0">
                <a:solidFill>
                  <a:srgbClr val="262626"/>
                </a:solidFill>
                <a:latin typeface="Arial"/>
              </a:rPr>
              <a:t> </a:t>
            </a:r>
          </a:p>
        </p:txBody>
      </p:sp>
      <p:sp>
        <p:nvSpPr>
          <p:cNvPr id="3" name="Textplatzhalter 4">
            <a:extLst>
              <a:ext uri="{FF2B5EF4-FFF2-40B4-BE49-F238E27FC236}">
                <a16:creationId xmlns:a16="http://schemas.microsoft.com/office/drawing/2014/main" id="{DF9CC865-C291-C9AC-97B5-CF098F5B5CE9}"/>
              </a:ext>
            </a:extLst>
          </p:cNvPr>
          <p:cNvSpPr txBox="1">
            <a:spLocks/>
          </p:cNvSpPr>
          <p:nvPr/>
        </p:nvSpPr>
        <p:spPr bwMode="gray">
          <a:xfrm>
            <a:off x="5554663" y="1700213"/>
            <a:ext cx="6346825" cy="4392612"/>
          </a:xfrm>
          <a:prstGeom prst="rect">
            <a:avLst/>
          </a:prstGeom>
        </p:spPr>
        <p:txBody>
          <a:bodyPr vert="horz" lIns="0" tIns="0" rIns="0" bIns="0" rtlCol="0">
            <a:noAutofit/>
          </a:bodyPr>
          <a:lstStyle>
            <a:lvl1pPr marL="0" indent="0" algn="l" rtl="0" eaLnBrk="1" fontAlgn="base" hangingPunct="1">
              <a:spcBef>
                <a:spcPts val="600"/>
              </a:spcBef>
              <a:spcAft>
                <a:spcPts val="0"/>
              </a:spcAft>
              <a:buFont typeface="Arial" panose="020B0604020202020204" pitchFamily="34" charset="0"/>
              <a:buNone/>
              <a:defRPr lang="de-DE" sz="1600" b="0" kern="1200" baseline="0">
                <a:solidFill>
                  <a:srgbClr val="363636"/>
                </a:solidFill>
                <a:latin typeface="+mn-lt"/>
                <a:ea typeface="+mn-ea"/>
                <a:cs typeface="+mn-cs"/>
              </a:defRPr>
            </a:lvl1pPr>
            <a:lvl2pPr marL="180975" indent="-180975" algn="l" rtl="0" eaLnBrk="1" fontAlgn="base" hangingPunct="1">
              <a:spcBef>
                <a:spcPts val="600"/>
              </a:spcBef>
              <a:spcAft>
                <a:spcPts val="0"/>
              </a:spcAft>
              <a:buFont typeface="Wingdings" panose="05000000000000000000" pitchFamily="2" charset="2"/>
              <a:buChar char="§"/>
              <a:defRPr lang="de-DE" sz="1600" b="0" kern="1200">
                <a:solidFill>
                  <a:schemeClr val="tx1"/>
                </a:solidFill>
                <a:latin typeface="+mn-lt"/>
                <a:ea typeface="+mn-ea"/>
                <a:cs typeface="+mn-cs"/>
              </a:defRPr>
            </a:lvl2pPr>
            <a:lvl3pPr marL="360000" indent="-180000" algn="l" rtl="0" eaLnBrk="1" fontAlgn="base" hangingPunct="1">
              <a:spcBef>
                <a:spcPts val="600"/>
              </a:spcBef>
              <a:spcAft>
                <a:spcPts val="0"/>
              </a:spcAft>
              <a:buFont typeface="Wingdings" panose="05000000000000000000" pitchFamily="2" charset="2"/>
              <a:buChar char="§"/>
              <a:defRPr lang="de-DE" sz="1600" b="0" kern="1200" baseline="0">
                <a:solidFill>
                  <a:srgbClr val="363636"/>
                </a:solidFill>
                <a:latin typeface="+mn-lt"/>
                <a:ea typeface="+mn-ea"/>
                <a:cs typeface="+mn-cs"/>
              </a:defRPr>
            </a:lvl3pPr>
            <a:lvl4pPr marL="540000" indent="-180000" algn="l" rtl="0" eaLnBrk="1" fontAlgn="base" hangingPunct="1">
              <a:spcBef>
                <a:spcPct val="20000"/>
              </a:spcBef>
              <a:spcAft>
                <a:spcPct val="0"/>
              </a:spcAft>
              <a:buFont typeface="Wingdings" panose="05000000000000000000" pitchFamily="2" charset="2"/>
              <a:buChar char="§"/>
              <a:defRPr sz="1600" b="0">
                <a:solidFill>
                  <a:schemeClr val="tx1"/>
                </a:solidFill>
                <a:latin typeface="+mn-lt"/>
              </a:defRPr>
            </a:lvl4pPr>
            <a:lvl5pPr marL="720000" indent="-180000" algn="l" rtl="0" eaLnBrk="1" fontAlgn="base" hangingPunct="1">
              <a:spcBef>
                <a:spcPct val="20000"/>
              </a:spcBef>
              <a:spcAft>
                <a:spcPct val="0"/>
              </a:spcAft>
              <a:buFont typeface="Wingdings" panose="05000000000000000000" pitchFamily="2" charset="2"/>
              <a:buChar char="§"/>
              <a:defRPr sz="1600" b="0">
                <a:solidFill>
                  <a:schemeClr val="tx1"/>
                </a:solidFill>
                <a:latin typeface="+mn-lt"/>
              </a:defRPr>
            </a:lvl5pPr>
            <a:lvl6pPr marL="1355737" algn="l" rtl="0" eaLnBrk="1" fontAlgn="base" hangingPunct="1">
              <a:spcBef>
                <a:spcPct val="20000"/>
              </a:spcBef>
              <a:spcAft>
                <a:spcPct val="0"/>
              </a:spcAft>
              <a:defRPr sz="2001" b="1">
                <a:solidFill>
                  <a:schemeClr val="tx1"/>
                </a:solidFill>
                <a:latin typeface="+mn-lt"/>
              </a:defRPr>
            </a:lvl6pPr>
            <a:lvl7pPr marL="1812940" algn="l" rtl="0" eaLnBrk="1" fontAlgn="base" hangingPunct="1">
              <a:spcBef>
                <a:spcPct val="20000"/>
              </a:spcBef>
              <a:spcAft>
                <a:spcPct val="0"/>
              </a:spcAft>
              <a:defRPr sz="2001" b="1">
                <a:solidFill>
                  <a:schemeClr val="tx1"/>
                </a:solidFill>
                <a:latin typeface="+mn-lt"/>
              </a:defRPr>
            </a:lvl7pPr>
            <a:lvl8pPr marL="2270144" algn="l" rtl="0" eaLnBrk="1" fontAlgn="base" hangingPunct="1">
              <a:spcBef>
                <a:spcPct val="20000"/>
              </a:spcBef>
              <a:spcAft>
                <a:spcPct val="0"/>
              </a:spcAft>
              <a:defRPr sz="2001" b="1">
                <a:solidFill>
                  <a:schemeClr val="tx1"/>
                </a:solidFill>
                <a:latin typeface="+mn-lt"/>
              </a:defRPr>
            </a:lvl8pPr>
            <a:lvl9pPr marL="2727347" algn="l" rtl="0" eaLnBrk="1" fontAlgn="base" hangingPunct="1">
              <a:spcBef>
                <a:spcPct val="20000"/>
              </a:spcBef>
              <a:spcAft>
                <a:spcPct val="0"/>
              </a:spcAft>
              <a:defRPr sz="2001" b="1">
                <a:solidFill>
                  <a:schemeClr val="tx1"/>
                </a:solidFill>
                <a:latin typeface="+mn-lt"/>
              </a:defRPr>
            </a:lvl9pPr>
          </a:lstStyle>
          <a:p>
            <a:pPr marL="285750" indent="-285750">
              <a:buFont typeface="Wingdings" panose="05000000000000000000" pitchFamily="2" charset="2"/>
              <a:buChar char="§"/>
            </a:pPr>
            <a:endParaRPr lang="de-DE" dirty="0">
              <a:solidFill>
                <a:srgbClr val="262626"/>
              </a:solidFill>
              <a:latin typeface="Arial"/>
            </a:endParaRPr>
          </a:p>
          <a:p>
            <a:r>
              <a:rPr lang="de-DE" dirty="0">
                <a:solidFill>
                  <a:srgbClr val="262626"/>
                </a:solidFill>
              </a:rPr>
              <a:t>Ich habe das Modell jedoch so angewiesen, dass es eine Zuteilung verweigert, wenn kein passender Eintrag existiert. </a:t>
            </a:r>
            <a:r>
              <a:rPr lang="de-DE" b="1" dirty="0">
                <a:solidFill>
                  <a:srgbClr val="262626"/>
                </a:solidFill>
              </a:rPr>
              <a:t>Hintergrund:</a:t>
            </a:r>
            <a:r>
              <a:rPr lang="de-DE" dirty="0">
                <a:solidFill>
                  <a:srgbClr val="262626"/>
                </a:solidFill>
              </a:rPr>
              <a:t> In der Datei </a:t>
            </a:r>
            <a:r>
              <a:rPr lang="de-DE" i="1" dirty="0">
                <a:solidFill>
                  <a:srgbClr val="262626"/>
                </a:solidFill>
              </a:rPr>
              <a:t>Beispielobjekte</a:t>
            </a:r>
            <a:r>
              <a:rPr lang="de-DE" dirty="0">
                <a:solidFill>
                  <a:srgbClr val="262626"/>
                </a:solidFill>
              </a:rPr>
              <a:t> gibt es auch Anlagen ohne Artikelnummer.</a:t>
            </a:r>
          </a:p>
          <a:p>
            <a:br>
              <a:rPr lang="de-DE" dirty="0">
                <a:solidFill>
                  <a:srgbClr val="262626"/>
                </a:solidFill>
              </a:rPr>
            </a:br>
            <a:r>
              <a:rPr lang="de-DE" b="1" dirty="0">
                <a:solidFill>
                  <a:srgbClr val="262626"/>
                </a:solidFill>
              </a:rPr>
              <a:t>Weiterer Ablauf:  </a:t>
            </a:r>
          </a:p>
          <a:p>
            <a:pPr marL="285750" indent="-285750">
              <a:buFont typeface="Wingdings" panose="05000000000000000000" pitchFamily="2" charset="2"/>
              <a:buChar char="§"/>
            </a:pPr>
            <a:r>
              <a:rPr lang="de-DE" dirty="0">
                <a:solidFill>
                  <a:srgbClr val="262626"/>
                </a:solidFill>
              </a:rPr>
              <a:t>Mit zusätzlichen Daten könnte ein Muster entwickelt werden, das erkennt, ob eine Anlage tatsächlich ohne Artikelnummer bleibt (ggf. auch mit manueller Überprüfung). </a:t>
            </a:r>
          </a:p>
          <a:p>
            <a:pPr marL="285750" indent="-285750">
              <a:buFont typeface="Wingdings" panose="05000000000000000000" pitchFamily="2" charset="2"/>
              <a:buChar char="§"/>
            </a:pPr>
            <a:r>
              <a:rPr lang="de-DE" b="1" dirty="0">
                <a:solidFill>
                  <a:srgbClr val="262626"/>
                </a:solidFill>
              </a:rPr>
              <a:t>Alternativ: </a:t>
            </a:r>
            <a:r>
              <a:rPr lang="de-DE" dirty="0">
                <a:solidFill>
                  <a:srgbClr val="262626"/>
                </a:solidFill>
              </a:rPr>
              <a:t>erneute Überschriften-Zuordnung ohne die aktuelle Überschrift, ergänzt durch einen </a:t>
            </a:r>
            <a:r>
              <a:rPr lang="de-DE" dirty="0" err="1">
                <a:solidFill>
                  <a:srgbClr val="262626"/>
                </a:solidFill>
              </a:rPr>
              <a:t>Logging</a:t>
            </a:r>
            <a:r>
              <a:rPr lang="de-DE" dirty="0">
                <a:solidFill>
                  <a:srgbClr val="262626"/>
                </a:solidFill>
              </a:rPr>
              <a:t>-Hinweis zur Nachkontrolle, der dokumentiert, welcher Fehler zu diesem Fall geführt hat.</a:t>
            </a:r>
            <a:endParaRPr lang="de-DE" dirty="0">
              <a:solidFill>
                <a:srgbClr val="262626"/>
              </a:solidFill>
              <a:latin typeface="Arial"/>
            </a:endParaRPr>
          </a:p>
        </p:txBody>
      </p:sp>
    </p:spTree>
    <p:extLst>
      <p:ext uri="{BB962C8B-B14F-4D97-AF65-F5344CB8AC3E}">
        <p14:creationId xmlns:p14="http://schemas.microsoft.com/office/powerpoint/2010/main" val="294321911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F4205-4E85-1E2A-A7C6-01ACD903DE0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55E9AD9-67C9-7527-BA8F-F8D8B093BB63}"/>
              </a:ext>
            </a:extLst>
          </p:cNvPr>
          <p:cNvSpPr>
            <a:spLocks noGrp="1"/>
          </p:cNvSpPr>
          <p:nvPr>
            <p:ph type="title"/>
          </p:nvPr>
        </p:nvSpPr>
        <p:spPr>
          <a:xfrm>
            <a:off x="515938" y="804050"/>
            <a:ext cx="10392228" cy="400110"/>
          </a:xfrm>
        </p:spPr>
        <p:txBody>
          <a:bodyPr/>
          <a:lstStyle/>
          <a:p>
            <a:r>
              <a:rPr lang="de-DE" noProof="0" dirty="0"/>
              <a:t>EP-Zuordnung   -   Ziel</a:t>
            </a:r>
          </a:p>
        </p:txBody>
      </p:sp>
      <p:sp>
        <p:nvSpPr>
          <p:cNvPr id="5" name="Textplatzhalter 4">
            <a:extLst>
              <a:ext uri="{FF2B5EF4-FFF2-40B4-BE49-F238E27FC236}">
                <a16:creationId xmlns:a16="http://schemas.microsoft.com/office/drawing/2014/main" id="{CD070FF3-4270-F88B-C0C9-2E48CE31B65D}"/>
              </a:ext>
            </a:extLst>
          </p:cNvPr>
          <p:cNvSpPr>
            <a:spLocks noGrp="1"/>
          </p:cNvSpPr>
          <p:nvPr>
            <p:ph type="body" sz="quarter" idx="10"/>
          </p:nvPr>
        </p:nvSpPr>
        <p:spPr>
          <a:xfrm>
            <a:off x="515938" y="1700213"/>
            <a:ext cx="6249193" cy="4392612"/>
          </a:xfrm>
        </p:spPr>
        <p:txBody>
          <a:bodyPr/>
          <a:lstStyle/>
          <a:p>
            <a:r>
              <a:rPr lang="de-DE" dirty="0"/>
              <a:t>Reduktion der API‑Calls</a:t>
            </a:r>
          </a:p>
          <a:p>
            <a:endParaRPr lang="de-DE" dirty="0"/>
          </a:p>
          <a:p>
            <a:r>
              <a:rPr lang="de-DE" b="1" dirty="0" err="1"/>
              <a:t>Worst</a:t>
            </a:r>
            <a:r>
              <a:rPr lang="de-DE" b="1" dirty="0"/>
              <a:t> Case </a:t>
            </a:r>
            <a:r>
              <a:rPr lang="de-DE" dirty="0"/>
              <a:t>(ohne Optimierung)</a:t>
            </a:r>
          </a:p>
          <a:p>
            <a:pPr marL="285750" indent="-285750">
              <a:buFont typeface="Wingdings" panose="05000000000000000000" pitchFamily="2" charset="2"/>
              <a:buChar char="§"/>
            </a:pPr>
            <a:r>
              <a:rPr lang="de-DE" dirty="0"/>
              <a:t>973 Kundeneinträge</a:t>
            </a:r>
          </a:p>
          <a:p>
            <a:pPr marL="285750" indent="-285750">
              <a:buFont typeface="Wingdings" panose="05000000000000000000" pitchFamily="2" charset="2"/>
              <a:buChar char="§"/>
            </a:pPr>
            <a:r>
              <a:rPr lang="de-DE" dirty="0"/>
              <a:t>Jeder Eintrag wird mit dem kompletten EP-Katalog (~700 Zeilen) abgeglichen </a:t>
            </a:r>
          </a:p>
          <a:p>
            <a:pPr marL="285750" indent="-285750">
              <a:buFont typeface="Wingdings" panose="05000000000000000000" pitchFamily="2" charset="2"/>
              <a:buChar char="§"/>
            </a:pPr>
            <a:r>
              <a:rPr lang="de-DE" dirty="0"/>
              <a:t>GPT‑Kontextlimit → Aufteilung in ca. 6 Blöcke erforderlich </a:t>
            </a:r>
          </a:p>
          <a:p>
            <a:endParaRPr lang="de-DE" dirty="0"/>
          </a:p>
          <a:p>
            <a:r>
              <a:rPr lang="de-DE" b="1" dirty="0"/>
              <a:t>Ergebnis: </a:t>
            </a:r>
            <a:r>
              <a:rPr lang="de-DE" dirty="0"/>
              <a:t>973 × 6 ≈ 5.838 API-Calls</a:t>
            </a:r>
            <a:endParaRPr lang="de-DE" dirty="0">
              <a:solidFill>
                <a:srgbClr val="262626"/>
              </a:solidFill>
              <a:latin typeface="Arial"/>
            </a:endParaRPr>
          </a:p>
        </p:txBody>
      </p:sp>
      <p:sp>
        <p:nvSpPr>
          <p:cNvPr id="3" name="Textplatzhalter 4">
            <a:extLst>
              <a:ext uri="{FF2B5EF4-FFF2-40B4-BE49-F238E27FC236}">
                <a16:creationId xmlns:a16="http://schemas.microsoft.com/office/drawing/2014/main" id="{4F1D42B6-15D5-2D9B-6C22-6BAED3D23435}"/>
              </a:ext>
            </a:extLst>
          </p:cNvPr>
          <p:cNvSpPr txBox="1">
            <a:spLocks/>
          </p:cNvSpPr>
          <p:nvPr/>
        </p:nvSpPr>
        <p:spPr bwMode="gray">
          <a:xfrm>
            <a:off x="5554663" y="1700213"/>
            <a:ext cx="6346825" cy="4392612"/>
          </a:xfrm>
          <a:prstGeom prst="rect">
            <a:avLst/>
          </a:prstGeom>
        </p:spPr>
        <p:txBody>
          <a:bodyPr vert="horz" lIns="0" tIns="0" rIns="0" bIns="0" rtlCol="0">
            <a:noAutofit/>
          </a:bodyPr>
          <a:lstStyle>
            <a:lvl1pPr marL="0" indent="0" algn="l" rtl="0" eaLnBrk="1" fontAlgn="base" hangingPunct="1">
              <a:spcBef>
                <a:spcPts val="600"/>
              </a:spcBef>
              <a:spcAft>
                <a:spcPts val="0"/>
              </a:spcAft>
              <a:buFont typeface="Arial" panose="020B0604020202020204" pitchFamily="34" charset="0"/>
              <a:buNone/>
              <a:defRPr lang="de-DE" sz="1600" b="0" kern="1200" baseline="0">
                <a:solidFill>
                  <a:srgbClr val="363636"/>
                </a:solidFill>
                <a:latin typeface="+mn-lt"/>
                <a:ea typeface="+mn-ea"/>
                <a:cs typeface="+mn-cs"/>
              </a:defRPr>
            </a:lvl1pPr>
            <a:lvl2pPr marL="180975" indent="-180975" algn="l" rtl="0" eaLnBrk="1" fontAlgn="base" hangingPunct="1">
              <a:spcBef>
                <a:spcPts val="600"/>
              </a:spcBef>
              <a:spcAft>
                <a:spcPts val="0"/>
              </a:spcAft>
              <a:buFont typeface="Wingdings" panose="05000000000000000000" pitchFamily="2" charset="2"/>
              <a:buChar char="§"/>
              <a:defRPr lang="de-DE" sz="1600" b="0" kern="1200">
                <a:solidFill>
                  <a:schemeClr val="tx1"/>
                </a:solidFill>
                <a:latin typeface="+mn-lt"/>
                <a:ea typeface="+mn-ea"/>
                <a:cs typeface="+mn-cs"/>
              </a:defRPr>
            </a:lvl2pPr>
            <a:lvl3pPr marL="360000" indent="-180000" algn="l" rtl="0" eaLnBrk="1" fontAlgn="base" hangingPunct="1">
              <a:spcBef>
                <a:spcPts val="600"/>
              </a:spcBef>
              <a:spcAft>
                <a:spcPts val="0"/>
              </a:spcAft>
              <a:buFont typeface="Wingdings" panose="05000000000000000000" pitchFamily="2" charset="2"/>
              <a:buChar char="§"/>
              <a:defRPr lang="de-DE" sz="1600" b="0" kern="1200" baseline="0">
                <a:solidFill>
                  <a:srgbClr val="363636"/>
                </a:solidFill>
                <a:latin typeface="+mn-lt"/>
                <a:ea typeface="+mn-ea"/>
                <a:cs typeface="+mn-cs"/>
              </a:defRPr>
            </a:lvl3pPr>
            <a:lvl4pPr marL="540000" indent="-180000" algn="l" rtl="0" eaLnBrk="1" fontAlgn="base" hangingPunct="1">
              <a:spcBef>
                <a:spcPct val="20000"/>
              </a:spcBef>
              <a:spcAft>
                <a:spcPct val="0"/>
              </a:spcAft>
              <a:buFont typeface="Wingdings" panose="05000000000000000000" pitchFamily="2" charset="2"/>
              <a:buChar char="§"/>
              <a:defRPr sz="1600" b="0">
                <a:solidFill>
                  <a:schemeClr val="tx1"/>
                </a:solidFill>
                <a:latin typeface="+mn-lt"/>
              </a:defRPr>
            </a:lvl4pPr>
            <a:lvl5pPr marL="720000" indent="-180000" algn="l" rtl="0" eaLnBrk="1" fontAlgn="base" hangingPunct="1">
              <a:spcBef>
                <a:spcPct val="20000"/>
              </a:spcBef>
              <a:spcAft>
                <a:spcPct val="0"/>
              </a:spcAft>
              <a:buFont typeface="Wingdings" panose="05000000000000000000" pitchFamily="2" charset="2"/>
              <a:buChar char="§"/>
              <a:defRPr sz="1600" b="0">
                <a:solidFill>
                  <a:schemeClr val="tx1"/>
                </a:solidFill>
                <a:latin typeface="+mn-lt"/>
              </a:defRPr>
            </a:lvl5pPr>
            <a:lvl6pPr marL="1355737" algn="l" rtl="0" eaLnBrk="1" fontAlgn="base" hangingPunct="1">
              <a:spcBef>
                <a:spcPct val="20000"/>
              </a:spcBef>
              <a:spcAft>
                <a:spcPct val="0"/>
              </a:spcAft>
              <a:defRPr sz="2001" b="1">
                <a:solidFill>
                  <a:schemeClr val="tx1"/>
                </a:solidFill>
                <a:latin typeface="+mn-lt"/>
              </a:defRPr>
            </a:lvl6pPr>
            <a:lvl7pPr marL="1812940" algn="l" rtl="0" eaLnBrk="1" fontAlgn="base" hangingPunct="1">
              <a:spcBef>
                <a:spcPct val="20000"/>
              </a:spcBef>
              <a:spcAft>
                <a:spcPct val="0"/>
              </a:spcAft>
              <a:defRPr sz="2001" b="1">
                <a:solidFill>
                  <a:schemeClr val="tx1"/>
                </a:solidFill>
                <a:latin typeface="+mn-lt"/>
              </a:defRPr>
            </a:lvl7pPr>
            <a:lvl8pPr marL="2270144" algn="l" rtl="0" eaLnBrk="1" fontAlgn="base" hangingPunct="1">
              <a:spcBef>
                <a:spcPct val="20000"/>
              </a:spcBef>
              <a:spcAft>
                <a:spcPct val="0"/>
              </a:spcAft>
              <a:defRPr sz="2001" b="1">
                <a:solidFill>
                  <a:schemeClr val="tx1"/>
                </a:solidFill>
                <a:latin typeface="+mn-lt"/>
              </a:defRPr>
            </a:lvl8pPr>
            <a:lvl9pPr marL="2727347" algn="l" rtl="0" eaLnBrk="1" fontAlgn="base" hangingPunct="1">
              <a:spcBef>
                <a:spcPct val="20000"/>
              </a:spcBef>
              <a:spcAft>
                <a:spcPct val="0"/>
              </a:spcAft>
              <a:defRPr sz="2001" b="1">
                <a:solidFill>
                  <a:schemeClr val="tx1"/>
                </a:solidFill>
                <a:latin typeface="+mn-lt"/>
              </a:defRPr>
            </a:lvl9pPr>
          </a:lstStyle>
          <a:p>
            <a:pPr marL="285750" indent="-285750">
              <a:buFont typeface="Wingdings" panose="05000000000000000000" pitchFamily="2" charset="2"/>
              <a:buChar char="§"/>
            </a:pPr>
            <a:endParaRPr lang="de-DE" dirty="0">
              <a:solidFill>
                <a:srgbClr val="262626"/>
              </a:solidFill>
              <a:latin typeface="Arial"/>
            </a:endParaRPr>
          </a:p>
        </p:txBody>
      </p:sp>
      <p:sp>
        <p:nvSpPr>
          <p:cNvPr id="15" name="Textfeld 14">
            <a:extLst>
              <a:ext uri="{FF2B5EF4-FFF2-40B4-BE49-F238E27FC236}">
                <a16:creationId xmlns:a16="http://schemas.microsoft.com/office/drawing/2014/main" id="{E589A440-7FDE-ABAD-4E58-1A1EF839AD96}"/>
              </a:ext>
            </a:extLst>
          </p:cNvPr>
          <p:cNvSpPr txBox="1"/>
          <p:nvPr/>
        </p:nvSpPr>
        <p:spPr>
          <a:xfrm>
            <a:off x="6879431" y="2307432"/>
            <a:ext cx="4907757" cy="2031325"/>
          </a:xfrm>
          <a:prstGeom prst="rect">
            <a:avLst/>
          </a:prstGeom>
          <a:noFill/>
        </p:spPr>
        <p:txBody>
          <a:bodyPr wrap="square" lIns="0" tIns="0" rIns="0" bIns="0" rtlCol="0">
            <a:spAutoFit/>
          </a:bodyPr>
          <a:lstStyle/>
          <a:p>
            <a:r>
              <a:rPr lang="de-DE" sz="1600" b="1" dirty="0">
                <a:solidFill>
                  <a:srgbClr val="363636"/>
                </a:solidFill>
                <a:latin typeface="+mn-lt"/>
              </a:rPr>
              <a:t>Optimierter Ablauf </a:t>
            </a:r>
            <a:r>
              <a:rPr lang="de-DE" sz="1600" dirty="0">
                <a:solidFill>
                  <a:srgbClr val="363636"/>
                </a:solidFill>
                <a:latin typeface="+mn-lt"/>
              </a:rPr>
              <a:t>(mit meiner Pipeline)</a:t>
            </a:r>
          </a:p>
          <a:p>
            <a:pPr marL="285750" indent="-285750">
              <a:spcBef>
                <a:spcPts val="600"/>
              </a:spcBef>
              <a:spcAft>
                <a:spcPts val="0"/>
              </a:spcAft>
              <a:buFont typeface="Wingdings" panose="05000000000000000000" pitchFamily="2" charset="2"/>
              <a:buChar char="§"/>
            </a:pPr>
            <a:r>
              <a:rPr lang="de-DE" sz="1600" dirty="0">
                <a:solidFill>
                  <a:srgbClr val="363636"/>
                </a:solidFill>
                <a:latin typeface="+mn-lt"/>
              </a:rPr>
              <a:t>Schritt 3 – Überschriften-Mapping: 440 repräsentative, schwierige Einträge → 440 Calls</a:t>
            </a:r>
          </a:p>
          <a:p>
            <a:pPr marL="285750" indent="-285750">
              <a:spcBef>
                <a:spcPts val="600"/>
              </a:spcBef>
              <a:spcAft>
                <a:spcPts val="0"/>
              </a:spcAft>
              <a:buFont typeface="Wingdings" panose="05000000000000000000" pitchFamily="2" charset="2"/>
              <a:buChar char="§"/>
            </a:pPr>
            <a:r>
              <a:rPr lang="de-DE" sz="1600" dirty="0">
                <a:solidFill>
                  <a:srgbClr val="363636"/>
                </a:solidFill>
                <a:latin typeface="+mn-lt"/>
              </a:rPr>
              <a:t>Schritt 4 – Artikelnummern-Mapping: alle 973 Einträge → 973 Calls</a:t>
            </a:r>
          </a:p>
          <a:p>
            <a:pPr marL="285750" indent="-285750">
              <a:spcBef>
                <a:spcPts val="600"/>
              </a:spcBef>
              <a:spcAft>
                <a:spcPts val="0"/>
              </a:spcAft>
              <a:buFont typeface="Wingdings" panose="05000000000000000000" pitchFamily="2" charset="2"/>
              <a:buChar char="§"/>
            </a:pPr>
            <a:endParaRPr lang="de-DE" sz="1600" dirty="0">
              <a:solidFill>
                <a:srgbClr val="363636"/>
              </a:solidFill>
              <a:latin typeface="+mn-lt"/>
            </a:endParaRPr>
          </a:p>
          <a:p>
            <a:pPr>
              <a:spcBef>
                <a:spcPts val="600"/>
              </a:spcBef>
              <a:spcAft>
                <a:spcPts val="0"/>
              </a:spcAft>
            </a:pPr>
            <a:r>
              <a:rPr lang="de-DE" sz="1600" b="1" dirty="0"/>
              <a:t>Ergebnis: </a:t>
            </a:r>
            <a:r>
              <a:rPr lang="de-DE" sz="1600" dirty="0"/>
              <a:t>440 + 973 = 1.413 API-Calls</a:t>
            </a:r>
            <a:endParaRPr lang="de-DE" sz="1600" dirty="0">
              <a:solidFill>
                <a:srgbClr val="363636"/>
              </a:solidFill>
              <a:latin typeface="+mn-lt"/>
            </a:endParaRPr>
          </a:p>
        </p:txBody>
      </p:sp>
      <p:sp>
        <p:nvSpPr>
          <p:cNvPr id="17" name="Textfeld 16">
            <a:extLst>
              <a:ext uri="{FF2B5EF4-FFF2-40B4-BE49-F238E27FC236}">
                <a16:creationId xmlns:a16="http://schemas.microsoft.com/office/drawing/2014/main" id="{AAA21ED3-BB8B-C30F-06F0-5D074040BC5F}"/>
              </a:ext>
            </a:extLst>
          </p:cNvPr>
          <p:cNvSpPr txBox="1"/>
          <p:nvPr/>
        </p:nvSpPr>
        <p:spPr>
          <a:xfrm>
            <a:off x="4629745" y="5724805"/>
            <a:ext cx="2932510" cy="338554"/>
          </a:xfrm>
          <a:prstGeom prst="rect">
            <a:avLst/>
          </a:prstGeom>
          <a:noFill/>
        </p:spPr>
        <p:txBody>
          <a:bodyPr wrap="square">
            <a:spAutoFit/>
          </a:bodyPr>
          <a:lstStyle/>
          <a:p>
            <a:pPr algn="ctr"/>
            <a:r>
              <a:rPr lang="de-DE" sz="1600" b="1" dirty="0"/>
              <a:t>Reduktion um ~76 %</a:t>
            </a:r>
            <a:endParaRPr lang="de-DE" sz="1600" b="1" dirty="0">
              <a:solidFill>
                <a:srgbClr val="363636"/>
              </a:solidFill>
              <a:latin typeface="+mn-lt"/>
            </a:endParaRPr>
          </a:p>
        </p:txBody>
      </p:sp>
      <p:sp>
        <p:nvSpPr>
          <p:cNvPr id="18" name="Pfeil: nach rechts 17">
            <a:extLst>
              <a:ext uri="{FF2B5EF4-FFF2-40B4-BE49-F238E27FC236}">
                <a16:creationId xmlns:a16="http://schemas.microsoft.com/office/drawing/2014/main" id="{FB536128-951B-7BE0-1769-D2C5206C5FBC}"/>
              </a:ext>
            </a:extLst>
          </p:cNvPr>
          <p:cNvSpPr/>
          <p:nvPr/>
        </p:nvSpPr>
        <p:spPr bwMode="auto">
          <a:xfrm>
            <a:off x="4258273" y="5754271"/>
            <a:ext cx="592931" cy="338554"/>
          </a:xfrm>
          <a:prstGeom prst="rightArrow">
            <a:avLst/>
          </a:prstGeom>
          <a:solidFill>
            <a:schemeClr val="tx2"/>
          </a:solidFill>
          <a:ln w="9525" cap="flat" cmpd="sng" algn="ctr">
            <a:noFill/>
            <a:prstDash val="solid"/>
            <a:round/>
            <a:headEnd type="none" w="med" len="med"/>
            <a:tailEnd type="none" w="med" len="med"/>
          </a:ln>
          <a:effectLst/>
        </p:spPr>
        <p:txBody>
          <a:bodyPr vert="horz" wrap="square" lIns="108000" tIns="108000" rIns="108000" bIns="10800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6836084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5F53F5-22D9-13C3-8394-6BA73564FDA5}"/>
              </a:ext>
            </a:extLst>
          </p:cNvPr>
          <p:cNvSpPr>
            <a:spLocks noGrp="1"/>
          </p:cNvSpPr>
          <p:nvPr>
            <p:ph type="title"/>
          </p:nvPr>
        </p:nvSpPr>
        <p:spPr>
          <a:xfrm>
            <a:off x="515938" y="804050"/>
            <a:ext cx="10392228" cy="400110"/>
          </a:xfrm>
        </p:spPr>
        <p:txBody>
          <a:bodyPr/>
          <a:lstStyle/>
          <a:p>
            <a:r>
              <a:rPr lang="de-DE" dirty="0"/>
              <a:t>Vollständigkeitsprüfung	-	 Herausforderung</a:t>
            </a:r>
            <a:endParaRPr lang="de-DE" noProof="0" dirty="0"/>
          </a:p>
        </p:txBody>
      </p:sp>
      <p:sp>
        <p:nvSpPr>
          <p:cNvPr id="3" name="Textplatzhalter 2">
            <a:extLst>
              <a:ext uri="{FF2B5EF4-FFF2-40B4-BE49-F238E27FC236}">
                <a16:creationId xmlns:a16="http://schemas.microsoft.com/office/drawing/2014/main" id="{19E20C80-B129-73B5-C2DF-6D59758AC37F}"/>
              </a:ext>
            </a:extLst>
          </p:cNvPr>
          <p:cNvSpPr>
            <a:spLocks noGrp="1"/>
          </p:cNvSpPr>
          <p:nvPr>
            <p:ph type="body" sz="quarter" idx="10"/>
          </p:nvPr>
        </p:nvSpPr>
        <p:spPr/>
        <p:txBody>
          <a:bodyPr/>
          <a:lstStyle/>
          <a:p>
            <a:r>
              <a:rPr lang="de-DE" dirty="0"/>
              <a:t>Für die Vollständigkeitsprüfung standen mir primär die Anlagendaten aus den </a:t>
            </a:r>
            <a:r>
              <a:rPr lang="de-DE" i="1" dirty="0"/>
              <a:t>Beispielobjekten</a:t>
            </a:r>
            <a:r>
              <a:rPr lang="de-DE" dirty="0"/>
              <a:t> zur Verfügung. Dadurch ergaben sich einige Einschränkungen in der Datenbasis, die den Einsatz von Modellen wie Clustering oder </a:t>
            </a:r>
            <a:r>
              <a:rPr lang="de-DE" dirty="0" err="1"/>
              <a:t>Machine</a:t>
            </a:r>
            <a:r>
              <a:rPr lang="de-DE" dirty="0"/>
              <a:t> Learning für mich limitierten (natürlich auch zeitliche Umsetzung). Aus diesem Grund habe ich im ersten Schritt numerische Verfahren umgesetzt, die eine simple aber nachvollziehbare Basisanalyse erlauben und gehe am Ende auf einen Ausblick ein, den ich für sinnvoll halte um eine nachhaltige Vollständigkeitsprüfung durchzuführen. </a:t>
            </a:r>
          </a:p>
          <a:p>
            <a:pPr lvl="0" eaLnBrk="0" hangingPunct="0">
              <a:spcBef>
                <a:spcPct val="0"/>
              </a:spcBef>
              <a:spcAft>
                <a:spcPct val="0"/>
              </a:spcAft>
            </a:pPr>
            <a:endParaRPr lang="de-DE" altLang="de-DE" dirty="0"/>
          </a:p>
          <a:p>
            <a:pPr lvl="0" eaLnBrk="0" hangingPunct="0">
              <a:spcBef>
                <a:spcPct val="0"/>
              </a:spcBef>
              <a:spcAft>
                <a:spcPct val="0"/>
              </a:spcAft>
            </a:pPr>
            <a:r>
              <a:rPr lang="de-DE" altLang="de-DE" b="1" dirty="0"/>
              <a:t>Datenumfang: </a:t>
            </a:r>
            <a:r>
              <a:rPr lang="de-DE" dirty="0"/>
              <a:t>32 Gebäude mit rund 7.000 Anlagen (Median: 173 Anlagen pro Gebäude) → begrenzte Datenbasis für eine stabile Clusterbildung </a:t>
            </a:r>
          </a:p>
          <a:p>
            <a:pPr lvl="0" eaLnBrk="0" hangingPunct="0">
              <a:spcBef>
                <a:spcPct val="0"/>
              </a:spcBef>
              <a:spcAft>
                <a:spcPct val="0"/>
              </a:spcAft>
            </a:pPr>
            <a:r>
              <a:rPr lang="de-DE" altLang="de-DE" b="1" dirty="0"/>
              <a:t>Begrenzte Metadaten: </a:t>
            </a:r>
            <a:r>
              <a:rPr lang="de-DE" altLang="de-DE" dirty="0"/>
              <a:t>Kaum Informationen über Gebäudespezifikationen (z. B. Größe, Baujahr, Lage, …)</a:t>
            </a:r>
          </a:p>
          <a:p>
            <a:pPr marL="180000" lvl="2" indent="0">
              <a:buNone/>
            </a:pPr>
            <a:endParaRPr lang="de-DE" dirty="0"/>
          </a:p>
          <a:p>
            <a:endParaRPr lang="de-DE" dirty="0"/>
          </a:p>
          <a:p>
            <a:endParaRPr lang="de-DE" noProof="0" dirty="0"/>
          </a:p>
        </p:txBody>
      </p:sp>
    </p:spTree>
    <p:extLst>
      <p:ext uri="{BB962C8B-B14F-4D97-AF65-F5344CB8AC3E}">
        <p14:creationId xmlns:p14="http://schemas.microsoft.com/office/powerpoint/2010/main" val="2829210030"/>
      </p:ext>
    </p:extLst>
  </p:cSld>
  <p:clrMapOvr>
    <a:overrideClrMapping bg1="lt1" tx1="dk1" bg2="lt2" tx2="dk2" accent1="accent1" accent2="accent2" accent3="accent3" accent4="accent4" accent5="accent5" accent6="accent6" hlink="hlink" folHlink="folHlink"/>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F76387-393F-110C-CA1A-5FDA4686408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0C65CA7-4EA3-7898-D56B-7EB01BD506A7}"/>
              </a:ext>
            </a:extLst>
          </p:cNvPr>
          <p:cNvSpPr>
            <a:spLocks noGrp="1"/>
          </p:cNvSpPr>
          <p:nvPr>
            <p:ph type="title"/>
          </p:nvPr>
        </p:nvSpPr>
        <p:spPr>
          <a:xfrm>
            <a:off x="515938" y="804050"/>
            <a:ext cx="10392228" cy="400110"/>
          </a:xfrm>
        </p:spPr>
        <p:txBody>
          <a:bodyPr/>
          <a:lstStyle/>
          <a:p>
            <a:r>
              <a:rPr lang="de-DE" dirty="0"/>
              <a:t>Vollständigkeitsprüfung	-	Ablauf</a:t>
            </a:r>
            <a:endParaRPr lang="de-DE" noProof="0" dirty="0"/>
          </a:p>
        </p:txBody>
      </p:sp>
      <p:sp>
        <p:nvSpPr>
          <p:cNvPr id="3" name="Textplatzhalter 2">
            <a:extLst>
              <a:ext uri="{FF2B5EF4-FFF2-40B4-BE49-F238E27FC236}">
                <a16:creationId xmlns:a16="http://schemas.microsoft.com/office/drawing/2014/main" id="{CAF276F7-5D7B-8819-4F52-BF6BB1D44728}"/>
              </a:ext>
            </a:extLst>
          </p:cNvPr>
          <p:cNvSpPr>
            <a:spLocks noGrp="1"/>
          </p:cNvSpPr>
          <p:nvPr>
            <p:ph type="body" sz="quarter" idx="10"/>
          </p:nvPr>
        </p:nvSpPr>
        <p:spPr/>
        <p:txBody>
          <a:bodyPr/>
          <a:lstStyle/>
          <a:p>
            <a:r>
              <a:rPr lang="de-DE" dirty="0"/>
              <a:t>Ziel: Automatische Erkennung fehlender Anlagen im Kundenprojekt durch Vergleich mit Referenzdaten</a:t>
            </a:r>
          </a:p>
          <a:p>
            <a:endParaRPr lang="de-DE" dirty="0"/>
          </a:p>
          <a:p>
            <a:r>
              <a:rPr lang="de-DE" b="1" dirty="0"/>
              <a:t>1. Korrelationsanalyse</a:t>
            </a:r>
            <a:endParaRPr lang="de-DE" dirty="0"/>
          </a:p>
          <a:p>
            <a:pPr lvl="2"/>
            <a:r>
              <a:rPr lang="de-DE" dirty="0"/>
              <a:t> Berechnung von Abhängigkeiten zwischen Anlagen in Gebäuden</a:t>
            </a:r>
            <a:endParaRPr lang="de-DE" b="1" dirty="0"/>
          </a:p>
          <a:p>
            <a:r>
              <a:rPr lang="de-DE" b="1" dirty="0"/>
              <a:t>2. Frequenzanalyse</a:t>
            </a:r>
            <a:endParaRPr lang="de-DE" dirty="0"/>
          </a:p>
          <a:p>
            <a:pPr lvl="2"/>
            <a:r>
              <a:rPr lang="de-DE" dirty="0"/>
              <a:t>Identifizierung typischer Anlagen pro Gebäude</a:t>
            </a:r>
          </a:p>
          <a:p>
            <a:pPr marL="0" lvl="2" indent="0">
              <a:buNone/>
            </a:pPr>
            <a:r>
              <a:rPr lang="de-DE" b="1" dirty="0"/>
              <a:t>3. Vollständigkeitsanalyse</a:t>
            </a:r>
          </a:p>
          <a:p>
            <a:pPr marL="465750" lvl="3" indent="-285750"/>
            <a:r>
              <a:rPr lang="de-DE" dirty="0"/>
              <a:t>Führt die finale Vollständigkeitsprüfung durch</a:t>
            </a:r>
            <a:endParaRPr lang="de-DE" b="1" dirty="0"/>
          </a:p>
          <a:p>
            <a:r>
              <a:rPr lang="de-DE" b="1" dirty="0"/>
              <a:t>4. Komponentenprüfung (unabhängige </a:t>
            </a:r>
            <a:r>
              <a:rPr lang="de-DE" b="1" dirty="0" err="1"/>
              <a:t>Analye</a:t>
            </a:r>
            <a:r>
              <a:rPr lang="de-DE" b="1" dirty="0"/>
              <a:t>)</a:t>
            </a:r>
            <a:endParaRPr lang="de-DE" dirty="0"/>
          </a:p>
          <a:p>
            <a:pPr lvl="2"/>
            <a:r>
              <a:rPr lang="de-DE" dirty="0"/>
              <a:t>Analyse von Anlagen und deren zugehörigen Bauteilen anhand der Anlagen-ID</a:t>
            </a:r>
          </a:p>
          <a:p>
            <a:pPr lvl="2"/>
            <a:endParaRPr lang="de-DE" dirty="0"/>
          </a:p>
          <a:p>
            <a:pPr lvl="2"/>
            <a:endParaRPr lang="de-DE" dirty="0"/>
          </a:p>
          <a:p>
            <a:pPr lvl="2"/>
            <a:endParaRPr lang="de-DE" dirty="0"/>
          </a:p>
          <a:p>
            <a:r>
              <a:rPr lang="de-DE" dirty="0"/>
              <a:t>→ </a:t>
            </a:r>
            <a:r>
              <a:rPr lang="de-DE" i="1" dirty="0"/>
              <a:t>Für detaillierte Implementierungsinformationen siehe `../</a:t>
            </a:r>
            <a:r>
              <a:rPr lang="de-DE" i="1" dirty="0" err="1"/>
              <a:t>Completeness_check</a:t>
            </a:r>
            <a:r>
              <a:rPr lang="de-DE" i="1" dirty="0"/>
              <a:t>/README.md`</a:t>
            </a:r>
          </a:p>
          <a:p>
            <a:endParaRPr lang="de-DE" dirty="0"/>
          </a:p>
          <a:p>
            <a:endParaRPr lang="de-DE" noProof="0" dirty="0"/>
          </a:p>
        </p:txBody>
      </p:sp>
    </p:spTree>
    <p:extLst>
      <p:ext uri="{BB962C8B-B14F-4D97-AF65-F5344CB8AC3E}">
        <p14:creationId xmlns:p14="http://schemas.microsoft.com/office/powerpoint/2010/main" val="1385171520"/>
      </p:ext>
    </p:extLst>
  </p:cSld>
  <p:clrMapOvr>
    <a:overrideClrMapping bg1="lt1" tx1="dk1" bg2="lt2" tx2="dk2" accent1="accent1" accent2="accent2" accent3="accent3" accent4="accent4" accent5="accent5" accent6="accent6" hlink="hlink" folHlink="folHlink"/>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797E4-D04A-99D3-CCD6-8F4A684628B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104CFB3-53EE-0CCC-F814-EFCA76729271}"/>
              </a:ext>
            </a:extLst>
          </p:cNvPr>
          <p:cNvSpPr>
            <a:spLocks noGrp="1"/>
          </p:cNvSpPr>
          <p:nvPr>
            <p:ph type="title"/>
          </p:nvPr>
        </p:nvSpPr>
        <p:spPr>
          <a:xfrm>
            <a:off x="515938" y="804050"/>
            <a:ext cx="10392228" cy="400110"/>
          </a:xfrm>
        </p:spPr>
        <p:txBody>
          <a:bodyPr/>
          <a:lstStyle/>
          <a:p>
            <a:r>
              <a:rPr lang="de-DE" dirty="0"/>
              <a:t>Vollständigkeitsprüfung	-	1. Korrelationsanalyse</a:t>
            </a:r>
            <a:endParaRPr lang="de-DE" noProof="0" dirty="0"/>
          </a:p>
        </p:txBody>
      </p:sp>
      <p:sp>
        <p:nvSpPr>
          <p:cNvPr id="3" name="Textplatzhalter 2">
            <a:extLst>
              <a:ext uri="{FF2B5EF4-FFF2-40B4-BE49-F238E27FC236}">
                <a16:creationId xmlns:a16="http://schemas.microsoft.com/office/drawing/2014/main" id="{86B58A8E-86AB-EA89-938D-CCCA89D211D2}"/>
              </a:ext>
            </a:extLst>
          </p:cNvPr>
          <p:cNvSpPr>
            <a:spLocks noGrp="1"/>
          </p:cNvSpPr>
          <p:nvPr>
            <p:ph type="body" sz="quarter" idx="10"/>
          </p:nvPr>
        </p:nvSpPr>
        <p:spPr>
          <a:xfrm>
            <a:off x="515938" y="1700213"/>
            <a:ext cx="11160125" cy="1993106"/>
          </a:xfrm>
        </p:spPr>
        <p:txBody>
          <a:bodyPr/>
          <a:lstStyle/>
          <a:p>
            <a:endParaRPr lang="de-DE" dirty="0"/>
          </a:p>
          <a:p>
            <a:endParaRPr lang="de-DE" noProof="0" dirty="0"/>
          </a:p>
        </p:txBody>
      </p:sp>
      <p:sp>
        <p:nvSpPr>
          <p:cNvPr id="4" name="Textplatzhalter 2">
            <a:extLst>
              <a:ext uri="{FF2B5EF4-FFF2-40B4-BE49-F238E27FC236}">
                <a16:creationId xmlns:a16="http://schemas.microsoft.com/office/drawing/2014/main" id="{DF37BB52-A126-3482-A669-A34303B6FBCA}"/>
              </a:ext>
            </a:extLst>
          </p:cNvPr>
          <p:cNvSpPr txBox="1">
            <a:spLocks/>
          </p:cNvSpPr>
          <p:nvPr/>
        </p:nvSpPr>
        <p:spPr bwMode="gray">
          <a:xfrm>
            <a:off x="515939" y="1700213"/>
            <a:ext cx="10485436" cy="1993106"/>
          </a:xfrm>
          <a:prstGeom prst="rect">
            <a:avLst/>
          </a:prstGeom>
        </p:spPr>
        <p:txBody>
          <a:bodyPr vert="horz" lIns="0" tIns="0" rIns="0" bIns="0" rtlCol="0">
            <a:noAutofit/>
          </a:bodyPr>
          <a:lstStyle>
            <a:lvl1pPr marL="0" indent="0" algn="l" rtl="0" eaLnBrk="1" fontAlgn="base" hangingPunct="1">
              <a:spcBef>
                <a:spcPts val="600"/>
              </a:spcBef>
              <a:spcAft>
                <a:spcPts val="0"/>
              </a:spcAft>
              <a:buFont typeface="Arial" panose="020B0604020202020204" pitchFamily="34" charset="0"/>
              <a:buNone/>
              <a:defRPr lang="de-DE" sz="1600" b="0" kern="1200" baseline="0">
                <a:solidFill>
                  <a:srgbClr val="363636"/>
                </a:solidFill>
                <a:latin typeface="+mn-lt"/>
                <a:ea typeface="+mn-ea"/>
                <a:cs typeface="+mn-cs"/>
              </a:defRPr>
            </a:lvl1pPr>
            <a:lvl2pPr marL="180975" indent="-180975" algn="l" rtl="0" eaLnBrk="1" fontAlgn="base" hangingPunct="1">
              <a:spcBef>
                <a:spcPts val="600"/>
              </a:spcBef>
              <a:spcAft>
                <a:spcPts val="0"/>
              </a:spcAft>
              <a:buFont typeface="Wingdings" panose="05000000000000000000" pitchFamily="2" charset="2"/>
              <a:buChar char="§"/>
              <a:defRPr lang="de-DE" sz="1600" b="0" kern="1200">
                <a:solidFill>
                  <a:schemeClr val="tx1"/>
                </a:solidFill>
                <a:latin typeface="+mn-lt"/>
                <a:ea typeface="+mn-ea"/>
                <a:cs typeface="+mn-cs"/>
              </a:defRPr>
            </a:lvl2pPr>
            <a:lvl3pPr marL="360000" indent="-180000" algn="l" rtl="0" eaLnBrk="1" fontAlgn="base" hangingPunct="1">
              <a:spcBef>
                <a:spcPts val="600"/>
              </a:spcBef>
              <a:spcAft>
                <a:spcPts val="0"/>
              </a:spcAft>
              <a:buFont typeface="Wingdings" panose="05000000000000000000" pitchFamily="2" charset="2"/>
              <a:buChar char="§"/>
              <a:defRPr lang="de-DE" sz="1600" b="0" kern="1200" baseline="0">
                <a:solidFill>
                  <a:srgbClr val="363636"/>
                </a:solidFill>
                <a:latin typeface="+mn-lt"/>
                <a:ea typeface="+mn-ea"/>
                <a:cs typeface="+mn-cs"/>
              </a:defRPr>
            </a:lvl3pPr>
            <a:lvl4pPr marL="540000" indent="-180000" algn="l" rtl="0" eaLnBrk="1" fontAlgn="base" hangingPunct="1">
              <a:spcBef>
                <a:spcPct val="20000"/>
              </a:spcBef>
              <a:spcAft>
                <a:spcPct val="0"/>
              </a:spcAft>
              <a:buFont typeface="Wingdings" panose="05000000000000000000" pitchFamily="2" charset="2"/>
              <a:buChar char="§"/>
              <a:defRPr sz="1600" b="0">
                <a:solidFill>
                  <a:schemeClr val="tx1"/>
                </a:solidFill>
                <a:latin typeface="+mn-lt"/>
              </a:defRPr>
            </a:lvl4pPr>
            <a:lvl5pPr marL="720000" indent="-180000" algn="l" rtl="0" eaLnBrk="1" fontAlgn="base" hangingPunct="1">
              <a:spcBef>
                <a:spcPct val="20000"/>
              </a:spcBef>
              <a:spcAft>
                <a:spcPct val="0"/>
              </a:spcAft>
              <a:buFont typeface="Wingdings" panose="05000000000000000000" pitchFamily="2" charset="2"/>
              <a:buChar char="§"/>
              <a:defRPr sz="1600" b="0">
                <a:solidFill>
                  <a:schemeClr val="tx1"/>
                </a:solidFill>
                <a:latin typeface="+mn-lt"/>
              </a:defRPr>
            </a:lvl5pPr>
            <a:lvl6pPr marL="1355737" algn="l" rtl="0" eaLnBrk="1" fontAlgn="base" hangingPunct="1">
              <a:spcBef>
                <a:spcPct val="20000"/>
              </a:spcBef>
              <a:spcAft>
                <a:spcPct val="0"/>
              </a:spcAft>
              <a:defRPr sz="2001" b="1">
                <a:solidFill>
                  <a:schemeClr val="tx1"/>
                </a:solidFill>
                <a:latin typeface="+mn-lt"/>
              </a:defRPr>
            </a:lvl6pPr>
            <a:lvl7pPr marL="1812940" algn="l" rtl="0" eaLnBrk="1" fontAlgn="base" hangingPunct="1">
              <a:spcBef>
                <a:spcPct val="20000"/>
              </a:spcBef>
              <a:spcAft>
                <a:spcPct val="0"/>
              </a:spcAft>
              <a:defRPr sz="2001" b="1">
                <a:solidFill>
                  <a:schemeClr val="tx1"/>
                </a:solidFill>
                <a:latin typeface="+mn-lt"/>
              </a:defRPr>
            </a:lvl7pPr>
            <a:lvl8pPr marL="2270144" algn="l" rtl="0" eaLnBrk="1" fontAlgn="base" hangingPunct="1">
              <a:spcBef>
                <a:spcPct val="20000"/>
              </a:spcBef>
              <a:spcAft>
                <a:spcPct val="0"/>
              </a:spcAft>
              <a:defRPr sz="2001" b="1">
                <a:solidFill>
                  <a:schemeClr val="tx1"/>
                </a:solidFill>
                <a:latin typeface="+mn-lt"/>
              </a:defRPr>
            </a:lvl8pPr>
            <a:lvl9pPr marL="2727347" algn="l" rtl="0" eaLnBrk="1" fontAlgn="base" hangingPunct="1">
              <a:spcBef>
                <a:spcPct val="20000"/>
              </a:spcBef>
              <a:spcAft>
                <a:spcPct val="0"/>
              </a:spcAft>
              <a:defRPr sz="2001" b="1">
                <a:solidFill>
                  <a:schemeClr val="tx1"/>
                </a:solidFill>
                <a:latin typeface="+mn-lt"/>
              </a:defRPr>
            </a:lvl9pPr>
          </a:lstStyle>
          <a:p>
            <a:pPr lvl="0"/>
            <a:r>
              <a:rPr lang="de-DE" altLang="de-DE" dirty="0"/>
              <a:t>Abhängigkeiten zwischen Anlagen in </a:t>
            </a:r>
            <a:r>
              <a:rPr lang="de-DE" altLang="de-DE" i="1" dirty="0"/>
              <a:t>Beispielobjekte</a:t>
            </a:r>
            <a:r>
              <a:rPr lang="de-DE" altLang="de-DE" dirty="0"/>
              <a:t> erkennen.</a:t>
            </a:r>
          </a:p>
          <a:p>
            <a:pPr lvl="0"/>
            <a:endParaRPr lang="de-DE" altLang="de-DE" dirty="0"/>
          </a:p>
          <a:p>
            <a:pPr lvl="0"/>
            <a:r>
              <a:rPr lang="de-DE" altLang="de-DE" b="1" dirty="0"/>
              <a:t>Basis: </a:t>
            </a:r>
            <a:r>
              <a:rPr lang="de-DE" altLang="de-DE" dirty="0" err="1"/>
              <a:t>One</a:t>
            </a:r>
            <a:r>
              <a:rPr lang="de-DE" altLang="de-DE" dirty="0"/>
              <a:t>‑Hot‑Encoding (Gebäude × Installation)</a:t>
            </a:r>
          </a:p>
          <a:p>
            <a:pPr lvl="0"/>
            <a:r>
              <a:rPr lang="de-DE" altLang="de-DE" b="1" dirty="0"/>
              <a:t>Methode: </a:t>
            </a:r>
            <a:r>
              <a:rPr lang="de-DE" altLang="de-DE" dirty="0"/>
              <a:t>Pearson-Korrelation </a:t>
            </a:r>
          </a:p>
          <a:p>
            <a:pPr lvl="0"/>
            <a:r>
              <a:rPr lang="de-DE" altLang="de-DE" b="1" dirty="0"/>
              <a:t>Gruppierung: </a:t>
            </a:r>
            <a:r>
              <a:rPr lang="de-DE" dirty="0"/>
              <a:t>AKS-Bezeichnung</a:t>
            </a:r>
            <a:endParaRPr lang="de-DE" altLang="de-DE" b="1" dirty="0"/>
          </a:p>
          <a:p>
            <a:pPr lvl="0"/>
            <a:r>
              <a:rPr lang="de-DE" altLang="de-DE" b="1" dirty="0"/>
              <a:t>Ergebnis: </a:t>
            </a:r>
            <a:r>
              <a:rPr lang="de-DE" altLang="de-DE" dirty="0"/>
              <a:t>Matrix → welche Anlagen treten typischerweise gemeinsam auf</a:t>
            </a:r>
          </a:p>
          <a:p>
            <a:pPr lvl="0"/>
            <a:r>
              <a:rPr lang="de-DE" altLang="de-DE" b="1" dirty="0"/>
              <a:t>Nutzen: </a:t>
            </a:r>
            <a:r>
              <a:rPr lang="de-DE" altLang="de-DE" dirty="0"/>
              <a:t>Aufdeckung von Mustern (z. B. Aufzug → Notbeleuchtung)</a:t>
            </a:r>
          </a:p>
          <a:p>
            <a:endParaRPr lang="de-DE" dirty="0"/>
          </a:p>
          <a:p>
            <a:endParaRPr lang="de-DE" dirty="0"/>
          </a:p>
        </p:txBody>
      </p:sp>
      <p:pic>
        <p:nvPicPr>
          <p:cNvPr id="8" name="Grafik 7">
            <a:extLst>
              <a:ext uri="{FF2B5EF4-FFF2-40B4-BE49-F238E27FC236}">
                <a16:creationId xmlns:a16="http://schemas.microsoft.com/office/drawing/2014/main" id="{C716A29E-83D0-302E-85D3-C5EC92C6E42F}"/>
              </a:ext>
            </a:extLst>
          </p:cNvPr>
          <p:cNvPicPr>
            <a:picLocks noChangeAspect="1"/>
          </p:cNvPicPr>
          <p:nvPr/>
        </p:nvPicPr>
        <p:blipFill>
          <a:blip r:embed="rId2"/>
          <a:stretch>
            <a:fillRect/>
          </a:stretch>
        </p:blipFill>
        <p:spPr>
          <a:xfrm>
            <a:off x="515938" y="4063295"/>
            <a:ext cx="11461661" cy="2188983"/>
          </a:xfrm>
          <a:prstGeom prst="rect">
            <a:avLst/>
          </a:prstGeom>
        </p:spPr>
      </p:pic>
    </p:spTree>
    <p:extLst>
      <p:ext uri="{BB962C8B-B14F-4D97-AF65-F5344CB8AC3E}">
        <p14:creationId xmlns:p14="http://schemas.microsoft.com/office/powerpoint/2010/main" val="9972134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40EF7-4C56-03F1-2DFE-823422CE2D1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1702EB-A1B1-533E-847C-8D3860191E96}"/>
              </a:ext>
            </a:extLst>
          </p:cNvPr>
          <p:cNvSpPr>
            <a:spLocks noGrp="1"/>
          </p:cNvSpPr>
          <p:nvPr>
            <p:ph type="title"/>
          </p:nvPr>
        </p:nvSpPr>
        <p:spPr>
          <a:xfrm>
            <a:off x="515938" y="804050"/>
            <a:ext cx="10392228" cy="400110"/>
          </a:xfrm>
        </p:spPr>
        <p:txBody>
          <a:bodyPr/>
          <a:lstStyle/>
          <a:p>
            <a:r>
              <a:rPr lang="de-DE" dirty="0"/>
              <a:t>Vollständigkeitsprüfung	-	2. Frequenzanalyse</a:t>
            </a:r>
            <a:endParaRPr lang="de-DE" noProof="0" dirty="0"/>
          </a:p>
        </p:txBody>
      </p:sp>
      <p:sp>
        <p:nvSpPr>
          <p:cNvPr id="3" name="Textplatzhalter 2">
            <a:extLst>
              <a:ext uri="{FF2B5EF4-FFF2-40B4-BE49-F238E27FC236}">
                <a16:creationId xmlns:a16="http://schemas.microsoft.com/office/drawing/2014/main" id="{0D9A8865-5615-2FFE-69C5-9F64E1077F4D}"/>
              </a:ext>
            </a:extLst>
          </p:cNvPr>
          <p:cNvSpPr>
            <a:spLocks noGrp="1"/>
          </p:cNvSpPr>
          <p:nvPr>
            <p:ph type="body" sz="quarter" idx="10"/>
          </p:nvPr>
        </p:nvSpPr>
        <p:spPr>
          <a:xfrm>
            <a:off x="515939" y="1700213"/>
            <a:ext cx="6541856" cy="4392612"/>
          </a:xfrm>
        </p:spPr>
        <p:txBody>
          <a:bodyPr/>
          <a:lstStyle/>
          <a:p>
            <a:r>
              <a:rPr lang="de-DE" dirty="0"/>
              <a:t>Typische </a:t>
            </a:r>
            <a:r>
              <a:rPr lang="de-DE" altLang="de-DE" dirty="0"/>
              <a:t>Anlagen</a:t>
            </a:r>
            <a:r>
              <a:rPr lang="de-DE" dirty="0"/>
              <a:t> über alle Gebäude hinweg identifizieren, </a:t>
            </a:r>
            <a:r>
              <a:rPr lang="de-DE" altLang="de-DE" i="1" dirty="0"/>
              <a:t>Beispielobjekte</a:t>
            </a:r>
            <a:endParaRPr lang="de-DE" dirty="0"/>
          </a:p>
          <a:p>
            <a:endParaRPr lang="de-DE" dirty="0"/>
          </a:p>
          <a:p>
            <a:r>
              <a:rPr lang="de-DE" b="1" dirty="0"/>
              <a:t>Methode: </a:t>
            </a:r>
            <a:r>
              <a:rPr lang="de-DE" dirty="0"/>
              <a:t>Analyse, in wie vielen Gebäuden jede Anlage vorkommt</a:t>
            </a:r>
          </a:p>
          <a:p>
            <a:r>
              <a:rPr lang="de-DE" altLang="de-DE" b="1" dirty="0"/>
              <a:t>Gruppierung: </a:t>
            </a:r>
            <a:r>
              <a:rPr lang="de-DE" dirty="0"/>
              <a:t>AKS-Bezeichnung</a:t>
            </a:r>
          </a:p>
          <a:p>
            <a:r>
              <a:rPr lang="de-DE" b="1" dirty="0"/>
              <a:t>Ergebnis: </a:t>
            </a:r>
            <a:r>
              <a:rPr lang="de-DE" dirty="0"/>
              <a:t>Prozentuale Häufigkeit pro Installation</a:t>
            </a:r>
          </a:p>
          <a:p>
            <a:r>
              <a:rPr lang="de-DE" b="1" dirty="0"/>
              <a:t>Kategorien: </a:t>
            </a:r>
            <a:r>
              <a:rPr lang="de-DE" dirty="0"/>
              <a:t>Sehr häufig / Häufig / Mittel / Selten / Sehr selten</a:t>
            </a:r>
          </a:p>
          <a:p>
            <a:endParaRPr lang="de-DE" dirty="0"/>
          </a:p>
          <a:p>
            <a:endParaRPr lang="de-DE" noProof="0" dirty="0"/>
          </a:p>
        </p:txBody>
      </p:sp>
      <p:pic>
        <p:nvPicPr>
          <p:cNvPr id="5" name="Grafik 4">
            <a:extLst>
              <a:ext uri="{FF2B5EF4-FFF2-40B4-BE49-F238E27FC236}">
                <a16:creationId xmlns:a16="http://schemas.microsoft.com/office/drawing/2014/main" id="{4B428710-DC7D-2C91-0FBD-DE31CF1C77EB}"/>
              </a:ext>
            </a:extLst>
          </p:cNvPr>
          <p:cNvPicPr>
            <a:picLocks noChangeAspect="1"/>
          </p:cNvPicPr>
          <p:nvPr/>
        </p:nvPicPr>
        <p:blipFill>
          <a:blip r:embed="rId2"/>
          <a:stretch>
            <a:fillRect/>
          </a:stretch>
        </p:blipFill>
        <p:spPr>
          <a:xfrm>
            <a:off x="7207814" y="1700213"/>
            <a:ext cx="4328309" cy="4471987"/>
          </a:xfrm>
          <a:prstGeom prst="rect">
            <a:avLst/>
          </a:prstGeom>
        </p:spPr>
      </p:pic>
    </p:spTree>
    <p:extLst>
      <p:ext uri="{BB962C8B-B14F-4D97-AF65-F5344CB8AC3E}">
        <p14:creationId xmlns:p14="http://schemas.microsoft.com/office/powerpoint/2010/main" val="49978765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8EAF7-6878-BB13-458E-79A91FA8D41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B785C4C-78AF-8B57-3F2B-E4357FEB2EEE}"/>
              </a:ext>
            </a:extLst>
          </p:cNvPr>
          <p:cNvSpPr>
            <a:spLocks noGrp="1"/>
          </p:cNvSpPr>
          <p:nvPr>
            <p:ph type="title"/>
          </p:nvPr>
        </p:nvSpPr>
        <p:spPr>
          <a:xfrm>
            <a:off x="515938" y="804050"/>
            <a:ext cx="10392228" cy="400110"/>
          </a:xfrm>
        </p:spPr>
        <p:txBody>
          <a:bodyPr/>
          <a:lstStyle/>
          <a:p>
            <a:r>
              <a:rPr lang="de-DE" dirty="0"/>
              <a:t>Vollständigkeitsprüfung	-	 3. Vollständigkeitsanalyse </a:t>
            </a:r>
            <a:endParaRPr lang="de-DE" noProof="0" dirty="0"/>
          </a:p>
        </p:txBody>
      </p:sp>
      <p:sp>
        <p:nvSpPr>
          <p:cNvPr id="3" name="Textplatzhalter 2">
            <a:extLst>
              <a:ext uri="{FF2B5EF4-FFF2-40B4-BE49-F238E27FC236}">
                <a16:creationId xmlns:a16="http://schemas.microsoft.com/office/drawing/2014/main" id="{64664997-A378-BBC8-EA2C-BA9033EF54B1}"/>
              </a:ext>
            </a:extLst>
          </p:cNvPr>
          <p:cNvSpPr>
            <a:spLocks noGrp="1"/>
          </p:cNvSpPr>
          <p:nvPr>
            <p:ph type="body" sz="quarter" idx="10"/>
          </p:nvPr>
        </p:nvSpPr>
        <p:spPr>
          <a:xfrm>
            <a:off x="515939" y="1700213"/>
            <a:ext cx="11456986" cy="4392612"/>
          </a:xfrm>
        </p:spPr>
        <p:txBody>
          <a:bodyPr/>
          <a:lstStyle/>
          <a:p>
            <a:r>
              <a:rPr lang="de-DE" dirty="0"/>
              <a:t>Automatische Prüfung fehlender </a:t>
            </a:r>
            <a:r>
              <a:rPr lang="de-DE" altLang="de-DE" dirty="0"/>
              <a:t>Anlagen</a:t>
            </a:r>
            <a:r>
              <a:rPr lang="de-DE" dirty="0"/>
              <a:t> im </a:t>
            </a:r>
            <a:r>
              <a:rPr lang="de-DE" i="1" dirty="0"/>
              <a:t>Kundenprojekt</a:t>
            </a:r>
          </a:p>
          <a:p>
            <a:r>
              <a:rPr lang="de-DE" b="1" dirty="0"/>
              <a:t>Basis:</a:t>
            </a:r>
            <a:r>
              <a:rPr lang="de-DE" dirty="0"/>
              <a:t> Kundendatei, Frequenz- &amp; Korrelationsanalyse, Verbandsnummern</a:t>
            </a:r>
            <a:br>
              <a:rPr lang="de-DE" dirty="0"/>
            </a:br>
            <a:r>
              <a:rPr lang="de-DE" b="1" dirty="0"/>
              <a:t>Methode:</a:t>
            </a:r>
            <a:r>
              <a:rPr lang="de-DE" dirty="0"/>
              <a:t> Mapping mit </a:t>
            </a:r>
            <a:r>
              <a:rPr lang="de-DE" dirty="0" err="1"/>
              <a:t>Sentence</a:t>
            </a:r>
            <a:r>
              <a:rPr lang="de-DE" dirty="0"/>
              <a:t> Transformer von </a:t>
            </a:r>
            <a:r>
              <a:rPr lang="de-DE" i="1" dirty="0"/>
              <a:t>Kundendatei-Bezeichnung</a:t>
            </a:r>
            <a:r>
              <a:rPr lang="de-DE" dirty="0"/>
              <a:t> auf die Gruppierungen der Frequenz- &amp; Korrelationsanalyse</a:t>
            </a:r>
          </a:p>
          <a:p>
            <a:r>
              <a:rPr lang="de-DE" b="1" dirty="0"/>
              <a:t>Ergebnis:</a:t>
            </a:r>
            <a:r>
              <a:rPr lang="de-DE" dirty="0"/>
              <a:t> Generierte Vorschlagsliste je Gebäude mit Wahrscheinlichkeit, Grund &amp; Verbandsnummer</a:t>
            </a:r>
            <a:br>
              <a:rPr lang="de-DE" dirty="0"/>
            </a:br>
            <a:r>
              <a:rPr lang="de-DE" b="1" dirty="0"/>
              <a:t>Vorteil:</a:t>
            </a:r>
            <a:r>
              <a:rPr lang="de-DE" dirty="0"/>
              <a:t> Objektive, datenbasierte und erweiterbare Vollständigkeitsprüfung</a:t>
            </a:r>
          </a:p>
          <a:p>
            <a:endParaRPr lang="de-DE" dirty="0"/>
          </a:p>
          <a:p>
            <a:endParaRPr lang="de-DE" noProof="0" dirty="0"/>
          </a:p>
        </p:txBody>
      </p:sp>
      <p:pic>
        <p:nvPicPr>
          <p:cNvPr id="6" name="Grafik 5">
            <a:extLst>
              <a:ext uri="{FF2B5EF4-FFF2-40B4-BE49-F238E27FC236}">
                <a16:creationId xmlns:a16="http://schemas.microsoft.com/office/drawing/2014/main" id="{3E57BED4-D223-8207-30F0-16A73F7F7F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38" y="3572388"/>
            <a:ext cx="7504100" cy="2697385"/>
          </a:xfrm>
          <a:prstGeom prst="rect">
            <a:avLst/>
          </a:prstGeom>
        </p:spPr>
      </p:pic>
    </p:spTree>
    <p:extLst>
      <p:ext uri="{BB962C8B-B14F-4D97-AF65-F5344CB8AC3E}">
        <p14:creationId xmlns:p14="http://schemas.microsoft.com/office/powerpoint/2010/main" val="126681380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3D066-4FF6-D943-5D0C-3C8DC120F90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0F82DC3-C873-A4E3-22BD-88EE67A95E17}"/>
              </a:ext>
            </a:extLst>
          </p:cNvPr>
          <p:cNvSpPr>
            <a:spLocks noGrp="1"/>
          </p:cNvSpPr>
          <p:nvPr>
            <p:ph type="title"/>
          </p:nvPr>
        </p:nvSpPr>
        <p:spPr>
          <a:xfrm>
            <a:off x="515938" y="804050"/>
            <a:ext cx="10392228" cy="400110"/>
          </a:xfrm>
        </p:spPr>
        <p:txBody>
          <a:bodyPr/>
          <a:lstStyle/>
          <a:p>
            <a:r>
              <a:rPr lang="de-DE" dirty="0"/>
              <a:t>Vollständigkeitsprüfung	-	 4. Komponentenprüfung </a:t>
            </a:r>
            <a:endParaRPr lang="de-DE" noProof="0" dirty="0"/>
          </a:p>
        </p:txBody>
      </p:sp>
      <p:sp>
        <p:nvSpPr>
          <p:cNvPr id="3" name="Textplatzhalter 2">
            <a:extLst>
              <a:ext uri="{FF2B5EF4-FFF2-40B4-BE49-F238E27FC236}">
                <a16:creationId xmlns:a16="http://schemas.microsoft.com/office/drawing/2014/main" id="{3D7EEF05-8555-00E8-C343-C889E927F7B9}"/>
              </a:ext>
            </a:extLst>
          </p:cNvPr>
          <p:cNvSpPr>
            <a:spLocks noGrp="1"/>
          </p:cNvSpPr>
          <p:nvPr>
            <p:ph type="body" sz="quarter" idx="10"/>
          </p:nvPr>
        </p:nvSpPr>
        <p:spPr>
          <a:xfrm>
            <a:off x="515939" y="1700213"/>
            <a:ext cx="11456986" cy="4392612"/>
          </a:xfrm>
        </p:spPr>
        <p:txBody>
          <a:bodyPr/>
          <a:lstStyle/>
          <a:p>
            <a:r>
              <a:rPr lang="de-DE" dirty="0"/>
              <a:t>Hierarchien von Anlagen und Bauteilen berücksichtigen </a:t>
            </a:r>
          </a:p>
          <a:p>
            <a:endParaRPr lang="de-DE" dirty="0"/>
          </a:p>
          <a:p>
            <a:r>
              <a:rPr lang="de-DE" b="1" dirty="0"/>
              <a:t>Basis: </a:t>
            </a:r>
            <a:r>
              <a:rPr lang="de-DE" dirty="0"/>
              <a:t>„Anlagen-ID“ &amp; „Bauteil der Anlage“ – Korrelation in </a:t>
            </a:r>
            <a:r>
              <a:rPr lang="de-DE" i="1" dirty="0"/>
              <a:t>Beispielobjekte</a:t>
            </a:r>
            <a:endParaRPr lang="de-DE" dirty="0"/>
          </a:p>
          <a:p>
            <a:r>
              <a:rPr lang="de-DE" b="1" dirty="0"/>
              <a:t>Methode: </a:t>
            </a:r>
            <a:r>
              <a:rPr lang="de-DE" dirty="0"/>
              <a:t>Parent‑Child‑Analyse → welche Bauteile zu welcher Anlage gehören (Verbindung über Anlagen-ID)</a:t>
            </a:r>
          </a:p>
          <a:p>
            <a:r>
              <a:rPr lang="de-DE" b="1" dirty="0"/>
              <a:t>Ergebnis: </a:t>
            </a:r>
            <a:r>
              <a:rPr lang="de-DE" dirty="0"/>
              <a:t>Prüfung der Verbandsnummer, ob Bauteile fehlen, wenn eine Anlage (mit zugehörigen Bauteilen) vorhanden ist im </a:t>
            </a:r>
            <a:r>
              <a:rPr lang="de-DE" i="1" dirty="0"/>
              <a:t>Kundenkatalog</a:t>
            </a:r>
          </a:p>
          <a:p>
            <a:r>
              <a:rPr lang="de-DE" b="1" dirty="0"/>
              <a:t>Vorteil: </a:t>
            </a:r>
            <a:r>
              <a:rPr lang="de-DE" dirty="0"/>
              <a:t>Präzise Vollständigkeitsprüfung durch Systemlogik</a:t>
            </a:r>
          </a:p>
          <a:p>
            <a:endParaRPr lang="de-DE" dirty="0"/>
          </a:p>
          <a:p>
            <a:r>
              <a:rPr lang="de-DE" b="1" dirty="0"/>
              <a:t>Beispiel:</a:t>
            </a:r>
            <a:endParaRPr lang="de-DE" dirty="0"/>
          </a:p>
          <a:p>
            <a:r>
              <a:rPr lang="de-DE" dirty="0"/>
              <a:t>Anlage: Heizung</a:t>
            </a:r>
          </a:p>
          <a:p>
            <a:r>
              <a:rPr lang="de-DE" dirty="0"/>
              <a:t>Erwartete Bauteile: Thermostat, Ventile</a:t>
            </a:r>
          </a:p>
          <a:p>
            <a:r>
              <a:rPr lang="de-DE" dirty="0"/>
              <a:t>Fehlen diese im Kundenkatalog → Vorschlagsliste ergänzen</a:t>
            </a:r>
          </a:p>
          <a:p>
            <a:endParaRPr lang="de-DE" dirty="0"/>
          </a:p>
          <a:p>
            <a:r>
              <a:rPr lang="de-DE" i="1" dirty="0"/>
              <a:t>Hinweis – durch fehlendes Verbandsnummern-Mapping kein Ergebnis</a:t>
            </a:r>
          </a:p>
          <a:p>
            <a:endParaRPr lang="de-DE" noProof="0" dirty="0"/>
          </a:p>
        </p:txBody>
      </p:sp>
    </p:spTree>
    <p:extLst>
      <p:ext uri="{BB962C8B-B14F-4D97-AF65-F5344CB8AC3E}">
        <p14:creationId xmlns:p14="http://schemas.microsoft.com/office/powerpoint/2010/main" val="11294617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88D9F-2852-85ED-39A3-7AFF506A8E6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704250F-A64C-F86B-106C-3B3298FB4172}"/>
              </a:ext>
            </a:extLst>
          </p:cNvPr>
          <p:cNvSpPr>
            <a:spLocks noGrp="1"/>
          </p:cNvSpPr>
          <p:nvPr>
            <p:ph type="title"/>
          </p:nvPr>
        </p:nvSpPr>
        <p:spPr>
          <a:xfrm>
            <a:off x="515938" y="804050"/>
            <a:ext cx="10392228" cy="400110"/>
          </a:xfrm>
        </p:spPr>
        <p:txBody>
          <a:bodyPr/>
          <a:lstStyle/>
          <a:p>
            <a:r>
              <a:rPr lang="de-DE" dirty="0"/>
              <a:t>Vollständigkeitsprüfung	-	Ausblick</a:t>
            </a:r>
            <a:endParaRPr lang="de-DE" noProof="0" dirty="0"/>
          </a:p>
        </p:txBody>
      </p:sp>
      <p:sp>
        <p:nvSpPr>
          <p:cNvPr id="3" name="Textplatzhalter 2">
            <a:extLst>
              <a:ext uri="{FF2B5EF4-FFF2-40B4-BE49-F238E27FC236}">
                <a16:creationId xmlns:a16="http://schemas.microsoft.com/office/drawing/2014/main" id="{34B91B79-55D3-983C-79BA-766B750D093C}"/>
              </a:ext>
            </a:extLst>
          </p:cNvPr>
          <p:cNvSpPr>
            <a:spLocks noGrp="1"/>
          </p:cNvSpPr>
          <p:nvPr>
            <p:ph type="body" sz="quarter" idx="10"/>
          </p:nvPr>
        </p:nvSpPr>
        <p:spPr>
          <a:xfrm>
            <a:off x="515938" y="1571625"/>
            <a:ext cx="11160125" cy="5157787"/>
          </a:xfrm>
        </p:spPr>
        <p:txBody>
          <a:bodyPr/>
          <a:lstStyle/>
          <a:p>
            <a:r>
              <a:rPr lang="de-DE" sz="1400" b="1" dirty="0"/>
              <a:t>Was mit zusätzlichen Gebäudedaten möglich wäre</a:t>
            </a:r>
          </a:p>
          <a:p>
            <a:r>
              <a:rPr lang="de-DE" sz="1400" dirty="0"/>
              <a:t>Die generierten </a:t>
            </a:r>
            <a:r>
              <a:rPr lang="de-DE" sz="1400" dirty="0" err="1"/>
              <a:t>analyse</a:t>
            </a:r>
            <a:r>
              <a:rPr lang="de-DE" sz="1400" dirty="0"/>
              <a:t> Daten können fortführend im Clustering benutzt werden</a:t>
            </a:r>
          </a:p>
          <a:p>
            <a:endParaRPr lang="de-DE" sz="1400" dirty="0"/>
          </a:p>
          <a:p>
            <a:r>
              <a:rPr lang="de-DE" sz="1400" b="1" dirty="0"/>
              <a:t>Clustering der Gebäude</a:t>
            </a:r>
            <a:endParaRPr lang="de-DE" sz="1400" dirty="0"/>
          </a:p>
          <a:p>
            <a:pPr lvl="1"/>
            <a:r>
              <a:rPr lang="de-DE" sz="1400" dirty="0"/>
              <a:t>Erweiterung durch Gebäudemerkmale (z. B. Stockwerke, Nutzung, Baujahr, Auflagen, …)</a:t>
            </a:r>
          </a:p>
          <a:p>
            <a:pPr lvl="1"/>
            <a:r>
              <a:rPr lang="de-DE" sz="1400" dirty="0"/>
              <a:t>Bildung von realistischeren Gebäudetypen (z. B. „kleine Wohnanlagen im Portfolio“, „gemischt genutzte Objekte“, „große Gewerbeimmobilien“)</a:t>
            </a:r>
          </a:p>
          <a:p>
            <a:r>
              <a:rPr lang="de-DE" sz="1400" b="1" dirty="0"/>
              <a:t>Spezifikationen pro Cluster</a:t>
            </a:r>
            <a:endParaRPr lang="de-DE" sz="1400" dirty="0"/>
          </a:p>
          <a:p>
            <a:pPr lvl="1"/>
            <a:r>
              <a:rPr lang="de-DE" sz="1400" dirty="0"/>
              <a:t>Definition von Pflicht- und optionalen Anlagen je Gebäudetyp, abgeleitet aus den Analyse Daten. </a:t>
            </a:r>
            <a:br>
              <a:rPr lang="de-DE" sz="1400" dirty="0"/>
            </a:br>
            <a:r>
              <a:rPr lang="de-DE" sz="1400" dirty="0"/>
              <a:t>Mit optionaler Anpassung an regulatorische Anforderungen (Brandschutz, Energie, Auflagen etc.)</a:t>
            </a:r>
          </a:p>
          <a:p>
            <a:pPr lvl="1"/>
            <a:r>
              <a:rPr lang="de-DE" sz="1400" dirty="0"/>
              <a:t>Feinjustierung: Aufzug nur relevant für Cluster „Mehrgeschosse“</a:t>
            </a:r>
          </a:p>
          <a:p>
            <a:r>
              <a:rPr lang="de-DE" sz="1400" b="1" dirty="0"/>
              <a:t>(optional) Feintuning durch ML-Modell</a:t>
            </a:r>
            <a:endParaRPr lang="de-DE" sz="1400" dirty="0"/>
          </a:p>
          <a:p>
            <a:pPr lvl="1"/>
            <a:r>
              <a:rPr lang="de-DE" sz="1400" dirty="0"/>
              <a:t>Training eines Vorhersagemodells (z. B. Klassifikation/</a:t>
            </a:r>
            <a:r>
              <a:rPr lang="de-DE" sz="1400" dirty="0" err="1"/>
              <a:t>Recommender</a:t>
            </a:r>
            <a:r>
              <a:rPr lang="de-DE" sz="1400" dirty="0"/>
              <a:t>)</a:t>
            </a:r>
          </a:p>
          <a:p>
            <a:pPr lvl="1"/>
            <a:r>
              <a:rPr lang="de-DE" sz="1400" dirty="0"/>
              <a:t>Ziel: Wahrscheinliche fehlende Installationen pro Gebäude automatisch vorschlagen</a:t>
            </a:r>
          </a:p>
          <a:p>
            <a:r>
              <a:rPr lang="de-DE" sz="1400" b="1" dirty="0"/>
              <a:t>Mehrwert</a:t>
            </a:r>
            <a:endParaRPr lang="de-DE" sz="1400" dirty="0"/>
          </a:p>
          <a:p>
            <a:r>
              <a:rPr lang="de-DE" sz="1400" dirty="0"/>
              <a:t>Einheitliche Standards innerhalb von Portfolios </a:t>
            </a:r>
          </a:p>
          <a:p>
            <a:r>
              <a:rPr lang="de-DE" sz="1400" dirty="0"/>
              <a:t>Erleichterte Datenanalyse </a:t>
            </a:r>
          </a:p>
          <a:p>
            <a:r>
              <a:rPr lang="de-DE" sz="1400" dirty="0"/>
              <a:t>Erweiterbarkeit auf neue Gebäudeklassen</a:t>
            </a:r>
          </a:p>
          <a:p>
            <a:endParaRPr lang="de-DE" sz="1400" noProof="0" dirty="0"/>
          </a:p>
        </p:txBody>
      </p:sp>
    </p:spTree>
    <p:extLst>
      <p:ext uri="{BB962C8B-B14F-4D97-AF65-F5344CB8AC3E}">
        <p14:creationId xmlns:p14="http://schemas.microsoft.com/office/powerpoint/2010/main" val="19821730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2E6D84-10FE-C22D-8180-3177308EC1A8}"/>
              </a:ext>
            </a:extLst>
          </p:cNvPr>
          <p:cNvSpPr>
            <a:spLocks noGrp="1"/>
          </p:cNvSpPr>
          <p:nvPr>
            <p:ph type="title"/>
          </p:nvPr>
        </p:nvSpPr>
        <p:spPr>
          <a:xfrm>
            <a:off x="515938" y="804050"/>
            <a:ext cx="10392228" cy="400110"/>
          </a:xfrm>
        </p:spPr>
        <p:txBody>
          <a:bodyPr/>
          <a:lstStyle/>
          <a:p>
            <a:r>
              <a:rPr lang="de-DE" noProof="0" dirty="0" err="1"/>
              <a:t>Overview</a:t>
            </a:r>
            <a:endParaRPr lang="de-DE" noProof="0" dirty="0"/>
          </a:p>
        </p:txBody>
      </p:sp>
      <p:sp>
        <p:nvSpPr>
          <p:cNvPr id="3" name="Textplatzhalter 2">
            <a:extLst>
              <a:ext uri="{FF2B5EF4-FFF2-40B4-BE49-F238E27FC236}">
                <a16:creationId xmlns:a16="http://schemas.microsoft.com/office/drawing/2014/main" id="{10F0D1AE-F827-04E5-7E58-42AC960A851F}"/>
              </a:ext>
            </a:extLst>
          </p:cNvPr>
          <p:cNvSpPr>
            <a:spLocks noGrp="1"/>
          </p:cNvSpPr>
          <p:nvPr>
            <p:ph type="body" sz="quarter" idx="10"/>
          </p:nvPr>
        </p:nvSpPr>
        <p:spPr/>
        <p:txBody>
          <a:bodyPr/>
          <a:lstStyle/>
          <a:p>
            <a:pPr marL="3070247" lvl="8" indent="-342900">
              <a:buFont typeface="+mj-lt"/>
              <a:buAutoNum type="arabicPeriod"/>
            </a:pPr>
            <a:r>
              <a:rPr lang="de-DE" noProof="0" dirty="0"/>
              <a:t>Vollständigkeitsprüfung</a:t>
            </a:r>
          </a:p>
          <a:p>
            <a:pPr marL="3070247" lvl="8" indent="-342900">
              <a:buFont typeface="+mj-lt"/>
              <a:buAutoNum type="arabicPeriod"/>
            </a:pPr>
            <a:r>
              <a:rPr lang="de-DE" noProof="0" dirty="0"/>
              <a:t>EP-Zuordnung</a:t>
            </a:r>
          </a:p>
          <a:p>
            <a:endParaRPr lang="de-DE" noProof="0" dirty="0"/>
          </a:p>
          <a:p>
            <a:endParaRPr lang="de-DE" noProof="0" dirty="0"/>
          </a:p>
          <a:p>
            <a:r>
              <a:rPr lang="de-DE" u="sng" noProof="0" dirty="0"/>
              <a:t>Vorbereitung</a:t>
            </a:r>
            <a:endParaRPr lang="de-DE" noProof="0" dirty="0"/>
          </a:p>
          <a:p>
            <a:pPr marL="342900" indent="-342900">
              <a:buAutoNum type="arabicPeriod"/>
            </a:pPr>
            <a:r>
              <a:rPr lang="de-DE" noProof="0" dirty="0"/>
              <a:t>Sichtung der Unterlagen</a:t>
            </a:r>
          </a:p>
          <a:p>
            <a:pPr marL="342900" indent="-342900">
              <a:buAutoNum type="arabicPeriod"/>
            </a:pPr>
            <a:r>
              <a:rPr lang="de-DE" noProof="0" dirty="0"/>
              <a:t>Aufwandabschätzung der Aufgaben</a:t>
            </a:r>
          </a:p>
          <a:p>
            <a:pPr marL="523875" lvl="1" indent="-342900">
              <a:buAutoNum type="arabicPeriod"/>
            </a:pPr>
            <a:r>
              <a:rPr lang="de-DE" noProof="0" dirty="0"/>
              <a:t>Vollständigkeitsprüfung – Sehr aufwendig, da keine ersichtliche Datenstruktur / einfach ableitbarer Vorgang ersichtlich</a:t>
            </a:r>
          </a:p>
          <a:p>
            <a:pPr marL="523875" lvl="1" indent="-342900">
              <a:buFont typeface="Wingdings" panose="05000000000000000000" pitchFamily="2" charset="2"/>
              <a:buAutoNum type="arabicPeriod"/>
            </a:pPr>
            <a:r>
              <a:rPr lang="de-DE" noProof="0" dirty="0"/>
              <a:t>EP-Zuordnung – technisch simpler umzusetzen, durch LLM abgleiche</a:t>
            </a:r>
          </a:p>
          <a:p>
            <a:pPr marL="342900" indent="-342900">
              <a:buFont typeface="Wingdings" panose="05000000000000000000" pitchFamily="2" charset="2"/>
              <a:buAutoNum type="arabicPeriod"/>
            </a:pPr>
            <a:r>
              <a:rPr lang="de-DE" noProof="0" dirty="0"/>
              <a:t>Erster struktureller Plan …</a:t>
            </a:r>
          </a:p>
          <a:p>
            <a:pPr marL="342900" indent="-342900">
              <a:buFont typeface="Wingdings" panose="05000000000000000000" pitchFamily="2" charset="2"/>
              <a:buAutoNum type="arabicPeriod"/>
            </a:pPr>
            <a:endParaRPr lang="de-DE" noProof="0" dirty="0"/>
          </a:p>
          <a:p>
            <a:pPr marL="342900" indent="-342900">
              <a:buFont typeface="Wingdings" panose="05000000000000000000" pitchFamily="2" charset="2"/>
              <a:buAutoNum type="arabicPeriod"/>
            </a:pPr>
            <a:endParaRPr lang="de-DE" noProof="0" dirty="0"/>
          </a:p>
          <a:p>
            <a:pPr marL="342900" indent="-342900">
              <a:buFont typeface="Wingdings" panose="05000000000000000000" pitchFamily="2" charset="2"/>
              <a:buAutoNum type="arabicPeriod"/>
            </a:pPr>
            <a:endParaRPr lang="de-DE" noProof="0" dirty="0"/>
          </a:p>
          <a:p>
            <a:endParaRPr lang="de-DE" noProof="0" dirty="0"/>
          </a:p>
          <a:p>
            <a:r>
              <a:rPr lang="de-DE" noProof="0" dirty="0"/>
              <a:t>GitHub: </a:t>
            </a:r>
            <a:r>
              <a:rPr lang="de-DE" dirty="0"/>
              <a:t>https://github.com/Matija024/AIS-Bewerbung</a:t>
            </a:r>
            <a:endParaRPr lang="de-DE" noProof="0" dirty="0"/>
          </a:p>
          <a:p>
            <a:pPr marL="342900" indent="-342900">
              <a:buAutoNum type="arabicPeriod"/>
            </a:pPr>
            <a:endParaRPr lang="de-DE" noProof="0" dirty="0"/>
          </a:p>
        </p:txBody>
      </p:sp>
    </p:spTree>
    <p:extLst>
      <p:ext uri="{BB962C8B-B14F-4D97-AF65-F5344CB8AC3E}">
        <p14:creationId xmlns:p14="http://schemas.microsoft.com/office/powerpoint/2010/main" val="411375308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951294-1387-F223-3BA0-ECEF615F28DD}"/>
              </a:ext>
            </a:extLst>
          </p:cNvPr>
          <p:cNvSpPr>
            <a:spLocks noGrp="1"/>
          </p:cNvSpPr>
          <p:nvPr>
            <p:ph type="title"/>
          </p:nvPr>
        </p:nvSpPr>
        <p:spPr>
          <a:xfrm>
            <a:off x="515938" y="804050"/>
            <a:ext cx="10392228" cy="400110"/>
          </a:xfrm>
        </p:spPr>
        <p:txBody>
          <a:bodyPr/>
          <a:lstStyle/>
          <a:p>
            <a:r>
              <a:rPr lang="de-DE" noProof="0" dirty="0"/>
              <a:t>Plan</a:t>
            </a:r>
          </a:p>
        </p:txBody>
      </p:sp>
      <p:sp>
        <p:nvSpPr>
          <p:cNvPr id="3" name="Textplatzhalter 2">
            <a:extLst>
              <a:ext uri="{FF2B5EF4-FFF2-40B4-BE49-F238E27FC236}">
                <a16:creationId xmlns:a16="http://schemas.microsoft.com/office/drawing/2014/main" id="{39432B8E-1FC7-AE5B-596C-6DCC034863CE}"/>
              </a:ext>
            </a:extLst>
          </p:cNvPr>
          <p:cNvSpPr>
            <a:spLocks noGrp="1"/>
          </p:cNvSpPr>
          <p:nvPr>
            <p:ph type="body" sz="quarter" idx="10"/>
          </p:nvPr>
        </p:nvSpPr>
        <p:spPr>
          <a:xfrm>
            <a:off x="515938" y="1700213"/>
            <a:ext cx="5396251" cy="4392612"/>
          </a:xfrm>
        </p:spPr>
        <p:txBody>
          <a:bodyPr/>
          <a:lstStyle/>
          <a:p>
            <a:r>
              <a:rPr lang="de-DE" b="1" noProof="0" dirty="0">
                <a:solidFill>
                  <a:srgbClr val="0E4482"/>
                </a:solidFill>
                <a:latin typeface="Arial"/>
              </a:rPr>
              <a:t>Vollständigkeitsprüfung</a:t>
            </a:r>
          </a:p>
          <a:p>
            <a:r>
              <a:rPr lang="de-DE" noProof="0" dirty="0"/>
              <a:t>Clustering der Gebäude</a:t>
            </a:r>
          </a:p>
          <a:p>
            <a:r>
              <a:rPr lang="de-DE" dirty="0"/>
              <a:t>+ Einfache Zuordnung durch vordefinierte Spezifikationen</a:t>
            </a:r>
          </a:p>
          <a:p>
            <a:r>
              <a:rPr lang="de-DE" dirty="0"/>
              <a:t>+ Verlässlicher Ansatz für Objekte innerhalb der Cluster-</a:t>
            </a:r>
            <a:br>
              <a:rPr lang="de-DE" dirty="0"/>
            </a:br>
            <a:r>
              <a:rPr lang="de-DE" dirty="0"/>
              <a:t>   Klassen mit aussagekräftiger Datenanalyse</a:t>
            </a:r>
          </a:p>
          <a:p>
            <a:r>
              <a:rPr lang="de-DE" noProof="0" dirty="0"/>
              <a:t>- Eine große A</a:t>
            </a:r>
            <a:r>
              <a:rPr lang="de-DE" dirty="0"/>
              <a:t>n</a:t>
            </a:r>
            <a:r>
              <a:rPr lang="de-DE" noProof="0" dirty="0"/>
              <a:t>zahl an Cluster-Objekten muss vorhanden </a:t>
            </a:r>
            <a:br>
              <a:rPr lang="de-DE" noProof="0" dirty="0"/>
            </a:br>
            <a:r>
              <a:rPr lang="de-DE" noProof="0" dirty="0"/>
              <a:t>  sein</a:t>
            </a:r>
          </a:p>
          <a:p>
            <a:r>
              <a:rPr lang="de-DE" noProof="0" dirty="0"/>
              <a:t>- Genauere </a:t>
            </a:r>
            <a:r>
              <a:rPr lang="de-DE" dirty="0"/>
              <a:t>Informationen über </a:t>
            </a:r>
            <a:r>
              <a:rPr lang="de-DE" noProof="0" dirty="0"/>
              <a:t>Spezifikationen für Cluster-</a:t>
            </a:r>
            <a:br>
              <a:rPr lang="de-DE" noProof="0" dirty="0"/>
            </a:br>
            <a:r>
              <a:rPr lang="de-DE" noProof="0" dirty="0"/>
              <a:t>  Klassen notwendig (Stockwerke, Parteien, </a:t>
            </a:r>
            <a:br>
              <a:rPr lang="de-DE" noProof="0" dirty="0"/>
            </a:br>
            <a:r>
              <a:rPr lang="de-DE" noProof="0" dirty="0"/>
              <a:t>  Brandschutzauflagen, </a:t>
            </a:r>
            <a:r>
              <a:rPr lang="de-DE" dirty="0"/>
              <a:t>Baujahr</a:t>
            </a:r>
            <a:r>
              <a:rPr lang="de-DE" noProof="0" dirty="0"/>
              <a:t>, …)</a:t>
            </a:r>
          </a:p>
          <a:p>
            <a:endParaRPr lang="de-DE" noProof="0" dirty="0"/>
          </a:p>
          <a:p>
            <a:pPr marL="285750" indent="-285750">
              <a:buFont typeface="Wingdings" panose="05000000000000000000" pitchFamily="2" charset="2"/>
              <a:buChar char="è"/>
            </a:pPr>
            <a:r>
              <a:rPr lang="de-DE" noProof="0" dirty="0"/>
              <a:t>Erste Datenanalyse für Clustering </a:t>
            </a:r>
          </a:p>
          <a:p>
            <a:pPr marL="285750" indent="-285750">
              <a:buFont typeface="Wingdings" panose="05000000000000000000" pitchFamily="2" charset="2"/>
              <a:buChar char="è"/>
            </a:pPr>
            <a:r>
              <a:rPr lang="de-DE" noProof="0" dirty="0"/>
              <a:t>Ausblick auf mögliche Umsetzung</a:t>
            </a:r>
          </a:p>
          <a:p>
            <a:pPr marL="285750" indent="-285750">
              <a:buFont typeface="Wingdings" panose="05000000000000000000" pitchFamily="2" charset="2"/>
              <a:buChar char="è"/>
            </a:pPr>
            <a:endParaRPr lang="de-DE" noProof="0" dirty="0"/>
          </a:p>
          <a:p>
            <a:pPr marL="285750" indent="-285750">
              <a:buFontTx/>
              <a:buChar char="-"/>
            </a:pPr>
            <a:endParaRPr lang="de-DE" noProof="0" dirty="0"/>
          </a:p>
          <a:p>
            <a:endParaRPr lang="de-DE" noProof="0" dirty="0"/>
          </a:p>
        </p:txBody>
      </p:sp>
      <p:sp>
        <p:nvSpPr>
          <p:cNvPr id="4" name="Textplatzhalter 2">
            <a:extLst>
              <a:ext uri="{FF2B5EF4-FFF2-40B4-BE49-F238E27FC236}">
                <a16:creationId xmlns:a16="http://schemas.microsoft.com/office/drawing/2014/main" id="{DEB19C08-075D-3FD9-755E-26026FF80BF5}"/>
              </a:ext>
            </a:extLst>
          </p:cNvPr>
          <p:cNvSpPr txBox="1">
            <a:spLocks/>
          </p:cNvSpPr>
          <p:nvPr/>
        </p:nvSpPr>
        <p:spPr bwMode="gray">
          <a:xfrm>
            <a:off x="6279811" y="1700213"/>
            <a:ext cx="5396251" cy="4392612"/>
          </a:xfrm>
          <a:prstGeom prst="rect">
            <a:avLst/>
          </a:prstGeom>
        </p:spPr>
        <p:txBody>
          <a:bodyPr vert="horz" lIns="0" tIns="0" rIns="0" bIns="0" rtlCol="0">
            <a:noAutofit/>
          </a:bodyPr>
          <a:lstStyle>
            <a:lvl1pPr marL="0" indent="0" algn="l" rtl="0" eaLnBrk="1" fontAlgn="base" hangingPunct="1">
              <a:spcBef>
                <a:spcPts val="600"/>
              </a:spcBef>
              <a:spcAft>
                <a:spcPts val="0"/>
              </a:spcAft>
              <a:buFont typeface="Arial" panose="020B0604020202020204" pitchFamily="34" charset="0"/>
              <a:buNone/>
              <a:defRPr lang="de-DE" sz="1600" b="0" kern="1200" baseline="0">
                <a:solidFill>
                  <a:srgbClr val="363636"/>
                </a:solidFill>
                <a:latin typeface="+mn-lt"/>
                <a:ea typeface="+mn-ea"/>
                <a:cs typeface="+mn-cs"/>
              </a:defRPr>
            </a:lvl1pPr>
            <a:lvl2pPr marL="180975" indent="-180975" algn="l" rtl="0" eaLnBrk="1" fontAlgn="base" hangingPunct="1">
              <a:spcBef>
                <a:spcPts val="600"/>
              </a:spcBef>
              <a:spcAft>
                <a:spcPts val="0"/>
              </a:spcAft>
              <a:buFont typeface="Wingdings" panose="05000000000000000000" pitchFamily="2" charset="2"/>
              <a:buChar char="§"/>
              <a:defRPr lang="de-DE" sz="1600" b="0" kern="1200">
                <a:solidFill>
                  <a:schemeClr val="tx1"/>
                </a:solidFill>
                <a:latin typeface="+mn-lt"/>
                <a:ea typeface="+mn-ea"/>
                <a:cs typeface="+mn-cs"/>
              </a:defRPr>
            </a:lvl2pPr>
            <a:lvl3pPr marL="360000" indent="-180000" algn="l" rtl="0" eaLnBrk="1" fontAlgn="base" hangingPunct="1">
              <a:spcBef>
                <a:spcPts val="600"/>
              </a:spcBef>
              <a:spcAft>
                <a:spcPts val="0"/>
              </a:spcAft>
              <a:buFont typeface="Wingdings" panose="05000000000000000000" pitchFamily="2" charset="2"/>
              <a:buChar char="§"/>
              <a:defRPr lang="de-DE" sz="1600" b="0" kern="1200" baseline="0">
                <a:solidFill>
                  <a:srgbClr val="363636"/>
                </a:solidFill>
                <a:latin typeface="+mn-lt"/>
                <a:ea typeface="+mn-ea"/>
                <a:cs typeface="+mn-cs"/>
              </a:defRPr>
            </a:lvl3pPr>
            <a:lvl4pPr marL="540000" indent="-180000" algn="l" rtl="0" eaLnBrk="1" fontAlgn="base" hangingPunct="1">
              <a:spcBef>
                <a:spcPct val="20000"/>
              </a:spcBef>
              <a:spcAft>
                <a:spcPct val="0"/>
              </a:spcAft>
              <a:buFont typeface="Wingdings" panose="05000000000000000000" pitchFamily="2" charset="2"/>
              <a:buChar char="§"/>
              <a:defRPr sz="1600" b="0">
                <a:solidFill>
                  <a:schemeClr val="tx1"/>
                </a:solidFill>
                <a:latin typeface="+mn-lt"/>
              </a:defRPr>
            </a:lvl4pPr>
            <a:lvl5pPr marL="720000" indent="-180000" algn="l" rtl="0" eaLnBrk="1" fontAlgn="base" hangingPunct="1">
              <a:spcBef>
                <a:spcPct val="20000"/>
              </a:spcBef>
              <a:spcAft>
                <a:spcPct val="0"/>
              </a:spcAft>
              <a:buFont typeface="Wingdings" panose="05000000000000000000" pitchFamily="2" charset="2"/>
              <a:buChar char="§"/>
              <a:defRPr sz="1600" b="0">
                <a:solidFill>
                  <a:schemeClr val="tx1"/>
                </a:solidFill>
                <a:latin typeface="+mn-lt"/>
              </a:defRPr>
            </a:lvl5pPr>
            <a:lvl6pPr marL="1355737" algn="l" rtl="0" eaLnBrk="1" fontAlgn="base" hangingPunct="1">
              <a:spcBef>
                <a:spcPct val="20000"/>
              </a:spcBef>
              <a:spcAft>
                <a:spcPct val="0"/>
              </a:spcAft>
              <a:defRPr sz="2001" b="1">
                <a:solidFill>
                  <a:schemeClr val="tx1"/>
                </a:solidFill>
                <a:latin typeface="+mn-lt"/>
              </a:defRPr>
            </a:lvl6pPr>
            <a:lvl7pPr marL="1812940" algn="l" rtl="0" eaLnBrk="1" fontAlgn="base" hangingPunct="1">
              <a:spcBef>
                <a:spcPct val="20000"/>
              </a:spcBef>
              <a:spcAft>
                <a:spcPct val="0"/>
              </a:spcAft>
              <a:defRPr sz="2001" b="1">
                <a:solidFill>
                  <a:schemeClr val="tx1"/>
                </a:solidFill>
                <a:latin typeface="+mn-lt"/>
              </a:defRPr>
            </a:lvl7pPr>
            <a:lvl8pPr marL="2270144" algn="l" rtl="0" eaLnBrk="1" fontAlgn="base" hangingPunct="1">
              <a:spcBef>
                <a:spcPct val="20000"/>
              </a:spcBef>
              <a:spcAft>
                <a:spcPct val="0"/>
              </a:spcAft>
              <a:defRPr sz="2001" b="1">
                <a:solidFill>
                  <a:schemeClr val="tx1"/>
                </a:solidFill>
                <a:latin typeface="+mn-lt"/>
              </a:defRPr>
            </a:lvl8pPr>
            <a:lvl9pPr marL="2727347" algn="l" rtl="0" eaLnBrk="1" fontAlgn="base" hangingPunct="1">
              <a:spcBef>
                <a:spcPct val="20000"/>
              </a:spcBef>
              <a:spcAft>
                <a:spcPct val="0"/>
              </a:spcAft>
              <a:defRPr sz="2001" b="1">
                <a:solidFill>
                  <a:schemeClr val="tx1"/>
                </a:solidFill>
                <a:latin typeface="+mn-lt"/>
              </a:defRPr>
            </a:lvl9pPr>
          </a:lstStyle>
          <a:p>
            <a:r>
              <a:rPr lang="de-DE" b="1" noProof="0" dirty="0">
                <a:solidFill>
                  <a:srgbClr val="0E4482"/>
                </a:solidFill>
                <a:latin typeface="Arial"/>
              </a:rPr>
              <a:t>EP-Zuordnung</a:t>
            </a:r>
          </a:p>
          <a:p>
            <a:r>
              <a:rPr lang="de-DE" noProof="0" dirty="0"/>
              <a:t>API-Calls an große AI-Modelle (</a:t>
            </a:r>
            <a:r>
              <a:rPr lang="de-DE" dirty="0"/>
              <a:t>z. B. </a:t>
            </a:r>
            <a:r>
              <a:rPr lang="de-DE" noProof="0" dirty="0"/>
              <a:t>OpenAI, Gemini, …)</a:t>
            </a:r>
          </a:p>
          <a:p>
            <a:endParaRPr lang="de-DE" noProof="0" dirty="0"/>
          </a:p>
          <a:p>
            <a:endParaRPr lang="de-DE" noProof="0" dirty="0"/>
          </a:p>
          <a:p>
            <a:endParaRPr lang="de-DE" noProof="0" dirty="0"/>
          </a:p>
          <a:p>
            <a:endParaRPr lang="de-DE" noProof="0" dirty="0"/>
          </a:p>
          <a:p>
            <a:pPr marL="285750" indent="-285750">
              <a:buFont typeface="Wingdings" panose="05000000000000000000" pitchFamily="2" charset="2"/>
              <a:buChar char="è"/>
            </a:pPr>
            <a:r>
              <a:rPr lang="de-DE" noProof="0" dirty="0"/>
              <a:t>Vorsortierung der Daten, Aufbereitung des EP-Katalogs durch weitere gruppierende Überschriften und erste Zuordnung </a:t>
            </a:r>
            <a:r>
              <a:rPr lang="de-DE" dirty="0"/>
              <a:t>(</a:t>
            </a:r>
            <a:r>
              <a:rPr lang="de-DE" dirty="0" err="1"/>
              <a:t>Sentence</a:t>
            </a:r>
            <a:r>
              <a:rPr lang="de-DE" dirty="0"/>
              <a:t> Transformers)</a:t>
            </a:r>
            <a:endParaRPr lang="de-DE" noProof="0" dirty="0"/>
          </a:p>
          <a:p>
            <a:pPr marL="285750" indent="-285750">
              <a:buFont typeface="Wingdings" panose="05000000000000000000" pitchFamily="2" charset="2"/>
              <a:buChar char="è"/>
            </a:pPr>
            <a:r>
              <a:rPr lang="de-DE" dirty="0"/>
              <a:t>Spätere API-Calls erfordern weniger Aufrufe und sind günstiger </a:t>
            </a:r>
            <a:r>
              <a:rPr lang="de-DE" noProof="0" dirty="0"/>
              <a:t>(OpenAI)</a:t>
            </a:r>
          </a:p>
          <a:p>
            <a:pPr marL="285750" indent="-285750">
              <a:buFont typeface="Wingdings" panose="05000000000000000000" pitchFamily="2" charset="2"/>
              <a:buChar char="è"/>
            </a:pPr>
            <a:endParaRPr lang="de-DE" dirty="0"/>
          </a:p>
          <a:p>
            <a:pPr marL="285750" indent="-285750">
              <a:buFont typeface="Wingdings" panose="05000000000000000000" pitchFamily="2" charset="2"/>
              <a:buChar char="è"/>
            </a:pPr>
            <a:endParaRPr lang="de-DE" noProof="0" dirty="0"/>
          </a:p>
          <a:p>
            <a:r>
              <a:rPr lang="de-DE" dirty="0"/>
              <a:t>Nun zur Umsetzung der </a:t>
            </a:r>
            <a:r>
              <a:rPr lang="de-DE" b="1" dirty="0">
                <a:solidFill>
                  <a:srgbClr val="0E4482"/>
                </a:solidFill>
              </a:rPr>
              <a:t>EP-Zuordnung…</a:t>
            </a:r>
          </a:p>
        </p:txBody>
      </p:sp>
      <p:graphicFrame>
        <p:nvGraphicFramePr>
          <p:cNvPr id="7" name="Tabelle 6">
            <a:extLst>
              <a:ext uri="{FF2B5EF4-FFF2-40B4-BE49-F238E27FC236}">
                <a16:creationId xmlns:a16="http://schemas.microsoft.com/office/drawing/2014/main" id="{24D3ACB5-7A98-1311-C159-46E807B7A6C1}"/>
              </a:ext>
            </a:extLst>
          </p:cNvPr>
          <p:cNvGraphicFramePr>
            <a:graphicFrameLocks noGrp="1"/>
          </p:cNvGraphicFramePr>
          <p:nvPr>
            <p:extLst>
              <p:ext uri="{D42A27DB-BD31-4B8C-83A1-F6EECF244321}">
                <p14:modId xmlns:p14="http://schemas.microsoft.com/office/powerpoint/2010/main" val="2012189608"/>
              </p:ext>
            </p:extLst>
          </p:nvPr>
        </p:nvGraphicFramePr>
        <p:xfrm>
          <a:off x="6189582" y="2362395"/>
          <a:ext cx="4376556" cy="1066605"/>
        </p:xfrm>
        <a:graphic>
          <a:graphicData uri="http://schemas.openxmlformats.org/drawingml/2006/table">
            <a:tbl>
              <a:tblPr firstRow="1" bandRow="1">
                <a:tableStyleId>{2D5ABB26-0587-4C30-8999-92F81FD0307C}</a:tableStyleId>
              </a:tblPr>
              <a:tblGrid>
                <a:gridCol w="2188278">
                  <a:extLst>
                    <a:ext uri="{9D8B030D-6E8A-4147-A177-3AD203B41FA5}">
                      <a16:colId xmlns:a16="http://schemas.microsoft.com/office/drawing/2014/main" val="1977610708"/>
                    </a:ext>
                  </a:extLst>
                </a:gridCol>
                <a:gridCol w="2188278">
                  <a:extLst>
                    <a:ext uri="{9D8B030D-6E8A-4147-A177-3AD203B41FA5}">
                      <a16:colId xmlns:a16="http://schemas.microsoft.com/office/drawing/2014/main" val="3103949985"/>
                    </a:ext>
                  </a:extLst>
                </a:gridCol>
              </a:tblGrid>
              <a:tr h="308926">
                <a:tc>
                  <a:txBody>
                    <a:bodyPr/>
                    <a:lstStyle/>
                    <a:p>
                      <a:r>
                        <a:rPr lang="de-DE" sz="1600" noProof="0" dirty="0"/>
                        <a:t>Mit </a:t>
                      </a:r>
                      <a:r>
                        <a:rPr lang="de-DE" sz="1600" b="0" dirty="0"/>
                        <a:t>Optimierung</a:t>
                      </a:r>
                      <a:r>
                        <a:rPr lang="de-DE" sz="1600" noProof="0" dirty="0"/>
                        <a:t>:</a:t>
                      </a:r>
                    </a:p>
                  </a:txBody>
                  <a:tcPr/>
                </a:tc>
                <a:tc>
                  <a:txBody>
                    <a:bodyPr/>
                    <a:lstStyle/>
                    <a:p>
                      <a:pPr marL="0" marR="0" lvl="0" indent="0" algn="l" defTabSz="914407" rtl="0" eaLnBrk="1" fontAlgn="auto" latinLnBrk="0" hangingPunct="1">
                        <a:lnSpc>
                          <a:spcPct val="100000"/>
                        </a:lnSpc>
                        <a:spcBef>
                          <a:spcPts val="0"/>
                        </a:spcBef>
                        <a:spcAft>
                          <a:spcPts val="0"/>
                        </a:spcAft>
                        <a:buClrTx/>
                        <a:buSzTx/>
                        <a:buFontTx/>
                        <a:buNone/>
                        <a:tabLst/>
                        <a:defRPr/>
                      </a:pPr>
                      <a:r>
                        <a:rPr lang="de-DE" sz="1600" noProof="0" dirty="0"/>
                        <a:t>Ohne </a:t>
                      </a:r>
                      <a:r>
                        <a:rPr lang="de-DE" sz="1600" b="0" dirty="0"/>
                        <a:t>Optimierung</a:t>
                      </a:r>
                      <a:r>
                        <a:rPr lang="de-DE" sz="1600" noProof="0" dirty="0"/>
                        <a:t>:</a:t>
                      </a:r>
                    </a:p>
                  </a:txBody>
                  <a:tcPr/>
                </a:tc>
                <a:extLst>
                  <a:ext uri="{0D108BD9-81ED-4DB2-BD59-A6C34878D82A}">
                    <a16:rowId xmlns:a16="http://schemas.microsoft.com/office/drawing/2014/main" val="860695704"/>
                  </a:ext>
                </a:extLst>
              </a:tr>
              <a:tr h="330696">
                <a:tc>
                  <a:txBody>
                    <a:bodyPr/>
                    <a:lstStyle/>
                    <a:p>
                      <a:pPr marL="0" marR="0" lvl="0" indent="0" algn="l" defTabSz="914407" rtl="0" eaLnBrk="1" fontAlgn="auto" latinLnBrk="0" hangingPunct="1">
                        <a:lnSpc>
                          <a:spcPct val="100000"/>
                        </a:lnSpc>
                        <a:spcBef>
                          <a:spcPts val="0"/>
                        </a:spcBef>
                        <a:spcAft>
                          <a:spcPts val="0"/>
                        </a:spcAft>
                        <a:buClrTx/>
                        <a:buSzTx/>
                        <a:buFontTx/>
                        <a:buNone/>
                        <a:tabLst/>
                        <a:defRPr/>
                      </a:pPr>
                      <a:r>
                        <a:rPr lang="de-DE" sz="1600" noProof="0" dirty="0"/>
                        <a:t>+ Effizient umsetzbar</a:t>
                      </a:r>
                    </a:p>
                  </a:txBody>
                  <a:tcPr/>
                </a:tc>
                <a:tc>
                  <a:txBody>
                    <a:bodyPr/>
                    <a:lstStyle/>
                    <a:p>
                      <a:pPr marL="0" marR="0" lvl="0" indent="0" algn="l" defTabSz="914407" rtl="0" eaLnBrk="1" fontAlgn="auto" latinLnBrk="0" hangingPunct="1">
                        <a:lnSpc>
                          <a:spcPct val="100000"/>
                        </a:lnSpc>
                        <a:spcBef>
                          <a:spcPts val="0"/>
                        </a:spcBef>
                        <a:spcAft>
                          <a:spcPts val="0"/>
                        </a:spcAft>
                        <a:buClrTx/>
                        <a:buSzTx/>
                        <a:buFontTx/>
                        <a:buNone/>
                        <a:tabLst/>
                        <a:defRPr/>
                      </a:pPr>
                      <a:r>
                        <a:rPr lang="de-DE" sz="1600" noProof="0" dirty="0"/>
                        <a:t>- Sehr teuer</a:t>
                      </a:r>
                    </a:p>
                  </a:txBody>
                  <a:tcPr/>
                </a:tc>
                <a:extLst>
                  <a:ext uri="{0D108BD9-81ED-4DB2-BD59-A6C34878D82A}">
                    <a16:rowId xmlns:a16="http://schemas.microsoft.com/office/drawing/2014/main" val="2183734330"/>
                  </a:ext>
                </a:extLst>
              </a:tr>
              <a:tr h="396045">
                <a:tc>
                  <a:txBody>
                    <a:bodyPr/>
                    <a:lstStyle/>
                    <a:p>
                      <a:endParaRPr lang="de-DE" sz="1600" noProof="0" dirty="0"/>
                    </a:p>
                  </a:txBody>
                  <a:tcPr/>
                </a:tc>
                <a:tc>
                  <a:txBody>
                    <a:bodyPr/>
                    <a:lstStyle/>
                    <a:p>
                      <a:pPr marL="0" marR="0" lvl="0" indent="0" algn="l" defTabSz="914407" rtl="0" eaLnBrk="1" fontAlgn="auto" latinLnBrk="0" hangingPunct="1">
                        <a:lnSpc>
                          <a:spcPct val="100000"/>
                        </a:lnSpc>
                        <a:spcBef>
                          <a:spcPts val="0"/>
                        </a:spcBef>
                        <a:spcAft>
                          <a:spcPts val="0"/>
                        </a:spcAft>
                        <a:buClrTx/>
                        <a:buSzTx/>
                        <a:buFontTx/>
                        <a:buNone/>
                        <a:tabLst/>
                        <a:defRPr/>
                      </a:pPr>
                      <a:r>
                        <a:rPr lang="de-DE" sz="1600" noProof="0" dirty="0"/>
                        <a:t>- Kontextlänge</a:t>
                      </a:r>
                    </a:p>
                  </a:txBody>
                  <a:tcPr/>
                </a:tc>
                <a:extLst>
                  <a:ext uri="{0D108BD9-81ED-4DB2-BD59-A6C34878D82A}">
                    <a16:rowId xmlns:a16="http://schemas.microsoft.com/office/drawing/2014/main" val="3504169440"/>
                  </a:ext>
                </a:extLst>
              </a:tr>
            </a:tbl>
          </a:graphicData>
        </a:graphic>
      </p:graphicFrame>
    </p:spTree>
    <p:extLst>
      <p:ext uri="{BB962C8B-B14F-4D97-AF65-F5344CB8AC3E}">
        <p14:creationId xmlns:p14="http://schemas.microsoft.com/office/powerpoint/2010/main" val="375892009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0D24FD-180E-E324-AE0E-AD6F4C0143C6}"/>
              </a:ext>
            </a:extLst>
          </p:cNvPr>
          <p:cNvSpPr>
            <a:spLocks noGrp="1"/>
          </p:cNvSpPr>
          <p:nvPr>
            <p:ph type="title"/>
          </p:nvPr>
        </p:nvSpPr>
        <p:spPr>
          <a:xfrm>
            <a:off x="515938" y="804050"/>
            <a:ext cx="10392228" cy="400110"/>
          </a:xfrm>
        </p:spPr>
        <p:txBody>
          <a:bodyPr/>
          <a:lstStyle/>
          <a:p>
            <a:r>
              <a:rPr lang="de-DE" noProof="0" dirty="0"/>
              <a:t>EP-Zuordnung   -   4-Schritt-Ablauf</a:t>
            </a:r>
          </a:p>
        </p:txBody>
      </p:sp>
      <p:sp>
        <p:nvSpPr>
          <p:cNvPr id="3" name="Textplatzhalter 2">
            <a:extLst>
              <a:ext uri="{FF2B5EF4-FFF2-40B4-BE49-F238E27FC236}">
                <a16:creationId xmlns:a16="http://schemas.microsoft.com/office/drawing/2014/main" id="{659B0409-8609-88BC-A6DC-998BDEEF5B30}"/>
              </a:ext>
            </a:extLst>
          </p:cNvPr>
          <p:cNvSpPr>
            <a:spLocks noGrp="1"/>
          </p:cNvSpPr>
          <p:nvPr>
            <p:ph type="body" sz="quarter" idx="10"/>
          </p:nvPr>
        </p:nvSpPr>
        <p:spPr/>
        <p:txBody>
          <a:bodyPr/>
          <a:lstStyle/>
          <a:p>
            <a:r>
              <a:rPr lang="de-DE" b="1" noProof="0" dirty="0"/>
              <a:t>Ziel: </a:t>
            </a:r>
            <a:r>
              <a:rPr lang="de-DE" noProof="0" dirty="0"/>
              <a:t>Effiziente Methode, um den Anlagen in der Kundendatei</a:t>
            </a:r>
            <a:r>
              <a:rPr lang="de-DE" dirty="0"/>
              <a:t> passende</a:t>
            </a:r>
            <a:r>
              <a:rPr lang="de-DE" noProof="0" dirty="0"/>
              <a:t> Artikelnummern aus dem EP-Katalog zuzuweisen</a:t>
            </a:r>
          </a:p>
          <a:p>
            <a:endParaRPr lang="de-DE" noProof="0" dirty="0"/>
          </a:p>
          <a:p>
            <a:pPr marL="342900" indent="-342900">
              <a:buAutoNum type="arabicPeriod"/>
            </a:pPr>
            <a:r>
              <a:rPr lang="de-DE" b="1" noProof="0" dirty="0"/>
              <a:t>Identifizierung von Duplikaten </a:t>
            </a:r>
            <a:r>
              <a:rPr lang="de-DE" noProof="0" dirty="0"/>
              <a:t>(</a:t>
            </a:r>
            <a:r>
              <a:rPr lang="de-DE" dirty="0"/>
              <a:t>LLM-basiert</a:t>
            </a:r>
            <a:r>
              <a:rPr lang="de-DE" noProof="0" dirty="0"/>
              <a:t>)</a:t>
            </a:r>
          </a:p>
          <a:p>
            <a:pPr marL="702900" lvl="2" indent="-342900"/>
            <a:r>
              <a:rPr lang="de-DE" noProof="0" dirty="0"/>
              <a:t>Duplikate in der Kundendatei finden und in Gruppen zusammenführen</a:t>
            </a:r>
          </a:p>
          <a:p>
            <a:pPr marL="342900" indent="-342900">
              <a:buFont typeface="Arial" panose="020B0604020202020204" pitchFamily="34" charset="0"/>
              <a:buAutoNum type="arabicPeriod"/>
            </a:pPr>
            <a:r>
              <a:rPr lang="de-DE" b="1" noProof="0" dirty="0"/>
              <a:t>EP-Überschriften Zuordnung </a:t>
            </a:r>
            <a:r>
              <a:rPr lang="de-DE" noProof="0" dirty="0"/>
              <a:t>(</a:t>
            </a:r>
            <a:r>
              <a:rPr lang="de-DE" dirty="0"/>
              <a:t>LLM-basiert</a:t>
            </a:r>
            <a:r>
              <a:rPr lang="de-DE" noProof="0" dirty="0"/>
              <a:t>)</a:t>
            </a:r>
          </a:p>
          <a:p>
            <a:pPr marL="702900" lvl="2" indent="-342900"/>
            <a:r>
              <a:rPr lang="de-DE" noProof="0" dirty="0"/>
              <a:t>Vorsortierung durchführen und passende EP-Überschriften zu Kundendaten-Einträge zuweisen </a:t>
            </a:r>
          </a:p>
          <a:p>
            <a:pPr marL="342900" indent="-342900">
              <a:buFont typeface="Arial" panose="020B0604020202020204" pitchFamily="34" charset="0"/>
              <a:buAutoNum type="arabicPeriod"/>
            </a:pPr>
            <a:r>
              <a:rPr lang="de-DE" b="1" noProof="0" dirty="0"/>
              <a:t>Intelligentes Mapping </a:t>
            </a:r>
            <a:r>
              <a:rPr lang="de-DE" noProof="0" dirty="0"/>
              <a:t>(OpenAI)</a:t>
            </a:r>
          </a:p>
          <a:p>
            <a:pPr marL="523875" lvl="1" indent="-342900"/>
            <a:r>
              <a:rPr lang="de-DE" noProof="0" dirty="0"/>
              <a:t> Verbleibende </a:t>
            </a:r>
            <a:r>
              <a:rPr lang="de-DE" dirty="0"/>
              <a:t>komplexere </a:t>
            </a:r>
            <a:r>
              <a:rPr lang="de-DE" noProof="0" dirty="0"/>
              <a:t>Einträge auf EP-Überschriften mappen</a:t>
            </a:r>
          </a:p>
          <a:p>
            <a:pPr marL="342900" indent="-342900">
              <a:buFont typeface="Arial" panose="020B0604020202020204" pitchFamily="34" charset="0"/>
              <a:buAutoNum type="arabicPeriod"/>
            </a:pPr>
            <a:r>
              <a:rPr lang="de-DE" b="1" noProof="0" dirty="0"/>
              <a:t>Artikelnummer Zuordnung </a:t>
            </a:r>
            <a:r>
              <a:rPr lang="de-DE" noProof="0" dirty="0"/>
              <a:t>(OpenAI)</a:t>
            </a:r>
          </a:p>
          <a:p>
            <a:pPr marL="702900" lvl="2" indent="-342900"/>
            <a:r>
              <a:rPr lang="de-DE" noProof="0" dirty="0"/>
              <a:t>Zugehörigen EP-Artikel finden und zusammenführen</a:t>
            </a:r>
          </a:p>
          <a:p>
            <a:pPr marL="523875" lvl="1" indent="-342900">
              <a:buFont typeface="Arial" panose="020B0604020202020204" pitchFamily="34" charset="0"/>
              <a:buAutoNum type="arabicPeriod"/>
            </a:pPr>
            <a:endParaRPr lang="de-DE" noProof="0" dirty="0"/>
          </a:p>
          <a:p>
            <a:pPr marL="523875" lvl="1" indent="-342900">
              <a:buFont typeface="Arial" panose="020B0604020202020204" pitchFamily="34" charset="0"/>
              <a:buAutoNum type="arabicPeriod"/>
            </a:pPr>
            <a:endParaRPr lang="de-DE" noProof="0" dirty="0"/>
          </a:p>
          <a:p>
            <a:r>
              <a:rPr lang="de-DE" sz="1400" b="1" dirty="0"/>
              <a:t>!!API‑Calls ohne Optimierung: 973 Kundeneinträge × kompletter EP‑Katalog (~700 Zeilen, in ca. 6 Blöcke aufgeteilt) → ≈ 5.838 Calls!!</a:t>
            </a:r>
          </a:p>
          <a:p>
            <a:endParaRPr lang="de-DE" dirty="0"/>
          </a:p>
          <a:p>
            <a:pPr lvl="1" indent="0">
              <a:buNone/>
            </a:pPr>
            <a:r>
              <a:rPr lang="de-DE" i="1" dirty="0"/>
              <a:t>→ </a:t>
            </a:r>
            <a:r>
              <a:rPr lang="de-DE" i="1" noProof="0" dirty="0"/>
              <a:t>Für </a:t>
            </a:r>
            <a:r>
              <a:rPr lang="de-DE" dirty="0"/>
              <a:t>detaillierte</a:t>
            </a:r>
            <a:r>
              <a:rPr lang="de-DE" i="1" dirty="0"/>
              <a:t> Implementierungsinformationen siehe `../</a:t>
            </a:r>
            <a:r>
              <a:rPr lang="de-DE" i="1" noProof="0" dirty="0" err="1"/>
              <a:t>EP_mapping</a:t>
            </a:r>
            <a:r>
              <a:rPr lang="de-DE" i="1" noProof="0" dirty="0"/>
              <a:t>/README.md`</a:t>
            </a:r>
          </a:p>
          <a:p>
            <a:endParaRPr lang="de-DE" noProof="0" dirty="0"/>
          </a:p>
          <a:p>
            <a:endParaRPr lang="de-DE" noProof="0" dirty="0"/>
          </a:p>
        </p:txBody>
      </p:sp>
    </p:spTree>
    <p:extLst>
      <p:ext uri="{BB962C8B-B14F-4D97-AF65-F5344CB8AC3E}">
        <p14:creationId xmlns:p14="http://schemas.microsoft.com/office/powerpoint/2010/main" val="208783976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46609-C419-61D3-B971-9A0D4CBAFA0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CEDAE5A-2615-EDB6-3EDE-6154D8F21D7A}"/>
              </a:ext>
            </a:extLst>
          </p:cNvPr>
          <p:cNvSpPr>
            <a:spLocks noGrp="1"/>
          </p:cNvSpPr>
          <p:nvPr>
            <p:ph type="title"/>
          </p:nvPr>
        </p:nvSpPr>
        <p:spPr>
          <a:xfrm>
            <a:off x="515938" y="804050"/>
            <a:ext cx="10392228" cy="400110"/>
          </a:xfrm>
        </p:spPr>
        <p:txBody>
          <a:bodyPr/>
          <a:lstStyle/>
          <a:p>
            <a:r>
              <a:rPr lang="de-DE" noProof="0" dirty="0"/>
              <a:t>EP-Zuordnung   -   1. Identifizierung von Duplikaten </a:t>
            </a:r>
          </a:p>
        </p:txBody>
      </p:sp>
      <p:sp>
        <p:nvSpPr>
          <p:cNvPr id="3" name="Textplatzhalter 2">
            <a:extLst>
              <a:ext uri="{FF2B5EF4-FFF2-40B4-BE49-F238E27FC236}">
                <a16:creationId xmlns:a16="http://schemas.microsoft.com/office/drawing/2014/main" id="{D8907DFB-8268-83FA-7AB8-88D9B761B533}"/>
              </a:ext>
            </a:extLst>
          </p:cNvPr>
          <p:cNvSpPr>
            <a:spLocks noGrp="1"/>
          </p:cNvSpPr>
          <p:nvPr>
            <p:ph type="body" sz="quarter" idx="10"/>
          </p:nvPr>
        </p:nvSpPr>
        <p:spPr>
          <a:xfrm>
            <a:off x="7437637" y="1877423"/>
            <a:ext cx="4499181" cy="4392612"/>
          </a:xfrm>
        </p:spPr>
        <p:txBody>
          <a:bodyPr/>
          <a:lstStyle/>
          <a:p>
            <a:pPr lvl="1" indent="0">
              <a:buNone/>
            </a:pPr>
            <a:r>
              <a:rPr lang="de-DE" b="1" noProof="0" dirty="0"/>
              <a:t>Vorbereitung: </a:t>
            </a:r>
            <a:r>
              <a:rPr lang="de-DE" dirty="0"/>
              <a:t>Auswahl des LLM</a:t>
            </a:r>
          </a:p>
          <a:p>
            <a:pPr lvl="1" indent="0">
              <a:buNone/>
            </a:pPr>
            <a:endParaRPr lang="de-DE" noProof="0" dirty="0"/>
          </a:p>
          <a:p>
            <a:pPr marL="466725" lvl="1" indent="-285750"/>
            <a:r>
              <a:rPr lang="de-DE" dirty="0"/>
              <a:t>Histogramm zeigt eine bimodale Verteilung (wichtig!)</a:t>
            </a:r>
          </a:p>
          <a:p>
            <a:pPr marL="466725" lvl="1" indent="-285750"/>
            <a:r>
              <a:rPr lang="de-DE" dirty="0"/>
              <a:t>Gute Abdeckung über einen großen Score-Bereich  </a:t>
            </a:r>
          </a:p>
          <a:p>
            <a:pPr marL="466725" lvl="1" indent="-285750"/>
            <a:endParaRPr lang="de-DE" dirty="0"/>
          </a:p>
          <a:p>
            <a:pPr lvl="1" indent="0">
              <a:buNone/>
            </a:pPr>
            <a:r>
              <a:rPr lang="de-DE" b="1" dirty="0"/>
              <a:t>Verwendetes Modell: </a:t>
            </a:r>
            <a:r>
              <a:rPr lang="de-DE" dirty="0" err="1"/>
              <a:t>cross</a:t>
            </a:r>
            <a:r>
              <a:rPr lang="de-DE" dirty="0"/>
              <a:t>-en-de-</a:t>
            </a:r>
            <a:r>
              <a:rPr lang="de-DE" dirty="0" err="1"/>
              <a:t>roberta</a:t>
            </a:r>
            <a:r>
              <a:rPr lang="de-DE" dirty="0"/>
              <a:t> (</a:t>
            </a:r>
            <a:r>
              <a:rPr lang="de-DE" dirty="0" err="1"/>
              <a:t>Sentence</a:t>
            </a:r>
            <a:r>
              <a:rPr lang="de-DE" dirty="0"/>
              <a:t> Transformer)</a:t>
            </a:r>
            <a:endParaRPr lang="de-DE" noProof="0" dirty="0"/>
          </a:p>
        </p:txBody>
      </p:sp>
      <p:grpSp>
        <p:nvGrpSpPr>
          <p:cNvPr id="18" name="Gruppieren 17">
            <a:extLst>
              <a:ext uri="{FF2B5EF4-FFF2-40B4-BE49-F238E27FC236}">
                <a16:creationId xmlns:a16="http://schemas.microsoft.com/office/drawing/2014/main" id="{07D5F0EA-6481-818B-C200-6889C2AF9D8D}"/>
              </a:ext>
            </a:extLst>
          </p:cNvPr>
          <p:cNvGrpSpPr/>
          <p:nvPr/>
        </p:nvGrpSpPr>
        <p:grpSpPr>
          <a:xfrm>
            <a:off x="482614" y="1767861"/>
            <a:ext cx="3028130" cy="2081242"/>
            <a:chOff x="592884" y="2065573"/>
            <a:chExt cx="3028130" cy="2081242"/>
          </a:xfrm>
        </p:grpSpPr>
        <p:pic>
          <p:nvPicPr>
            <p:cNvPr id="9" name="Grafik 8">
              <a:extLst>
                <a:ext uri="{FF2B5EF4-FFF2-40B4-BE49-F238E27FC236}">
                  <a16:creationId xmlns:a16="http://schemas.microsoft.com/office/drawing/2014/main" id="{0EA05079-A4A7-458C-0DC5-1E243175E692}"/>
                </a:ext>
              </a:extLst>
            </p:cNvPr>
            <p:cNvPicPr>
              <a:picLocks noChangeAspect="1"/>
            </p:cNvPicPr>
            <p:nvPr/>
          </p:nvPicPr>
          <p:blipFill>
            <a:blip r:embed="rId2" cstate="print">
              <a:extLst>
                <a:ext uri="{28A0092B-C50C-407E-A947-70E740481C1C}">
                  <a14:useLocalDpi xmlns:a14="http://schemas.microsoft.com/office/drawing/2010/main" val="0"/>
                </a:ext>
              </a:extLst>
            </a:blip>
            <a:srcRect t="4902" b="-2088"/>
            <a:stretch>
              <a:fillRect/>
            </a:stretch>
          </p:blipFill>
          <p:spPr>
            <a:xfrm>
              <a:off x="592884" y="2257950"/>
              <a:ext cx="3028130" cy="1888865"/>
            </a:xfrm>
            <a:prstGeom prst="rect">
              <a:avLst/>
            </a:prstGeom>
          </p:spPr>
        </p:pic>
        <p:sp>
          <p:nvSpPr>
            <p:cNvPr id="17" name="Textfeld 16">
              <a:extLst>
                <a:ext uri="{FF2B5EF4-FFF2-40B4-BE49-F238E27FC236}">
                  <a16:creationId xmlns:a16="http://schemas.microsoft.com/office/drawing/2014/main" id="{6BC2C678-B795-5FE8-FB79-F32EC31D60CC}"/>
                </a:ext>
              </a:extLst>
            </p:cNvPr>
            <p:cNvSpPr txBox="1"/>
            <p:nvPr/>
          </p:nvSpPr>
          <p:spPr>
            <a:xfrm>
              <a:off x="1452417" y="2065573"/>
              <a:ext cx="1309063" cy="246221"/>
            </a:xfrm>
            <a:prstGeom prst="rect">
              <a:avLst/>
            </a:prstGeom>
            <a:noFill/>
          </p:spPr>
          <p:txBody>
            <a:bodyPr wrap="square">
              <a:spAutoFit/>
            </a:bodyPr>
            <a:lstStyle/>
            <a:p>
              <a:pPr algn="ctr"/>
              <a:r>
                <a:rPr lang="de-DE" sz="1000" noProof="0" dirty="0"/>
                <a:t>all-MiniLM-L6-v2</a:t>
              </a:r>
              <a:endParaRPr lang="de-DE" noProof="0" dirty="0"/>
            </a:p>
          </p:txBody>
        </p:sp>
      </p:grpSp>
      <p:grpSp>
        <p:nvGrpSpPr>
          <p:cNvPr id="26" name="Gruppieren 25">
            <a:extLst>
              <a:ext uri="{FF2B5EF4-FFF2-40B4-BE49-F238E27FC236}">
                <a16:creationId xmlns:a16="http://schemas.microsoft.com/office/drawing/2014/main" id="{15399E11-73B2-C2A5-B7D4-018CEDD5DEC7}"/>
              </a:ext>
            </a:extLst>
          </p:cNvPr>
          <p:cNvGrpSpPr/>
          <p:nvPr/>
        </p:nvGrpSpPr>
        <p:grpSpPr>
          <a:xfrm>
            <a:off x="3943766" y="4102761"/>
            <a:ext cx="3138400" cy="2035245"/>
            <a:chOff x="4054036" y="4400473"/>
            <a:chExt cx="3138400" cy="2035245"/>
          </a:xfrm>
        </p:grpSpPr>
        <p:pic>
          <p:nvPicPr>
            <p:cNvPr id="11" name="Grafik 10">
              <a:extLst>
                <a:ext uri="{FF2B5EF4-FFF2-40B4-BE49-F238E27FC236}">
                  <a16:creationId xmlns:a16="http://schemas.microsoft.com/office/drawing/2014/main" id="{98218F1A-5D41-CD4B-E9EE-C6418FA046EA}"/>
                </a:ext>
              </a:extLst>
            </p:cNvPr>
            <p:cNvPicPr>
              <a:picLocks noChangeAspect="1"/>
            </p:cNvPicPr>
            <p:nvPr/>
          </p:nvPicPr>
          <p:blipFill>
            <a:blip r:embed="rId3" cstate="print">
              <a:extLst>
                <a:ext uri="{28A0092B-C50C-407E-A947-70E740481C1C}">
                  <a14:useLocalDpi xmlns:a14="http://schemas.microsoft.com/office/drawing/2010/main" val="0"/>
                </a:ext>
              </a:extLst>
            </a:blip>
            <a:srcRect t="5246"/>
            <a:stretch>
              <a:fillRect/>
            </a:stretch>
          </p:blipFill>
          <p:spPr>
            <a:xfrm>
              <a:off x="4054036" y="4594076"/>
              <a:ext cx="3028130" cy="1841642"/>
            </a:xfrm>
            <a:prstGeom prst="rect">
              <a:avLst/>
            </a:prstGeom>
          </p:spPr>
        </p:pic>
        <p:sp>
          <p:nvSpPr>
            <p:cNvPr id="21" name="Textfeld 20">
              <a:extLst>
                <a:ext uri="{FF2B5EF4-FFF2-40B4-BE49-F238E27FC236}">
                  <a16:creationId xmlns:a16="http://schemas.microsoft.com/office/drawing/2014/main" id="{F1A4F618-2BCD-6272-C3C0-A95F3C9DC40D}"/>
                </a:ext>
              </a:extLst>
            </p:cNvPr>
            <p:cNvSpPr txBox="1"/>
            <p:nvPr/>
          </p:nvSpPr>
          <p:spPr>
            <a:xfrm>
              <a:off x="4231667" y="4400473"/>
              <a:ext cx="2960769" cy="430887"/>
            </a:xfrm>
            <a:prstGeom prst="rect">
              <a:avLst/>
            </a:prstGeom>
            <a:noFill/>
          </p:spPr>
          <p:txBody>
            <a:bodyPr wrap="square">
              <a:spAutoFit/>
            </a:bodyPr>
            <a:lstStyle/>
            <a:p>
              <a:pPr algn="ctr"/>
              <a:r>
                <a:rPr lang="de-DE" sz="1000" noProof="0" dirty="0" err="1"/>
                <a:t>cross</a:t>
              </a:r>
              <a:r>
                <a:rPr lang="de-DE" sz="1000" noProof="0" dirty="0"/>
                <a:t>-en-de-</a:t>
              </a:r>
              <a:r>
                <a:rPr lang="de-DE" sz="1000" noProof="0" dirty="0" err="1"/>
                <a:t>roberta</a:t>
              </a:r>
              <a:r>
                <a:rPr lang="de-DE" sz="1000" noProof="0" dirty="0"/>
                <a:t>-</a:t>
              </a:r>
              <a:r>
                <a:rPr lang="de-DE" sz="1000" noProof="0" dirty="0" err="1"/>
                <a:t>sentence-transformer</a:t>
              </a:r>
              <a:endParaRPr lang="de-DE" sz="1000" noProof="0" dirty="0"/>
            </a:p>
            <a:p>
              <a:pPr algn="ctr"/>
              <a:endParaRPr lang="de-DE" noProof="0" dirty="0"/>
            </a:p>
          </p:txBody>
        </p:sp>
      </p:grpSp>
      <p:grpSp>
        <p:nvGrpSpPr>
          <p:cNvPr id="27" name="Gruppieren 26">
            <a:extLst>
              <a:ext uri="{FF2B5EF4-FFF2-40B4-BE49-F238E27FC236}">
                <a16:creationId xmlns:a16="http://schemas.microsoft.com/office/drawing/2014/main" id="{EE918449-B756-8361-CE84-D22421A96390}"/>
              </a:ext>
            </a:extLst>
          </p:cNvPr>
          <p:cNvGrpSpPr/>
          <p:nvPr/>
        </p:nvGrpSpPr>
        <p:grpSpPr>
          <a:xfrm>
            <a:off x="482614" y="4073645"/>
            <a:ext cx="3028130" cy="2053359"/>
            <a:chOff x="592884" y="4371357"/>
            <a:chExt cx="3028130" cy="2053359"/>
          </a:xfrm>
        </p:grpSpPr>
        <p:pic>
          <p:nvPicPr>
            <p:cNvPr id="13" name="Grafik 12">
              <a:extLst>
                <a:ext uri="{FF2B5EF4-FFF2-40B4-BE49-F238E27FC236}">
                  <a16:creationId xmlns:a16="http://schemas.microsoft.com/office/drawing/2014/main" id="{07BE821A-7CD1-D7BD-0ACC-81199BC14A50}"/>
                </a:ext>
              </a:extLst>
            </p:cNvPr>
            <p:cNvPicPr>
              <a:picLocks noChangeAspect="1"/>
            </p:cNvPicPr>
            <p:nvPr/>
          </p:nvPicPr>
          <p:blipFill>
            <a:blip r:embed="rId4" cstate="print">
              <a:extLst>
                <a:ext uri="{28A0092B-C50C-407E-A947-70E740481C1C}">
                  <a14:useLocalDpi xmlns:a14="http://schemas.microsoft.com/office/drawing/2010/main" val="0"/>
                </a:ext>
              </a:extLst>
            </a:blip>
            <a:srcRect t="5246"/>
            <a:stretch>
              <a:fillRect/>
            </a:stretch>
          </p:blipFill>
          <p:spPr>
            <a:xfrm>
              <a:off x="592884" y="4583075"/>
              <a:ext cx="3028130" cy="1841641"/>
            </a:xfrm>
            <a:prstGeom prst="rect">
              <a:avLst/>
            </a:prstGeom>
          </p:spPr>
        </p:pic>
        <p:sp>
          <p:nvSpPr>
            <p:cNvPr id="24" name="Textfeld 23">
              <a:extLst>
                <a:ext uri="{FF2B5EF4-FFF2-40B4-BE49-F238E27FC236}">
                  <a16:creationId xmlns:a16="http://schemas.microsoft.com/office/drawing/2014/main" id="{33E75E43-FB13-530D-F72A-250369D02171}"/>
                </a:ext>
              </a:extLst>
            </p:cNvPr>
            <p:cNvSpPr txBox="1"/>
            <p:nvPr/>
          </p:nvSpPr>
          <p:spPr>
            <a:xfrm>
              <a:off x="626563" y="4371357"/>
              <a:ext cx="2960769" cy="246221"/>
            </a:xfrm>
            <a:prstGeom prst="rect">
              <a:avLst/>
            </a:prstGeom>
            <a:noFill/>
          </p:spPr>
          <p:txBody>
            <a:bodyPr wrap="square">
              <a:spAutoFit/>
            </a:bodyPr>
            <a:lstStyle/>
            <a:p>
              <a:pPr algn="ctr"/>
              <a:r>
                <a:rPr lang="de-DE" sz="1000" noProof="0" dirty="0"/>
                <a:t>German_Semantic_STS_V2</a:t>
              </a:r>
            </a:p>
          </p:txBody>
        </p:sp>
      </p:grpSp>
      <p:grpSp>
        <p:nvGrpSpPr>
          <p:cNvPr id="28" name="Gruppieren 27">
            <a:extLst>
              <a:ext uri="{FF2B5EF4-FFF2-40B4-BE49-F238E27FC236}">
                <a16:creationId xmlns:a16="http://schemas.microsoft.com/office/drawing/2014/main" id="{0F2BFF0C-C737-65C5-6E0D-6923A99F3442}"/>
              </a:ext>
            </a:extLst>
          </p:cNvPr>
          <p:cNvGrpSpPr/>
          <p:nvPr/>
        </p:nvGrpSpPr>
        <p:grpSpPr>
          <a:xfrm>
            <a:off x="3943766" y="1805697"/>
            <a:ext cx="3028130" cy="2043406"/>
            <a:chOff x="4054036" y="2103409"/>
            <a:chExt cx="3028130" cy="2043406"/>
          </a:xfrm>
        </p:grpSpPr>
        <p:pic>
          <p:nvPicPr>
            <p:cNvPr id="15" name="Grafik 14">
              <a:extLst>
                <a:ext uri="{FF2B5EF4-FFF2-40B4-BE49-F238E27FC236}">
                  <a16:creationId xmlns:a16="http://schemas.microsoft.com/office/drawing/2014/main" id="{88C8568A-5E95-7784-9298-60DCE4CB8218}"/>
                </a:ext>
              </a:extLst>
            </p:cNvPr>
            <p:cNvPicPr>
              <a:picLocks noChangeAspect="1"/>
            </p:cNvPicPr>
            <p:nvPr/>
          </p:nvPicPr>
          <p:blipFill>
            <a:blip r:embed="rId5" cstate="print">
              <a:extLst>
                <a:ext uri="{28A0092B-C50C-407E-A947-70E740481C1C}">
                  <a14:useLocalDpi xmlns:a14="http://schemas.microsoft.com/office/drawing/2010/main" val="0"/>
                </a:ext>
              </a:extLst>
            </a:blip>
            <a:srcRect t="5587"/>
            <a:stretch>
              <a:fillRect/>
            </a:stretch>
          </p:blipFill>
          <p:spPr>
            <a:xfrm>
              <a:off x="4054036" y="2311794"/>
              <a:ext cx="3028130" cy="1835021"/>
            </a:xfrm>
            <a:prstGeom prst="rect">
              <a:avLst/>
            </a:prstGeom>
          </p:spPr>
        </p:pic>
        <p:sp>
          <p:nvSpPr>
            <p:cNvPr id="25" name="Textfeld 24">
              <a:extLst>
                <a:ext uri="{FF2B5EF4-FFF2-40B4-BE49-F238E27FC236}">
                  <a16:creationId xmlns:a16="http://schemas.microsoft.com/office/drawing/2014/main" id="{C3874A71-3BDB-A5E6-D8AE-8AC2FDF380F6}"/>
                </a:ext>
              </a:extLst>
            </p:cNvPr>
            <p:cNvSpPr txBox="1"/>
            <p:nvPr/>
          </p:nvSpPr>
          <p:spPr>
            <a:xfrm>
              <a:off x="4087716" y="2103409"/>
              <a:ext cx="2960769" cy="246221"/>
            </a:xfrm>
            <a:prstGeom prst="rect">
              <a:avLst/>
            </a:prstGeom>
            <a:noFill/>
          </p:spPr>
          <p:txBody>
            <a:bodyPr wrap="square">
              <a:spAutoFit/>
            </a:bodyPr>
            <a:lstStyle/>
            <a:p>
              <a:pPr algn="ctr"/>
              <a:r>
                <a:rPr lang="de-DE" sz="1000" noProof="0" dirty="0"/>
                <a:t>German_Semantic_V3</a:t>
              </a:r>
              <a:endParaRPr lang="de-DE" noProof="0" dirty="0"/>
            </a:p>
          </p:txBody>
        </p:sp>
      </p:grpSp>
      <p:sp>
        <p:nvSpPr>
          <p:cNvPr id="29" name="Rechteck 28">
            <a:extLst>
              <a:ext uri="{FF2B5EF4-FFF2-40B4-BE49-F238E27FC236}">
                <a16:creationId xmlns:a16="http://schemas.microsoft.com/office/drawing/2014/main" id="{D9185DC2-434D-CD4F-BBF3-B22D1A4B50C5}"/>
              </a:ext>
            </a:extLst>
          </p:cNvPr>
          <p:cNvSpPr/>
          <p:nvPr/>
        </p:nvSpPr>
        <p:spPr bwMode="auto">
          <a:xfrm>
            <a:off x="3811784" y="4055319"/>
            <a:ext cx="3558363" cy="2142857"/>
          </a:xfrm>
          <a:prstGeom prst="rect">
            <a:avLst/>
          </a:prstGeom>
          <a:noFill/>
          <a:ln w="38100" cap="flat" cmpd="sng" algn="ctr">
            <a:solidFill>
              <a:srgbClr val="92D050"/>
            </a:solidFill>
            <a:prstDash val="solid"/>
            <a:round/>
            <a:headEnd type="none" w="med" len="med"/>
            <a:tailEnd type="none" w="med" len="med"/>
          </a:ln>
          <a:effectLst/>
        </p:spPr>
        <p:txBody>
          <a:bodyPr vert="horz" wrap="square" lIns="108000" tIns="108000" rIns="108000" bIns="10800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14631046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2FA39-86D4-4DC2-4D23-7F800D8361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13EF113-63ED-7E8D-30EB-42AE7F8B902B}"/>
              </a:ext>
            </a:extLst>
          </p:cNvPr>
          <p:cNvSpPr>
            <a:spLocks noGrp="1"/>
          </p:cNvSpPr>
          <p:nvPr>
            <p:ph type="title"/>
          </p:nvPr>
        </p:nvSpPr>
        <p:spPr>
          <a:xfrm>
            <a:off x="515938" y="804050"/>
            <a:ext cx="10392228" cy="400110"/>
          </a:xfrm>
        </p:spPr>
        <p:txBody>
          <a:bodyPr/>
          <a:lstStyle/>
          <a:p>
            <a:r>
              <a:rPr lang="de-DE" noProof="0" dirty="0"/>
              <a:t>EP-Zuordnung   -   1. Identifizierung von Duplikaten </a:t>
            </a:r>
          </a:p>
        </p:txBody>
      </p:sp>
      <p:sp>
        <p:nvSpPr>
          <p:cNvPr id="5" name="Textplatzhalter 4">
            <a:extLst>
              <a:ext uri="{FF2B5EF4-FFF2-40B4-BE49-F238E27FC236}">
                <a16:creationId xmlns:a16="http://schemas.microsoft.com/office/drawing/2014/main" id="{80E17CCB-9E9D-BDF1-4501-C423A58BE039}"/>
              </a:ext>
            </a:extLst>
          </p:cNvPr>
          <p:cNvSpPr>
            <a:spLocks noGrp="1"/>
          </p:cNvSpPr>
          <p:nvPr>
            <p:ph type="body" sz="quarter" idx="10"/>
          </p:nvPr>
        </p:nvSpPr>
        <p:spPr/>
        <p:txBody>
          <a:bodyPr/>
          <a:lstStyle/>
          <a:p>
            <a:r>
              <a:rPr lang="de-DE" dirty="0"/>
              <a:t>Mit dem ausgewählten LLM wurden Duplikat-Gruppen erzeugt</a:t>
            </a:r>
          </a:p>
          <a:p>
            <a:endParaRPr lang="de-DE" dirty="0"/>
          </a:p>
          <a:p>
            <a:r>
              <a:rPr lang="de-DE" b="1" dirty="0"/>
              <a:t>Ergebnis:</a:t>
            </a:r>
            <a:endParaRPr lang="de-DE" dirty="0"/>
          </a:p>
          <a:p>
            <a:r>
              <a:rPr lang="de-DE" dirty="0"/>
              <a:t>Reduktion von 973 auf 536 repräsentative Einträge, </a:t>
            </a:r>
            <a:r>
              <a:rPr lang="de-DE" i="1" dirty="0"/>
              <a:t>Kundendatei</a:t>
            </a:r>
          </a:p>
          <a:p>
            <a:r>
              <a:rPr lang="de-DE" dirty="0"/>
              <a:t>→ 44,91 % weniger Daten für die weiteren Schritte</a:t>
            </a:r>
          </a:p>
          <a:p>
            <a:r>
              <a:rPr lang="de-DE" dirty="0"/>
              <a:t>	 </a:t>
            </a:r>
          </a:p>
        </p:txBody>
      </p:sp>
      <p:pic>
        <p:nvPicPr>
          <p:cNvPr id="7" name="Grafik 6">
            <a:extLst>
              <a:ext uri="{FF2B5EF4-FFF2-40B4-BE49-F238E27FC236}">
                <a16:creationId xmlns:a16="http://schemas.microsoft.com/office/drawing/2014/main" id="{DCC34836-3CBB-F9C9-3AAA-C48AA3335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22" y="3594981"/>
            <a:ext cx="11108780" cy="2327187"/>
          </a:xfrm>
          <a:prstGeom prst="rect">
            <a:avLst/>
          </a:prstGeom>
        </p:spPr>
      </p:pic>
    </p:spTree>
    <p:extLst>
      <p:ext uri="{BB962C8B-B14F-4D97-AF65-F5344CB8AC3E}">
        <p14:creationId xmlns:p14="http://schemas.microsoft.com/office/powerpoint/2010/main" val="13572947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EE77D-2010-86F1-6C5E-58AA0CF81B0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76FF105-79D1-C702-BDE4-5417A1D3F8D0}"/>
              </a:ext>
            </a:extLst>
          </p:cNvPr>
          <p:cNvSpPr>
            <a:spLocks noGrp="1"/>
          </p:cNvSpPr>
          <p:nvPr>
            <p:ph type="title"/>
          </p:nvPr>
        </p:nvSpPr>
        <p:spPr>
          <a:xfrm>
            <a:off x="515938" y="804050"/>
            <a:ext cx="10392228" cy="400110"/>
          </a:xfrm>
        </p:spPr>
        <p:txBody>
          <a:bodyPr/>
          <a:lstStyle/>
          <a:p>
            <a:r>
              <a:rPr lang="de-DE" noProof="0" dirty="0"/>
              <a:t>EP-Zuordnung   -   2. </a:t>
            </a:r>
            <a:r>
              <a:rPr lang="de-DE" dirty="0"/>
              <a:t>EP-Überschriften Zuordnung </a:t>
            </a:r>
            <a:endParaRPr lang="de-DE" noProof="0" dirty="0"/>
          </a:p>
        </p:txBody>
      </p:sp>
      <p:sp>
        <p:nvSpPr>
          <p:cNvPr id="5" name="Textplatzhalter 4">
            <a:extLst>
              <a:ext uri="{FF2B5EF4-FFF2-40B4-BE49-F238E27FC236}">
                <a16:creationId xmlns:a16="http://schemas.microsoft.com/office/drawing/2014/main" id="{B9E6771E-6586-94B2-A040-FE5C0431947D}"/>
              </a:ext>
            </a:extLst>
          </p:cNvPr>
          <p:cNvSpPr>
            <a:spLocks noGrp="1"/>
          </p:cNvSpPr>
          <p:nvPr>
            <p:ph type="body" sz="quarter" idx="10"/>
          </p:nvPr>
        </p:nvSpPr>
        <p:spPr/>
        <p:txBody>
          <a:bodyPr/>
          <a:lstStyle/>
          <a:p>
            <a:r>
              <a:rPr lang="de-DE" b="1" dirty="0"/>
              <a:t>Vorbereitung</a:t>
            </a:r>
          </a:p>
          <a:p>
            <a:r>
              <a:rPr lang="de-DE" dirty="0"/>
              <a:t>Ausweitung des </a:t>
            </a:r>
            <a:r>
              <a:rPr lang="de-DE" i="1" dirty="0"/>
              <a:t>EP-Katalogs</a:t>
            </a:r>
            <a:r>
              <a:rPr lang="de-DE" dirty="0"/>
              <a:t> mit weiteren </a:t>
            </a:r>
            <a:r>
              <a:rPr lang="de-DE" dirty="0">
                <a:solidFill>
                  <a:schemeClr val="tx2">
                    <a:lumMod val="60000"/>
                    <a:lumOff val="40000"/>
                  </a:schemeClr>
                </a:solidFill>
              </a:rPr>
              <a:t>Kategorien/Überschriften</a:t>
            </a:r>
            <a:r>
              <a:rPr lang="de-DE" dirty="0"/>
              <a:t> auf die gemappt werden soll.</a:t>
            </a:r>
          </a:p>
          <a:p>
            <a:r>
              <a:rPr lang="de-DE" b="1" dirty="0"/>
              <a:t>Vorteil: </a:t>
            </a:r>
            <a:r>
              <a:rPr lang="de-DE" dirty="0"/>
              <a:t>Die im nachhinein zu überprüfenden Anlagen haben sich drastisch reduziert (weniger API-Calls)</a:t>
            </a:r>
          </a:p>
        </p:txBody>
      </p:sp>
      <p:pic>
        <p:nvPicPr>
          <p:cNvPr id="11" name="Grafik 10">
            <a:extLst>
              <a:ext uri="{FF2B5EF4-FFF2-40B4-BE49-F238E27FC236}">
                <a16:creationId xmlns:a16="http://schemas.microsoft.com/office/drawing/2014/main" id="{F8C77BBA-D792-68C9-6237-1D682A0B8BD5}"/>
              </a:ext>
            </a:extLst>
          </p:cNvPr>
          <p:cNvPicPr>
            <a:picLocks noChangeAspect="1"/>
          </p:cNvPicPr>
          <p:nvPr/>
        </p:nvPicPr>
        <p:blipFill>
          <a:blip r:embed="rId2"/>
          <a:stretch>
            <a:fillRect/>
          </a:stretch>
        </p:blipFill>
        <p:spPr>
          <a:xfrm>
            <a:off x="515937" y="2771547"/>
            <a:ext cx="9828212" cy="4031103"/>
          </a:xfrm>
          <a:prstGeom prst="rect">
            <a:avLst/>
          </a:prstGeom>
        </p:spPr>
      </p:pic>
    </p:spTree>
    <p:extLst>
      <p:ext uri="{BB962C8B-B14F-4D97-AF65-F5344CB8AC3E}">
        <p14:creationId xmlns:p14="http://schemas.microsoft.com/office/powerpoint/2010/main" val="12664714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1A4B6-8B79-FA50-528B-992C225AC55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CCFADC2-866B-92F8-BFD7-772653276936}"/>
              </a:ext>
            </a:extLst>
          </p:cNvPr>
          <p:cNvSpPr>
            <a:spLocks noGrp="1"/>
          </p:cNvSpPr>
          <p:nvPr>
            <p:ph type="title"/>
          </p:nvPr>
        </p:nvSpPr>
        <p:spPr>
          <a:xfrm>
            <a:off x="515938" y="804050"/>
            <a:ext cx="10392228" cy="400110"/>
          </a:xfrm>
        </p:spPr>
        <p:txBody>
          <a:bodyPr/>
          <a:lstStyle/>
          <a:p>
            <a:r>
              <a:rPr lang="de-DE" noProof="0" dirty="0"/>
              <a:t>EP-Zuordnung   -   2. </a:t>
            </a:r>
            <a:r>
              <a:rPr lang="de-DE" dirty="0"/>
              <a:t>EP-Überschriften Zuordnung </a:t>
            </a:r>
            <a:endParaRPr lang="de-DE" noProof="0" dirty="0"/>
          </a:p>
        </p:txBody>
      </p:sp>
      <p:sp>
        <p:nvSpPr>
          <p:cNvPr id="5" name="Textplatzhalter 4">
            <a:extLst>
              <a:ext uri="{FF2B5EF4-FFF2-40B4-BE49-F238E27FC236}">
                <a16:creationId xmlns:a16="http://schemas.microsoft.com/office/drawing/2014/main" id="{D40F36CA-7498-18C3-0E20-573EEA596F88}"/>
              </a:ext>
            </a:extLst>
          </p:cNvPr>
          <p:cNvSpPr>
            <a:spLocks noGrp="1"/>
          </p:cNvSpPr>
          <p:nvPr>
            <p:ph type="body" sz="quarter" idx="10"/>
          </p:nvPr>
        </p:nvSpPr>
        <p:spPr/>
        <p:txBody>
          <a:bodyPr/>
          <a:lstStyle/>
          <a:p>
            <a:r>
              <a:rPr lang="de-DE" dirty="0"/>
              <a:t>Automatische Zuordnung von Kundendaten-Einträgen zu </a:t>
            </a:r>
            <a:r>
              <a:rPr lang="de-DE" dirty="0">
                <a:solidFill>
                  <a:schemeClr val="tx2">
                    <a:lumMod val="60000"/>
                    <a:lumOff val="40000"/>
                  </a:schemeClr>
                </a:solidFill>
              </a:rPr>
              <a:t>EP-Überschriften</a:t>
            </a:r>
          </a:p>
          <a:p>
            <a:r>
              <a:rPr lang="de-DE" b="1" dirty="0"/>
              <a:t>Methode: </a:t>
            </a:r>
            <a:r>
              <a:rPr lang="de-DE" dirty="0"/>
              <a:t>Einsatz eines LLM mit striktem Threshold von 0,9 (</a:t>
            </a:r>
            <a:r>
              <a:rPr lang="de-DE" dirty="0" err="1"/>
              <a:t>Cosine</a:t>
            </a:r>
            <a:r>
              <a:rPr lang="de-DE" dirty="0"/>
              <a:t> </a:t>
            </a:r>
            <a:r>
              <a:rPr lang="de-DE" dirty="0" err="1"/>
              <a:t>Similarity</a:t>
            </a:r>
            <a:r>
              <a:rPr lang="de-DE" dirty="0"/>
              <a:t>)</a:t>
            </a:r>
          </a:p>
          <a:p>
            <a:r>
              <a:rPr lang="de-DE" b="1" dirty="0"/>
              <a:t>Ergebnis:</a:t>
            </a:r>
            <a:endParaRPr lang="de-DE" dirty="0"/>
          </a:p>
          <a:p>
            <a:r>
              <a:rPr lang="de-DE" dirty="0"/>
              <a:t>Von 563 auf 440 noch </a:t>
            </a:r>
            <a:r>
              <a:rPr lang="de-DE" dirty="0" err="1"/>
              <a:t>ungemappte</a:t>
            </a:r>
            <a:r>
              <a:rPr lang="de-DE" dirty="0"/>
              <a:t> Einträge reduziert</a:t>
            </a:r>
          </a:p>
          <a:p>
            <a:r>
              <a:rPr lang="de-DE" dirty="0"/>
              <a:t>~18 % Reduktion der offenen Fälle</a:t>
            </a:r>
          </a:p>
          <a:p>
            <a:endParaRPr lang="de-DE" dirty="0"/>
          </a:p>
        </p:txBody>
      </p:sp>
      <p:pic>
        <p:nvPicPr>
          <p:cNvPr id="6" name="Grafik 5">
            <a:extLst>
              <a:ext uri="{FF2B5EF4-FFF2-40B4-BE49-F238E27FC236}">
                <a16:creationId xmlns:a16="http://schemas.microsoft.com/office/drawing/2014/main" id="{007AE757-366B-737D-C0B0-BFA7D3B30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37" y="3429000"/>
            <a:ext cx="9787738" cy="3159878"/>
          </a:xfrm>
          <a:prstGeom prst="rect">
            <a:avLst/>
          </a:prstGeom>
        </p:spPr>
      </p:pic>
    </p:spTree>
    <p:extLst>
      <p:ext uri="{BB962C8B-B14F-4D97-AF65-F5344CB8AC3E}">
        <p14:creationId xmlns:p14="http://schemas.microsoft.com/office/powerpoint/2010/main" val="313260470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D477B-CB42-F37F-A8AE-48DE212BB04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DE058C9-FA20-E4F3-799E-1819B2F86744}"/>
              </a:ext>
            </a:extLst>
          </p:cNvPr>
          <p:cNvSpPr>
            <a:spLocks noGrp="1"/>
          </p:cNvSpPr>
          <p:nvPr>
            <p:ph type="title"/>
          </p:nvPr>
        </p:nvSpPr>
        <p:spPr>
          <a:xfrm>
            <a:off x="515938" y="804050"/>
            <a:ext cx="10392228" cy="400110"/>
          </a:xfrm>
        </p:spPr>
        <p:txBody>
          <a:bodyPr/>
          <a:lstStyle/>
          <a:p>
            <a:r>
              <a:rPr lang="de-DE" noProof="0" dirty="0"/>
              <a:t>EP-Zuordnung   -   3. </a:t>
            </a:r>
            <a:r>
              <a:rPr lang="de-DE" dirty="0"/>
              <a:t>Intelligentes Mapping </a:t>
            </a:r>
            <a:endParaRPr lang="de-DE" noProof="0" dirty="0"/>
          </a:p>
        </p:txBody>
      </p:sp>
      <p:sp>
        <p:nvSpPr>
          <p:cNvPr id="5" name="Textplatzhalter 4">
            <a:extLst>
              <a:ext uri="{FF2B5EF4-FFF2-40B4-BE49-F238E27FC236}">
                <a16:creationId xmlns:a16="http://schemas.microsoft.com/office/drawing/2014/main" id="{05481277-0087-E748-4363-DC59184B448B}"/>
              </a:ext>
            </a:extLst>
          </p:cNvPr>
          <p:cNvSpPr>
            <a:spLocks noGrp="1"/>
          </p:cNvSpPr>
          <p:nvPr>
            <p:ph type="body" sz="quarter" idx="10"/>
          </p:nvPr>
        </p:nvSpPr>
        <p:spPr>
          <a:xfrm>
            <a:off x="515938" y="1700213"/>
            <a:ext cx="11435556" cy="4392612"/>
          </a:xfrm>
        </p:spPr>
        <p:txBody>
          <a:bodyPr/>
          <a:lstStyle/>
          <a:p>
            <a:r>
              <a:rPr lang="de-DE" b="1" dirty="0"/>
              <a:t>Vorbereitung</a:t>
            </a:r>
          </a:p>
          <a:p>
            <a:pPr marL="285750" indent="-285750">
              <a:buFont typeface="Wingdings" panose="05000000000000000000" pitchFamily="2" charset="2"/>
              <a:buChar char="§"/>
            </a:pPr>
            <a:r>
              <a:rPr lang="de-DE" dirty="0"/>
              <a:t>OpenAI GPT-4.1 erstellt Zusammenfassungen der Kundendatei-Zeilen zur Kontextreduktion </a:t>
            </a:r>
          </a:p>
          <a:p>
            <a:pPr marL="466725" lvl="1" indent="-285750"/>
            <a:r>
              <a:rPr lang="de-DE" dirty="0"/>
              <a:t>Wegfall informationsloser Spezifikationen (z. B. „EQ-Merkmal_0xx“) </a:t>
            </a:r>
          </a:p>
          <a:p>
            <a:pPr lvl="1" indent="0">
              <a:buNone/>
            </a:pPr>
            <a:r>
              <a:rPr lang="de-DE" b="1" dirty="0">
                <a:solidFill>
                  <a:srgbClr val="363636"/>
                </a:solidFill>
              </a:rPr>
              <a:t>Hinweis</a:t>
            </a:r>
            <a:r>
              <a:rPr lang="de-DE" dirty="0"/>
              <a:t> Die vorherige LLM-Zuordnung wurde über die kombinierten Spalten „EQ-Bezeichnung | EQ-Klasse-Bezeichnung | Anlagenausprägung“ durchgeführt, da Tests ergaben, dass folgende Zusammenfassung schlechtere Ergebnisse liefert</a:t>
            </a:r>
          </a:p>
        </p:txBody>
      </p:sp>
      <p:pic>
        <p:nvPicPr>
          <p:cNvPr id="7" name="Grafik 6">
            <a:extLst>
              <a:ext uri="{FF2B5EF4-FFF2-40B4-BE49-F238E27FC236}">
                <a16:creationId xmlns:a16="http://schemas.microsoft.com/office/drawing/2014/main" id="{1B25C2AC-73E2-BFB5-4ED9-63A943DFFA3B}"/>
              </a:ext>
            </a:extLst>
          </p:cNvPr>
          <p:cNvPicPr>
            <a:picLocks noChangeAspect="1"/>
          </p:cNvPicPr>
          <p:nvPr/>
        </p:nvPicPr>
        <p:blipFill>
          <a:blip r:embed="rId2"/>
          <a:stretch>
            <a:fillRect/>
          </a:stretch>
        </p:blipFill>
        <p:spPr>
          <a:xfrm>
            <a:off x="478797" y="3500266"/>
            <a:ext cx="11234406" cy="2671933"/>
          </a:xfrm>
          <a:prstGeom prst="rect">
            <a:avLst/>
          </a:prstGeom>
        </p:spPr>
      </p:pic>
    </p:spTree>
    <p:extLst>
      <p:ext uri="{BB962C8B-B14F-4D97-AF65-F5344CB8AC3E}">
        <p14:creationId xmlns:p14="http://schemas.microsoft.com/office/powerpoint/2010/main" val="389816186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5"/>
  <p:tag name="THINKCELLUNDODONOTDELETE"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MIO_HDS" val="True"/>
  <p:tag name="MIO_SKIPVERSION" val="01.01.0001 00:00:00"/>
  <p:tag name="MIO_UPDATE" val="True"/>
  <p:tag name="MIO_FALLBACK_LAYOUT" val="7"/>
  <p:tag name="MIO_SHOW_DATE" val="False"/>
  <p:tag name="MIO_SHOW_FOOTER" val="False"/>
  <p:tag name="MIO_SHOW_PAGENUMBER" val="False"/>
  <p:tag name="MIO_AVOID_BLANK_LAYOUT" val="True"/>
  <p:tag name="MIO_CD_LAYOUT_VALID_AREA" val="True"/>
  <p:tag name="MIO_NUMBER_OF_VALID_LAYOUTS" val="18"/>
  <p:tag name="MIO_EKGUID" val="18879b25-58a1-4818-81fa-64e6c001dc73"/>
  <p:tag name="MIO_VERSION" val="18.07.2018 17:05:53"/>
  <p:tag name="MIO_DBID" val="6B130ECB-1B0D-42A7-9D87-2D3AC1D3393D"/>
  <p:tag name="MIO_OBJECTNAME" val="AIS Management"/>
  <p:tag name="MIO_LASTDOWNLOADED" val="20.02.2024 15:33:04.229"/>
  <p:tag name="MIO_CDID" val="e489c411-73f8-46f2-82bf-bdbc5076d625"/>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IS Management">
  <a:themeElements>
    <a:clrScheme name="AIS Management Farben">
      <a:dk1>
        <a:srgbClr val="262626"/>
      </a:dk1>
      <a:lt1>
        <a:srgbClr val="FFFFFF"/>
      </a:lt1>
      <a:dk2>
        <a:srgbClr val="0E4482"/>
      </a:dk2>
      <a:lt2>
        <a:srgbClr val="FFFFFF"/>
      </a:lt2>
      <a:accent1>
        <a:srgbClr val="6C7078"/>
      </a:accent1>
      <a:accent2>
        <a:srgbClr val="A5A8AE"/>
      </a:accent2>
      <a:accent3>
        <a:srgbClr val="E1E2E4"/>
      </a:accent3>
      <a:accent4>
        <a:srgbClr val="F2F2F2"/>
      </a:accent4>
      <a:accent5>
        <a:srgbClr val="DDA552"/>
      </a:accent5>
      <a:accent6>
        <a:srgbClr val="6283A9"/>
      </a:accent6>
      <a:hlink>
        <a:srgbClr val="DDA552"/>
      </a:hlink>
      <a:folHlink>
        <a:srgbClr val="6283A9"/>
      </a:folHlink>
    </a:clrScheme>
    <a:fontScheme name="AIS Management Schrif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cap="flat" cmpd="sng" algn="ctr">
          <a:noFill/>
          <a:prstDash val="solid"/>
          <a:round/>
          <a:headEnd type="none" w="med" len="med"/>
          <a:tailEnd type="none" w="med" len="med"/>
        </a:ln>
        <a:effectLst/>
      </a:spPr>
      <a:bodyPr vert="horz" wrap="square" lIns="108000" tIns="108000" rIns="108000" bIns="108000" numCol="1" rtlCol="0" anchor="t" anchorCtr="0" compatLnSpc="1">
        <a:prstTxWarp prst="textNoShape">
          <a:avLst/>
        </a:prstTxWarp>
        <a:no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1200" b="0" i="0" u="none" strike="noStrike" cap="none" normalizeH="0" baseline="0" smtClean="0">
            <a:ln>
              <a:noFill/>
            </a:ln>
            <a:solidFill>
              <a:schemeClr val="tx1"/>
            </a:solidFill>
            <a:effectLst/>
            <a:latin typeface="Arial" charset="0"/>
          </a:defRPr>
        </a:defPPr>
      </a:lstStyle>
    </a:spDef>
    <a:lnDef>
      <a:spPr bwMode="auto">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lIns="0" tIns="0" rIns="0" bIns="0" rtlCol="0">
        <a:spAutoFit/>
      </a:bodyPr>
      <a:lstStyle>
        <a:defPPr>
          <a:defRPr sz="1600" dirty="0" err="1" smtClean="0"/>
        </a:defPPr>
      </a:lstStyle>
    </a:txDef>
  </a:objectDefaults>
  <a:extraClrSchemeLst>
    <a:extraClrScheme>
      <a:clrScheme name="20080904_AIS-CD-Master_Exce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080904_AIS-CD-Master_Exce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080904_AIS-CD-Master_Exce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080904_AIS-CD-Master_Exce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080904_AIS-CD-Master_Exce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080904_AIS-CD-Master_Exce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080904_AIS-CD-Master_Exce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 Theme" id="{E549B9DB-0435-49FA-AAFA-45954F182ED3}" vid="{20873F40-4EB6-445A-85FB-840A5B20E858}"/>
    </a:ext>
  </a:extLst>
</a:theme>
</file>

<file path=ppt/theme/theme2.xml><?xml version="1.0" encoding="utf-8"?>
<a:theme xmlns:a="http://schemas.openxmlformats.org/drawingml/2006/main" name="Larissa">
  <a:themeElements>
    <a:clrScheme name="AIS Management Farben">
      <a:dk1>
        <a:srgbClr val="262626"/>
      </a:dk1>
      <a:lt1>
        <a:srgbClr val="FFFFFF"/>
      </a:lt1>
      <a:dk2>
        <a:srgbClr val="0E4482"/>
      </a:dk2>
      <a:lt2>
        <a:srgbClr val="FFFFFF"/>
      </a:lt2>
      <a:accent1>
        <a:srgbClr val="6C7078"/>
      </a:accent1>
      <a:accent2>
        <a:srgbClr val="A5A8AE"/>
      </a:accent2>
      <a:accent3>
        <a:srgbClr val="E1E2E4"/>
      </a:accent3>
      <a:accent4>
        <a:srgbClr val="F2F2F2"/>
      </a:accent4>
      <a:accent5>
        <a:srgbClr val="DDA552"/>
      </a:accent5>
      <a:accent6>
        <a:srgbClr val="6283A9"/>
      </a:accent6>
      <a:hlink>
        <a:srgbClr val="DDA552"/>
      </a:hlink>
      <a:folHlink>
        <a:srgbClr val="6283A9"/>
      </a:folHlink>
    </a:clrScheme>
    <a:fontScheme name="AIS Management Schrif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AIS Management Farben">
      <a:dk1>
        <a:srgbClr val="262626"/>
      </a:dk1>
      <a:lt1>
        <a:srgbClr val="FFFFFF"/>
      </a:lt1>
      <a:dk2>
        <a:srgbClr val="0E4482"/>
      </a:dk2>
      <a:lt2>
        <a:srgbClr val="FFFFFF"/>
      </a:lt2>
      <a:accent1>
        <a:srgbClr val="6C7078"/>
      </a:accent1>
      <a:accent2>
        <a:srgbClr val="A5A8AE"/>
      </a:accent2>
      <a:accent3>
        <a:srgbClr val="E1E2E4"/>
      </a:accent3>
      <a:accent4>
        <a:srgbClr val="F2F2F2"/>
      </a:accent4>
      <a:accent5>
        <a:srgbClr val="DDA552"/>
      </a:accent5>
      <a:accent6>
        <a:srgbClr val="6283A9"/>
      </a:accent6>
      <a:hlink>
        <a:srgbClr val="DDA552"/>
      </a:hlink>
      <a:folHlink>
        <a:srgbClr val="6283A9"/>
      </a:folHlink>
    </a:clrScheme>
    <a:fontScheme name="AIS Management Schrif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IS Management Farben">
    <a:dk1>
      <a:srgbClr val="262626"/>
    </a:dk1>
    <a:lt1>
      <a:srgbClr val="FFFFFF"/>
    </a:lt1>
    <a:dk2>
      <a:srgbClr val="0E4482"/>
    </a:dk2>
    <a:lt2>
      <a:srgbClr val="FFFFFF"/>
    </a:lt2>
    <a:accent1>
      <a:srgbClr val="6C7078"/>
    </a:accent1>
    <a:accent2>
      <a:srgbClr val="A5A8AE"/>
    </a:accent2>
    <a:accent3>
      <a:srgbClr val="E1E2E4"/>
    </a:accent3>
    <a:accent4>
      <a:srgbClr val="F2F2F2"/>
    </a:accent4>
    <a:accent5>
      <a:srgbClr val="DDA552"/>
    </a:accent5>
    <a:accent6>
      <a:srgbClr val="6283A9"/>
    </a:accent6>
    <a:hlink>
      <a:srgbClr val="DDA552"/>
    </a:hlink>
    <a:folHlink>
      <a:srgbClr val="6283A9"/>
    </a:folHlink>
  </a:clrScheme>
</a:themeOverride>
</file>

<file path=ppt/theme/themeOverride2.xml><?xml version="1.0" encoding="utf-8"?>
<a:themeOverride xmlns:a="http://schemas.openxmlformats.org/drawingml/2006/main">
  <a:clrScheme name="AIS Management Farben">
    <a:dk1>
      <a:srgbClr val="262626"/>
    </a:dk1>
    <a:lt1>
      <a:srgbClr val="FFFFFF"/>
    </a:lt1>
    <a:dk2>
      <a:srgbClr val="0E4482"/>
    </a:dk2>
    <a:lt2>
      <a:srgbClr val="FFFFFF"/>
    </a:lt2>
    <a:accent1>
      <a:srgbClr val="6C7078"/>
    </a:accent1>
    <a:accent2>
      <a:srgbClr val="A5A8AE"/>
    </a:accent2>
    <a:accent3>
      <a:srgbClr val="E1E2E4"/>
    </a:accent3>
    <a:accent4>
      <a:srgbClr val="F2F2F2"/>
    </a:accent4>
    <a:accent5>
      <a:srgbClr val="DDA552"/>
    </a:accent5>
    <a:accent6>
      <a:srgbClr val="6283A9"/>
    </a:accent6>
    <a:hlink>
      <a:srgbClr val="DDA552"/>
    </a:hlink>
    <a:folHlink>
      <a:srgbClr val="6283A9"/>
    </a:folHlink>
  </a:clrScheme>
</a:themeOverride>
</file>

<file path=docProps/app.xml><?xml version="1.0" encoding="utf-8"?>
<Properties xmlns="http://schemas.openxmlformats.org/officeDocument/2006/extended-properties" xmlns:vt="http://schemas.openxmlformats.org/officeDocument/2006/docPropsVTypes">
  <Template/>
  <TotalTime>0</TotalTime>
  <Words>1578</Words>
  <Application>Microsoft Office PowerPoint</Application>
  <PresentationFormat>Breitbild</PresentationFormat>
  <Paragraphs>203</Paragraphs>
  <Slides>19</Slides>
  <Notes>0</Notes>
  <HiddenSlides>0</HiddenSlides>
  <MMClips>0</MMClips>
  <ScaleCrop>false</ScaleCrop>
  <HeadingPairs>
    <vt:vector size="8" baseType="variant">
      <vt:variant>
        <vt:lpstr>Verwendete Schriftarten</vt:lpstr>
      </vt:variant>
      <vt:variant>
        <vt:i4>2</vt:i4>
      </vt:variant>
      <vt:variant>
        <vt:lpstr>Design</vt:lpstr>
      </vt:variant>
      <vt:variant>
        <vt:i4>1</vt:i4>
      </vt:variant>
      <vt:variant>
        <vt:lpstr>Eingebettete OLE-Server</vt:lpstr>
      </vt:variant>
      <vt:variant>
        <vt:i4>1</vt:i4>
      </vt:variant>
      <vt:variant>
        <vt:lpstr>Folientitel</vt:lpstr>
      </vt:variant>
      <vt:variant>
        <vt:i4>19</vt:i4>
      </vt:variant>
    </vt:vector>
  </HeadingPairs>
  <TitlesOfParts>
    <vt:vector size="23" baseType="lpstr">
      <vt:lpstr>Arial</vt:lpstr>
      <vt:lpstr>Wingdings</vt:lpstr>
      <vt:lpstr>AIS Management</vt:lpstr>
      <vt:lpstr>think-cell Folie</vt:lpstr>
      <vt:lpstr>Bewerberprozess AIS ai-Team</vt:lpstr>
      <vt:lpstr>Overview</vt:lpstr>
      <vt:lpstr>Plan</vt:lpstr>
      <vt:lpstr>EP-Zuordnung   -   4-Schritt-Ablauf</vt:lpstr>
      <vt:lpstr>EP-Zuordnung   -   1. Identifizierung von Duplikaten </vt:lpstr>
      <vt:lpstr>EP-Zuordnung   -   1. Identifizierung von Duplikaten </vt:lpstr>
      <vt:lpstr>EP-Zuordnung   -   2. EP-Überschriften Zuordnung </vt:lpstr>
      <vt:lpstr>EP-Zuordnung   -   2. EP-Überschriften Zuordnung </vt:lpstr>
      <vt:lpstr>EP-Zuordnung   -   3. Intelligentes Mapping </vt:lpstr>
      <vt:lpstr>EP-Zuordnung   -   3. Intelligentes Mapping   -   Herausforderung</vt:lpstr>
      <vt:lpstr>EP-Zuordnung   -   3. &amp; 4.</vt:lpstr>
      <vt:lpstr>EP-Zuordnung   -   Ziel</vt:lpstr>
      <vt:lpstr>Vollständigkeitsprüfung -  Herausforderung</vt:lpstr>
      <vt:lpstr>Vollständigkeitsprüfung - Ablauf</vt:lpstr>
      <vt:lpstr>Vollständigkeitsprüfung - 1. Korrelationsanalyse</vt:lpstr>
      <vt:lpstr>Vollständigkeitsprüfung - 2. Frequenzanalyse</vt:lpstr>
      <vt:lpstr>Vollständigkeitsprüfung -  3. Vollständigkeitsanalyse </vt:lpstr>
      <vt:lpstr>Vollständigkeitsprüfung -  4. Komponentenprüfung </vt:lpstr>
      <vt:lpstr>Vollständigkeitsprüfung - Ausblick</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Frank Dönselmann</dc:creator>
  <cp:lastModifiedBy>Matija Roncevic</cp:lastModifiedBy>
  <cp:revision>10</cp:revision>
  <cp:lastPrinted>2016-03-11T10:32:45Z</cp:lastPrinted>
  <dcterms:created xsi:type="dcterms:W3CDTF">2025-07-31T15:23:28Z</dcterms:created>
  <dcterms:modified xsi:type="dcterms:W3CDTF">2025-08-04T21:40:46Z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90F526D2-BAAE-43B2-9571-B04E96811658</vt:lpwstr>
  </property>
  <property fmtid="{D5CDD505-2E9C-101B-9397-08002B2CF9AE}" pid="3" name="ArticulatePath">
    <vt:lpwstr>AIS_Master_V01</vt:lpwstr>
  </property>
</Properties>
</file>