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hape 5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Shape 5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hape 6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Shape 6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Shape 65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Shape 2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Shape 2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hape 3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Shape 3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Shape 3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hape 39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Shape 4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hape 4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" sz="48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Trenutno stanje:</a:t>
            </a:r>
            <a:br>
              <a:rPr lang="en" sz="48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Zbiranje privolitev po GDPR</a:t>
            </a:r>
            <a:endParaRPr sz="4800" b="1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Matija Dolžan, Matic Brod, Petra Bencek, Laura Ekart• </a:t>
            </a:r>
            <a:r>
              <a:rPr lang="sl-SI" sz="18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18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sl-SI" dirty="0">
                <a:solidFill>
                  <a:srgbClr val="FFFF00"/>
                </a:solidFill>
              </a:rPr>
              <a:t>6</a:t>
            </a:r>
            <a:r>
              <a:rPr lang="en" sz="18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 2018</a:t>
            </a:r>
            <a:endParaRPr sz="18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21.5.08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Shape 125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26" name="Shape 12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7" name="Shape 12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Shape 128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366256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Vzpostavitev razvojnega in izvajalnega okolja, baze, vizija</a:t>
            </a:r>
            <a:endParaRPr sz="1600" b="0" i="0" u="none" strike="noStrike" cap="non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28.17.08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Shape 131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2" name="Shape 13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3" name="Shape 133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Shape 134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772762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Priprava stabilne različice rešitve in enotnega uporabniškega vmesnika</a:t>
            </a:r>
            <a:endParaRPr sz="1600" b="0" i="0" u="none" strike="noStrike" cap="non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4.6.08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Shape 13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8" name="Shape 13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9" name="Shape 13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3304093" y="385667"/>
            <a:ext cx="2768439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Delo na funkcionalnostih in priprava stabilne različice rešitve z omejenim naborom funkcionalnosti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11.6.08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44" name="Shape 14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5" name="Shape 145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Shape 146"/>
          <p:cNvSpPr txBox="1">
            <a:spLocks noGrp="1"/>
          </p:cNvSpPr>
          <p:nvPr>
            <p:ph type="body" idx="4294967295"/>
          </p:nvPr>
        </p:nvSpPr>
        <p:spPr>
          <a:xfrm>
            <a:off x="5126901" y="3757725"/>
            <a:ext cx="2642367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Delo na funkcionalnostih, pripravljena RC različica rešitve z vsemi funkcionalnostmi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18.6.08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Shape 14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0" name="Shape 15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1" name="Shape 15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Shape 152"/>
          <p:cNvSpPr txBox="1">
            <a:spLocks noGrp="1"/>
          </p:cNvSpPr>
          <p:nvPr>
            <p:ph type="body" idx="4294967295"/>
          </p:nvPr>
        </p:nvSpPr>
        <p:spPr>
          <a:xfrm>
            <a:off x="6464595" y="385667"/>
            <a:ext cx="2464184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Testiranje in dopolnjevanje ter popravki končne različice in namestitev na strežnik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Diskusija</a:t>
            </a:r>
            <a:endParaRPr sz="3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Zabeležka 1</a:t>
            </a: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Lorem ipsum dolor sit amet</a:t>
            </a: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Consectetur adipiscing elit, sed do eiusmod tempor</a:t>
            </a: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Zabeležka 2</a:t>
            </a: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Lorem ipsum dolor sit amet</a:t>
            </a: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Zabeležka 3</a:t>
            </a:r>
            <a:endParaRPr sz="2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Consectetur adipiscing elit, sed do eiusmod tempor</a:t>
            </a:r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939500" y="216675"/>
            <a:ext cx="3837000" cy="42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Pregled izdelkov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Obdobje: </a:t>
            </a: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21. 5.  - 28. 5. 2018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Izdelki, Arhitektura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Repozitorij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Projekt, naloge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Vizija,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Arhitektura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Podatkovne strukture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Razvojno okolje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Delujoča rešitev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Arial"/>
              <a:buChar char="●"/>
            </a:pPr>
            <a:r>
              <a:rPr lang="en" sz="15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5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Metode dela (izkušnje, izboljšave)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 za obdobje </a:t>
            </a:r>
            <a:r>
              <a:rPr lang="en" sz="18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28.5. – 4. 6. 2018</a:t>
            </a:r>
            <a:endParaRPr sz="1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Pregled izdelkov 1/1</a:t>
            </a:r>
            <a:endParaRPr sz="3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406769" y="1055077"/>
            <a:ext cx="5613009" cy="408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2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Izdelek 1</a:t>
            </a:r>
            <a:endParaRPr sz="2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Login z Google-om</a:t>
            </a:r>
            <a:r>
              <a:rPr lang="sl-SI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sl-SI" dirty="0"/>
              <a:t>Shranjevanje uporabnikov (prijavljeni z Google računom),</a:t>
            </a:r>
            <a:endParaRPr lang="sl-SI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sl-SI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Dodajanje pooblaščenca in upravljalca,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sl-SI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Seznam privolitev, pooblaščence in upravljalcev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sl-SI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r>
              <a:rPr lang="sl-SI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podpisnikov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sl-SI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Analiza privolitev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sl-SI" dirty="0"/>
              <a:t>README datoteka</a:t>
            </a:r>
            <a:endParaRPr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7181556" y="1232450"/>
            <a:ext cx="1540293" cy="3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33825" y="473049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0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Arhitektura</a:t>
            </a:r>
            <a:endParaRPr sz="30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E17DA388-3C34-4EDB-A8ED-D555BFE21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7" y="1227232"/>
            <a:ext cx="4787681" cy="14931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Slika 3">
            <a:extLst>
              <a:ext uri="{FF2B5EF4-FFF2-40B4-BE49-F238E27FC236}">
                <a16:creationId xmlns:a16="http://schemas.microsoft.com/office/drawing/2014/main" id="{3BC00F05-0A20-483C-9681-A807781EE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029" y="851046"/>
            <a:ext cx="4136146" cy="39431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B136381B-3B02-44C3-8FD0-5DF27889F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0680" y="2669940"/>
            <a:ext cx="3309870" cy="23105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Povezovalnik: ukrivljeno 7">
            <a:extLst>
              <a:ext uri="{FF2B5EF4-FFF2-40B4-BE49-F238E27FC236}">
                <a16:creationId xmlns:a16="http://schemas.microsoft.com/office/drawing/2014/main" id="{14527224-D718-40E0-B862-383643EA1C59}"/>
              </a:ext>
            </a:extLst>
          </p:cNvPr>
          <p:cNvCxnSpPr>
            <a:cxnSpLocks/>
          </p:cNvCxnSpPr>
          <p:nvPr/>
        </p:nvCxnSpPr>
        <p:spPr>
          <a:xfrm rot="10800000">
            <a:off x="4319664" y="3581079"/>
            <a:ext cx="2482948" cy="1308295"/>
          </a:xfrm>
          <a:prstGeom prst="curvedConnector3">
            <a:avLst>
              <a:gd name="adj1" fmla="val 613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BDAFBF3-FC7B-4043-99A6-BE1062AC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FB2D5056-EF1C-485F-A98C-20E11BFFC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1DE9BA25-5E66-4876-8D32-F6CF5CBD064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C4EEF038-488C-42B2-B12C-87026B0A7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28" y="53050"/>
            <a:ext cx="8340819" cy="18709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4687D75C-105D-452D-9AB3-BA7D689A4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38" y="1582042"/>
            <a:ext cx="4094733" cy="19669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8D5B1AB3-8A7F-49F6-A424-7E4C0DC02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16" y="3473594"/>
            <a:ext cx="8393685" cy="15902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2F7082F4-7A72-4183-8B07-D5C4F2CB9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2732" y="1848532"/>
            <a:ext cx="3723413" cy="16841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2031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Metode dela</a:t>
            </a:r>
            <a:endParaRPr sz="3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2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Pristop 1</a:t>
            </a:r>
            <a:endParaRPr sz="2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sl-SI" sz="21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Tedenska </a:t>
            </a:r>
            <a:r>
              <a:rPr lang="en" sz="21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Kanban</a:t>
            </a:r>
            <a:r>
              <a:rPr lang="sl-SI" sz="21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tabla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sl-SI" sz="2100" b="1" dirty="0"/>
              <a:t>Sprotno dogovarjanje</a:t>
            </a:r>
            <a:endParaRPr sz="21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Pristop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Izkušnje</a:t>
            </a:r>
            <a:endParaRPr sz="3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2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Pozitivne</a:t>
            </a:r>
            <a:endParaRPr sz="2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Dogovor o zadolžitvah</a:t>
            </a:r>
            <a:endParaRPr sz="16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 dirty="0"/>
              <a:t>Osnovne funkcionalnosti</a:t>
            </a:r>
            <a:r>
              <a:rPr lang="sl-SI" sz="1600" dirty="0"/>
              <a:t> + dinamičnost</a:t>
            </a:r>
          </a:p>
          <a:p>
            <a:pPr marL="1270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endParaRPr sz="1600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2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Negativne</a:t>
            </a:r>
            <a:endParaRPr sz="2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120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sl-SI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Manjše težave z dinamičnostjo prikaza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Tedenski plan</a:t>
            </a:r>
            <a:endParaRPr sz="3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2100" b="1" dirty="0">
                <a:solidFill>
                  <a:schemeClr val="dk1"/>
                </a:solidFill>
              </a:rPr>
              <a:t>Nadgradnja</a:t>
            </a:r>
            <a:endParaRPr sz="2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" sz="1600" dirty="0"/>
              <a:t>Nadgradnja funkcionalnosti</a:t>
            </a:r>
            <a:r>
              <a:rPr lang="sl-SI" sz="1600" dirty="0"/>
              <a:t> do zadnje faze in njihova dinamična predstavitev. </a:t>
            </a:r>
          </a:p>
          <a:p>
            <a:pPr marL="0" indent="0">
              <a:buNone/>
            </a:pPr>
            <a:r>
              <a:rPr lang="sl-SI" sz="1600" dirty="0"/>
              <a:t>Povezave vseh </a:t>
            </a:r>
            <a:r>
              <a:rPr lang="sl-SI" sz="1600" dirty="0" err="1"/>
              <a:t>login</a:t>
            </a:r>
            <a:r>
              <a:rPr lang="sl-SI" sz="1600" dirty="0"/>
              <a:t>-ov z trenutno različico (osnovni </a:t>
            </a:r>
            <a:r>
              <a:rPr lang="sl-SI" sz="1600" dirty="0" err="1"/>
              <a:t>login</a:t>
            </a:r>
            <a:r>
              <a:rPr lang="sl-SI" sz="1600" dirty="0"/>
              <a:t> zaenkrat).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Stanje realizacije</a:t>
            </a:r>
            <a:endParaRPr sz="4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246</Words>
  <Application>Microsoft Office PowerPoint</Application>
  <PresentationFormat>Diaprojekcija na zaslonu (16:9)</PresentationFormat>
  <Paragraphs>61</Paragraphs>
  <Slides>11</Slides>
  <Notes>10</Notes>
  <HiddenSlides>0</HiddenSlides>
  <MMClips>0</MMClips>
  <ScaleCrop>false</ScaleCrop>
  <HeadingPairs>
    <vt:vector size="6" baseType="variant">
      <vt:variant>
        <vt:lpstr>Uporabljene pisave</vt:lpstr>
      </vt:variant>
      <vt:variant>
        <vt:i4>1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11</vt:i4>
      </vt:variant>
    </vt:vector>
  </HeadingPairs>
  <TitlesOfParts>
    <vt:vector size="13" baseType="lpstr">
      <vt:lpstr>Arial</vt:lpstr>
      <vt:lpstr>Swiss</vt:lpstr>
      <vt:lpstr>Trenutno stanje: Zbiranje privolitev po GDPR</vt:lpstr>
      <vt:lpstr>Agenda</vt:lpstr>
      <vt:lpstr>Pregled izdelkov 1/1</vt:lpstr>
      <vt:lpstr>Arhitektura</vt:lpstr>
      <vt:lpstr>PowerPointova predstavitev</vt:lpstr>
      <vt:lpstr>Metode dela</vt:lpstr>
      <vt:lpstr>Izkušnje</vt:lpstr>
      <vt:lpstr>Tedenski plan</vt:lpstr>
      <vt:lpstr>Stanje realizacije</vt:lpstr>
      <vt:lpstr>PowerPointova predstavitev</vt:lpstr>
      <vt:lpstr>Diskusija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Trenutno stanje: Zbiranje privolitev po GDPR</dc:title>
  <dc:creator>Petra</dc:creator>
  <cp:lastModifiedBy>Laura Ekart</cp:lastModifiedBy>
  <cp:revision>9</cp:revision>
  <dcterms:modified xsi:type="dcterms:W3CDTF">2018-06-01T19:31:51Z</dcterms:modified>
</cp:coreProperties>
</file>