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endParaRPr lang="sl-SI" sz="2100" b="1" dirty="0">
              <a:solidFill>
                <a:schemeClr val="bg2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Dogovor o zadolžitvah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Še ni delujoče različice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razvojnega in izvajalnega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Dogovor o skupnem okolju </a:t>
            </a:r>
            <a:r>
              <a:rPr lang="sl-SI" sz="1600"/>
              <a:t>in namestitev.</a:t>
            </a:r>
            <a:endParaRPr lang="da-DK"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Začetek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Osnovna različica z začetnimi funkcionalnostmi.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210</Words>
  <Application>Microsoft Office PowerPoint</Application>
  <PresentationFormat>Diaprojekcija na zaslonu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Matija Dolžan</cp:lastModifiedBy>
  <cp:revision>16</cp:revision>
  <dcterms:modified xsi:type="dcterms:W3CDTF">2018-05-21T07:34:43Z</dcterms:modified>
</cp:coreProperties>
</file>