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  <p:sldMasterId id="2147483895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484"/>
    <a:srgbClr val="8DC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9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0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5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1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558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07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53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88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5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42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870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60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16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4558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5812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373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8790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7935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8342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5960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254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9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50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9999BA-D19A-41ED-977E-EB9171AC1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sl-SI" sz="4400"/>
              <a:t>Zbiranje privolitev po GDPR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F81E5F4-A373-48C9-BB1E-20563D206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l-SI" sz="1800"/>
              <a:t>Matija Dolžan, Matic Brod, Petra Bencek, Laura Ekart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l-SI" sz="1800"/>
              <a:t>Maribor 15.6.2018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EAFF3F9-EDB2-475E-9B6F-20FDE0921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9537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000">
              <a:schemeClr val="accent1">
                <a:lumMod val="45000"/>
                <a:lumOff val="55000"/>
              </a:schemeClr>
            </a:gs>
            <a:gs pos="13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EEFAEB1-92CC-4F6C-BC06-EA0062D3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5" y="468923"/>
            <a:ext cx="9905998" cy="1307123"/>
          </a:xfrm>
        </p:spPr>
        <p:txBody>
          <a:bodyPr/>
          <a:lstStyle/>
          <a:p>
            <a:r>
              <a:rPr lang="sl-SI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FUNKCIONALNOSTI IN VLOGE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FD4DB351-B9B7-4D02-94BC-71B072702AE2}"/>
              </a:ext>
            </a:extLst>
          </p:cNvPr>
          <p:cNvSpPr txBox="1"/>
          <p:nvPr/>
        </p:nvSpPr>
        <p:spPr>
          <a:xfrm>
            <a:off x="967155" y="2180492"/>
            <a:ext cx="49500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Zapisovanje privolitve,</a:t>
            </a: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urejanje privolitve (verzije), </a:t>
            </a: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prikazovanje podrobnosti privolitev,</a:t>
            </a: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analiza privolitev,</a:t>
            </a: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iskanje podpisnikov in njihovi podatki,</a:t>
            </a: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prijava z Google računom,</a:t>
            </a: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shranjevanje privolitve kot PDF,</a:t>
            </a: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izvoz privolitve kot PDF.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sl-SI" dirty="0"/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028ED91A-0D40-4C41-B07B-CD608F081886}"/>
              </a:ext>
            </a:extLst>
          </p:cNvPr>
          <p:cNvSpPr txBox="1"/>
          <p:nvPr/>
        </p:nvSpPr>
        <p:spPr>
          <a:xfrm>
            <a:off x="6664569" y="2180492"/>
            <a:ext cx="41763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Uporabniki,</a:t>
            </a: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Upravljalci,</a:t>
            </a: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Pooblaščenci, </a:t>
            </a: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Podpisniki.</a:t>
            </a:r>
          </a:p>
        </p:txBody>
      </p:sp>
    </p:spTree>
    <p:extLst>
      <p:ext uri="{BB962C8B-B14F-4D97-AF65-F5344CB8AC3E}">
        <p14:creationId xmlns:p14="http://schemas.microsoft.com/office/powerpoint/2010/main" val="151769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000">
              <a:schemeClr val="accent1">
                <a:lumMod val="45000"/>
                <a:lumOff val="55000"/>
              </a:schemeClr>
            </a:gs>
            <a:gs pos="13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EEFAEB1-92CC-4F6C-BC06-EA0062D3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021" y="507039"/>
            <a:ext cx="9905998" cy="1307123"/>
          </a:xfrm>
        </p:spPr>
        <p:txBody>
          <a:bodyPr/>
          <a:lstStyle/>
          <a:p>
            <a:r>
              <a:rPr lang="sl-SI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Metode dela / organizacija</a:t>
            </a:r>
          </a:p>
        </p:txBody>
      </p:sp>
      <p:sp>
        <p:nvSpPr>
          <p:cNvPr id="2" name="PoljeZBesedilom 1">
            <a:extLst>
              <a:ext uri="{FF2B5EF4-FFF2-40B4-BE49-F238E27FC236}">
                <a16:creationId xmlns:a16="http://schemas.microsoft.com/office/drawing/2014/main" id="{B87003ED-9C83-47D1-946D-B2E6EE260AA7}"/>
              </a:ext>
            </a:extLst>
          </p:cNvPr>
          <p:cNvSpPr txBox="1"/>
          <p:nvPr/>
        </p:nvSpPr>
        <p:spPr>
          <a:xfrm>
            <a:off x="668216" y="2033091"/>
            <a:ext cx="60051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Tedenska </a:t>
            </a:r>
            <a:r>
              <a:rPr lang="sl-SI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Kanban</a:t>
            </a: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tabla,</a:t>
            </a: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l-SI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sprotno dogovarjanje / delitev nalog.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2324B66B-F20C-4E5C-8D01-D16646507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1" r="24050"/>
          <a:stretch/>
        </p:blipFill>
        <p:spPr>
          <a:xfrm>
            <a:off x="7530978" y="3314883"/>
            <a:ext cx="4291745" cy="313335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DAF380C-A17A-44D3-8BE2-11D07456E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65"/>
          <a:stretch/>
        </p:blipFill>
        <p:spPr>
          <a:xfrm>
            <a:off x="4448908" y="1621121"/>
            <a:ext cx="7373815" cy="1231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E1E7901E-D442-4A0B-9680-2E9511E820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5" r="1581"/>
          <a:stretch/>
        </p:blipFill>
        <p:spPr>
          <a:xfrm>
            <a:off x="993530" y="3584149"/>
            <a:ext cx="6046750" cy="3027666"/>
          </a:xfrm>
          <a:prstGeom prst="rect">
            <a:avLst/>
          </a:prstGeom>
        </p:spPr>
      </p:pic>
      <p:sp>
        <p:nvSpPr>
          <p:cNvPr id="14" name="Pravokotnik 13">
            <a:extLst>
              <a:ext uri="{FF2B5EF4-FFF2-40B4-BE49-F238E27FC236}">
                <a16:creationId xmlns:a16="http://schemas.microsoft.com/office/drawing/2014/main" id="{FF2462E3-22EE-446E-9AF4-7EAEE2AF5AA0}"/>
              </a:ext>
            </a:extLst>
          </p:cNvPr>
          <p:cNvSpPr/>
          <p:nvPr/>
        </p:nvSpPr>
        <p:spPr>
          <a:xfrm>
            <a:off x="1141414" y="6216162"/>
            <a:ext cx="131164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5" name="Pravokotnik 14">
            <a:extLst>
              <a:ext uri="{FF2B5EF4-FFF2-40B4-BE49-F238E27FC236}">
                <a16:creationId xmlns:a16="http://schemas.microsoft.com/office/drawing/2014/main" id="{3D7E9F22-BB0C-47CC-A1E8-9384C5FF6E8C}"/>
              </a:ext>
            </a:extLst>
          </p:cNvPr>
          <p:cNvSpPr/>
          <p:nvPr/>
        </p:nvSpPr>
        <p:spPr>
          <a:xfrm>
            <a:off x="1065214" y="4425462"/>
            <a:ext cx="921848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524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000">
              <a:schemeClr val="accent1">
                <a:lumMod val="45000"/>
                <a:lumOff val="55000"/>
              </a:schemeClr>
            </a:gs>
            <a:gs pos="13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EEFAEB1-92CC-4F6C-BC06-EA0062D3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54" y="328881"/>
            <a:ext cx="9905998" cy="1307123"/>
          </a:xfrm>
        </p:spPr>
        <p:txBody>
          <a:bodyPr/>
          <a:lstStyle/>
          <a:p>
            <a:r>
              <a:rPr lang="sl-SI" i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arhitektura</a:t>
            </a:r>
          </a:p>
        </p:txBody>
      </p:sp>
      <p:sp>
        <p:nvSpPr>
          <p:cNvPr id="2" name="Pravokotnik: zaokroženi diagonalni vogali 1">
            <a:extLst>
              <a:ext uri="{FF2B5EF4-FFF2-40B4-BE49-F238E27FC236}">
                <a16:creationId xmlns:a16="http://schemas.microsoft.com/office/drawing/2014/main" id="{9278230C-EA30-43B1-9A96-A6B3F0073DB1}"/>
              </a:ext>
            </a:extLst>
          </p:cNvPr>
          <p:cNvSpPr/>
          <p:nvPr/>
        </p:nvSpPr>
        <p:spPr>
          <a:xfrm>
            <a:off x="360485" y="1720362"/>
            <a:ext cx="5380891" cy="4847492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3" name="Pravokotnik: zaokroženi vogali 2">
            <a:extLst>
              <a:ext uri="{FF2B5EF4-FFF2-40B4-BE49-F238E27FC236}">
                <a16:creationId xmlns:a16="http://schemas.microsoft.com/office/drawing/2014/main" id="{59D5283C-81EC-4629-85B2-45FAA20383CB}"/>
              </a:ext>
            </a:extLst>
          </p:cNvPr>
          <p:cNvSpPr/>
          <p:nvPr/>
        </p:nvSpPr>
        <p:spPr>
          <a:xfrm>
            <a:off x="1857374" y="5671036"/>
            <a:ext cx="2294792" cy="597877"/>
          </a:xfrm>
          <a:prstGeom prst="roundRect">
            <a:avLst/>
          </a:prstGeom>
          <a:solidFill>
            <a:srgbClr val="8DC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MySQL</a:t>
            </a:r>
            <a:endParaRPr lang="sl-S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Pravokotnik: zaokroženi vogali 5">
            <a:extLst>
              <a:ext uri="{FF2B5EF4-FFF2-40B4-BE49-F238E27FC236}">
                <a16:creationId xmlns:a16="http://schemas.microsoft.com/office/drawing/2014/main" id="{BD03782E-DD60-43B2-85DF-ADB96C02DD18}"/>
              </a:ext>
            </a:extLst>
          </p:cNvPr>
          <p:cNvSpPr/>
          <p:nvPr/>
        </p:nvSpPr>
        <p:spPr>
          <a:xfrm>
            <a:off x="1105632" y="4470887"/>
            <a:ext cx="3798277" cy="597877"/>
          </a:xfrm>
          <a:prstGeom prst="roundRect">
            <a:avLst/>
          </a:prstGeom>
          <a:solidFill>
            <a:srgbClr val="8DC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Apache</a:t>
            </a:r>
            <a:endParaRPr lang="sl-S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Pravokotnik: zaokroženi vogali 6">
            <a:extLst>
              <a:ext uri="{FF2B5EF4-FFF2-40B4-BE49-F238E27FC236}">
                <a16:creationId xmlns:a16="http://schemas.microsoft.com/office/drawing/2014/main" id="{2A09C2ED-0B8C-485F-A12E-014B9DED314D}"/>
              </a:ext>
            </a:extLst>
          </p:cNvPr>
          <p:cNvSpPr/>
          <p:nvPr/>
        </p:nvSpPr>
        <p:spPr>
          <a:xfrm>
            <a:off x="2125540" y="3130059"/>
            <a:ext cx="1758461" cy="597877"/>
          </a:xfrm>
          <a:prstGeom prst="roundRect">
            <a:avLst/>
          </a:prstGeom>
          <a:solidFill>
            <a:srgbClr val="8DC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php</a:t>
            </a:r>
            <a:endParaRPr lang="sl-S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Pravokotnik 7">
            <a:extLst>
              <a:ext uri="{FF2B5EF4-FFF2-40B4-BE49-F238E27FC236}">
                <a16:creationId xmlns:a16="http://schemas.microsoft.com/office/drawing/2014/main" id="{425D7DA9-F6DD-416B-91A8-79C95C9CC963}"/>
              </a:ext>
            </a:extLst>
          </p:cNvPr>
          <p:cNvSpPr/>
          <p:nvPr/>
        </p:nvSpPr>
        <p:spPr>
          <a:xfrm>
            <a:off x="4650427" y="3209191"/>
            <a:ext cx="905607" cy="439615"/>
          </a:xfrm>
          <a:prstGeom prst="rect">
            <a:avLst/>
          </a:prstGeom>
          <a:solidFill>
            <a:srgbClr val="FA84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Auth0</a:t>
            </a:r>
          </a:p>
        </p:txBody>
      </p:sp>
      <p:sp>
        <p:nvSpPr>
          <p:cNvPr id="9" name="Pravokotnik: zaokroženi vogali 8">
            <a:extLst>
              <a:ext uri="{FF2B5EF4-FFF2-40B4-BE49-F238E27FC236}">
                <a16:creationId xmlns:a16="http://schemas.microsoft.com/office/drawing/2014/main" id="{D750D4B5-0491-4DEF-BAD3-857F7C51259B}"/>
              </a:ext>
            </a:extLst>
          </p:cNvPr>
          <p:cNvSpPr/>
          <p:nvPr/>
        </p:nvSpPr>
        <p:spPr>
          <a:xfrm>
            <a:off x="2000250" y="1916723"/>
            <a:ext cx="2009042" cy="4703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Uporabnik</a:t>
            </a:r>
          </a:p>
        </p:txBody>
      </p:sp>
      <p:sp>
        <p:nvSpPr>
          <p:cNvPr id="10" name="Pravokotnik 9">
            <a:extLst>
              <a:ext uri="{FF2B5EF4-FFF2-40B4-BE49-F238E27FC236}">
                <a16:creationId xmlns:a16="http://schemas.microsoft.com/office/drawing/2014/main" id="{D3907181-D4B3-4887-AC95-F479A8AB3466}"/>
              </a:ext>
            </a:extLst>
          </p:cNvPr>
          <p:cNvSpPr/>
          <p:nvPr/>
        </p:nvSpPr>
        <p:spPr>
          <a:xfrm>
            <a:off x="710590" y="2773972"/>
            <a:ext cx="958361" cy="439615"/>
          </a:xfrm>
          <a:prstGeom prst="rect">
            <a:avLst/>
          </a:prstGeom>
          <a:solidFill>
            <a:srgbClr val="FA84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tcpdf</a:t>
            </a:r>
            <a:endParaRPr lang="sl-SI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Pravokotnik 10">
            <a:extLst>
              <a:ext uri="{FF2B5EF4-FFF2-40B4-BE49-F238E27FC236}">
                <a16:creationId xmlns:a16="http://schemas.microsoft.com/office/drawing/2014/main" id="{47EF3971-AB21-4898-BEC8-01385D23018A}"/>
              </a:ext>
            </a:extLst>
          </p:cNvPr>
          <p:cNvSpPr/>
          <p:nvPr/>
        </p:nvSpPr>
        <p:spPr>
          <a:xfrm>
            <a:off x="572110" y="3624628"/>
            <a:ext cx="1235319" cy="487974"/>
          </a:xfrm>
          <a:prstGeom prst="rect">
            <a:avLst/>
          </a:prstGeom>
          <a:solidFill>
            <a:srgbClr val="FA84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>
                <a:solidFill>
                  <a:schemeClr val="bg1">
                    <a:lumMod val="95000"/>
                    <a:lumOff val="5000"/>
                  </a:schemeClr>
                </a:solidFill>
              </a:rPr>
              <a:t>Google API</a:t>
            </a:r>
          </a:p>
        </p:txBody>
      </p:sp>
      <p:cxnSp>
        <p:nvCxnSpPr>
          <p:cNvPr id="15" name="Povezovalnik: kolenski 14">
            <a:extLst>
              <a:ext uri="{FF2B5EF4-FFF2-40B4-BE49-F238E27FC236}">
                <a16:creationId xmlns:a16="http://schemas.microsoft.com/office/drawing/2014/main" id="{A21108A7-F0B2-461A-9604-E436167B088E}"/>
              </a:ext>
            </a:extLst>
          </p:cNvPr>
          <p:cNvCxnSpPr>
            <a:stCxn id="10" idx="3"/>
          </p:cNvCxnSpPr>
          <p:nvPr/>
        </p:nvCxnSpPr>
        <p:spPr>
          <a:xfrm>
            <a:off x="1668951" y="2993780"/>
            <a:ext cx="959949" cy="136281"/>
          </a:xfrm>
          <a:prstGeom prst="bentConnector3">
            <a:avLst>
              <a:gd name="adj1" fmla="val 70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ovezovalnik: kolenski 17">
            <a:extLst>
              <a:ext uri="{FF2B5EF4-FFF2-40B4-BE49-F238E27FC236}">
                <a16:creationId xmlns:a16="http://schemas.microsoft.com/office/drawing/2014/main" id="{C5AE08A6-DFB3-4F1A-8E04-22978A60922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807429" y="3727936"/>
            <a:ext cx="1076448" cy="1406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en povezovalnik 20">
            <a:extLst>
              <a:ext uri="{FF2B5EF4-FFF2-40B4-BE49-F238E27FC236}">
                <a16:creationId xmlns:a16="http://schemas.microsoft.com/office/drawing/2014/main" id="{65C0E7EB-AE17-456E-A408-A1AA50879CF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4001" y="3428998"/>
            <a:ext cx="7664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en povezovalnik 24">
            <a:extLst>
              <a:ext uri="{FF2B5EF4-FFF2-40B4-BE49-F238E27FC236}">
                <a16:creationId xmlns:a16="http://schemas.microsoft.com/office/drawing/2014/main" id="{1818D092-06E2-47EC-9700-5CC252681DF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004771" y="3727936"/>
            <a:ext cx="0" cy="74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en povezovalnik 26">
            <a:extLst>
              <a:ext uri="{FF2B5EF4-FFF2-40B4-BE49-F238E27FC236}">
                <a16:creationId xmlns:a16="http://schemas.microsoft.com/office/drawing/2014/main" id="{2ECA58F7-9E1E-48B3-A734-BF501C9D964C}"/>
              </a:ext>
            </a:extLst>
          </p:cNvPr>
          <p:cNvCxnSpPr>
            <a:stCxn id="6" idx="2"/>
            <a:endCxn id="3" idx="0"/>
          </p:cNvCxnSpPr>
          <p:nvPr/>
        </p:nvCxnSpPr>
        <p:spPr>
          <a:xfrm flipH="1">
            <a:off x="3004770" y="5068764"/>
            <a:ext cx="1" cy="60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ven povezovalnik 36">
            <a:extLst>
              <a:ext uri="{FF2B5EF4-FFF2-40B4-BE49-F238E27FC236}">
                <a16:creationId xmlns:a16="http://schemas.microsoft.com/office/drawing/2014/main" id="{4E1C80C2-6C18-4415-996D-91A80C03736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3004771" y="2387112"/>
            <a:ext cx="0" cy="742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ravokotnik 37">
            <a:extLst>
              <a:ext uri="{FF2B5EF4-FFF2-40B4-BE49-F238E27FC236}">
                <a16:creationId xmlns:a16="http://schemas.microsoft.com/office/drawing/2014/main" id="{E5B3F22F-D0A5-4CF5-9230-426465C488B3}"/>
              </a:ext>
            </a:extLst>
          </p:cNvPr>
          <p:cNvSpPr/>
          <p:nvPr/>
        </p:nvSpPr>
        <p:spPr>
          <a:xfrm>
            <a:off x="6051304" y="631552"/>
            <a:ext cx="5714268" cy="5926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2" name="Pravokotnik 41">
            <a:extLst>
              <a:ext uri="{FF2B5EF4-FFF2-40B4-BE49-F238E27FC236}">
                <a16:creationId xmlns:a16="http://schemas.microsoft.com/office/drawing/2014/main" id="{1FDA0470-555A-467D-B462-DDFD85800FD8}"/>
              </a:ext>
            </a:extLst>
          </p:cNvPr>
          <p:cNvSpPr/>
          <p:nvPr/>
        </p:nvSpPr>
        <p:spPr>
          <a:xfrm>
            <a:off x="6356074" y="1330198"/>
            <a:ext cx="1330686" cy="4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Uporabnik</a:t>
            </a:r>
          </a:p>
        </p:txBody>
      </p:sp>
      <p:sp>
        <p:nvSpPr>
          <p:cNvPr id="43" name="Pravokotnik 42">
            <a:extLst>
              <a:ext uri="{FF2B5EF4-FFF2-40B4-BE49-F238E27FC236}">
                <a16:creationId xmlns:a16="http://schemas.microsoft.com/office/drawing/2014/main" id="{EB77AC48-A92E-44FC-86E3-93C9EAD8199A}"/>
              </a:ext>
            </a:extLst>
          </p:cNvPr>
          <p:cNvSpPr/>
          <p:nvPr/>
        </p:nvSpPr>
        <p:spPr>
          <a:xfrm>
            <a:off x="8416099" y="1327268"/>
            <a:ext cx="1556239" cy="4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Privolitve</a:t>
            </a:r>
          </a:p>
        </p:txBody>
      </p:sp>
      <p:sp>
        <p:nvSpPr>
          <p:cNvPr id="44" name="Pravokotnik 43">
            <a:extLst>
              <a:ext uri="{FF2B5EF4-FFF2-40B4-BE49-F238E27FC236}">
                <a16:creationId xmlns:a16="http://schemas.microsoft.com/office/drawing/2014/main" id="{7C225D0F-48F4-4F8C-9772-E5B2D14AEC0F}"/>
              </a:ext>
            </a:extLst>
          </p:cNvPr>
          <p:cNvSpPr/>
          <p:nvPr/>
        </p:nvSpPr>
        <p:spPr>
          <a:xfrm>
            <a:off x="9414241" y="3933626"/>
            <a:ext cx="1396633" cy="47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Verzija</a:t>
            </a:r>
          </a:p>
        </p:txBody>
      </p:sp>
      <p:sp>
        <p:nvSpPr>
          <p:cNvPr id="45" name="Pravokotnik 44">
            <a:extLst>
              <a:ext uri="{FF2B5EF4-FFF2-40B4-BE49-F238E27FC236}">
                <a16:creationId xmlns:a16="http://schemas.microsoft.com/office/drawing/2014/main" id="{817E32C4-DAFC-4B94-9BF6-B4558AA3A05E}"/>
              </a:ext>
            </a:extLst>
          </p:cNvPr>
          <p:cNvSpPr/>
          <p:nvPr/>
        </p:nvSpPr>
        <p:spPr>
          <a:xfrm>
            <a:off x="8755340" y="2598738"/>
            <a:ext cx="1881554" cy="47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Pooblaščenec</a:t>
            </a:r>
          </a:p>
        </p:txBody>
      </p:sp>
      <p:sp>
        <p:nvSpPr>
          <p:cNvPr id="46" name="Pravokotnik 45">
            <a:extLst>
              <a:ext uri="{FF2B5EF4-FFF2-40B4-BE49-F238E27FC236}">
                <a16:creationId xmlns:a16="http://schemas.microsoft.com/office/drawing/2014/main" id="{129062E4-3A64-41F0-8C54-1632AC8E17E1}"/>
              </a:ext>
            </a:extLst>
          </p:cNvPr>
          <p:cNvSpPr/>
          <p:nvPr/>
        </p:nvSpPr>
        <p:spPr>
          <a:xfrm>
            <a:off x="6312862" y="3966596"/>
            <a:ext cx="1881554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Podpisnik</a:t>
            </a:r>
          </a:p>
        </p:txBody>
      </p:sp>
      <p:sp>
        <p:nvSpPr>
          <p:cNvPr id="47" name="Pravokotnik 46">
            <a:extLst>
              <a:ext uri="{FF2B5EF4-FFF2-40B4-BE49-F238E27FC236}">
                <a16:creationId xmlns:a16="http://schemas.microsoft.com/office/drawing/2014/main" id="{6E5D36F2-D872-467A-8926-D2FD1089D1D3}"/>
              </a:ext>
            </a:extLst>
          </p:cNvPr>
          <p:cNvSpPr/>
          <p:nvPr/>
        </p:nvSpPr>
        <p:spPr>
          <a:xfrm>
            <a:off x="6356074" y="2527418"/>
            <a:ext cx="1541701" cy="48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Upravljalec</a:t>
            </a:r>
          </a:p>
        </p:txBody>
      </p:sp>
      <p:cxnSp>
        <p:nvCxnSpPr>
          <p:cNvPr id="49" name="Raven povezovalnik 48">
            <a:extLst>
              <a:ext uri="{FF2B5EF4-FFF2-40B4-BE49-F238E27FC236}">
                <a16:creationId xmlns:a16="http://schemas.microsoft.com/office/drawing/2014/main" id="{4DC22990-8784-4705-AD8C-E3F560FDDB01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7686760" y="1548908"/>
            <a:ext cx="729339" cy="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en povezovalnik 56">
            <a:extLst>
              <a:ext uri="{FF2B5EF4-FFF2-40B4-BE49-F238E27FC236}">
                <a16:creationId xmlns:a16="http://schemas.microsoft.com/office/drawing/2014/main" id="{FAF464E7-CCDD-40D6-94EB-8F4C551681E0}"/>
              </a:ext>
            </a:extLst>
          </p:cNvPr>
          <p:cNvCxnSpPr>
            <a:cxnSpLocks/>
            <a:stCxn id="44" idx="1"/>
            <a:endCxn id="46" idx="3"/>
          </p:cNvCxnSpPr>
          <p:nvPr/>
        </p:nvCxnSpPr>
        <p:spPr>
          <a:xfrm flipH="1" flipV="1">
            <a:off x="8194416" y="4168819"/>
            <a:ext cx="12198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ravokotnik 90">
            <a:extLst>
              <a:ext uri="{FF2B5EF4-FFF2-40B4-BE49-F238E27FC236}">
                <a16:creationId xmlns:a16="http://schemas.microsoft.com/office/drawing/2014/main" id="{43AB6BF7-A50D-439F-B0BB-19BF97C4C60D}"/>
              </a:ext>
            </a:extLst>
          </p:cNvPr>
          <p:cNvSpPr/>
          <p:nvPr/>
        </p:nvSpPr>
        <p:spPr>
          <a:xfrm>
            <a:off x="9241079" y="5610957"/>
            <a:ext cx="1770551" cy="422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/>
              <a:t>Checkbox</a:t>
            </a:r>
            <a:endParaRPr lang="sl-SI" dirty="0"/>
          </a:p>
        </p:txBody>
      </p:sp>
      <p:cxnSp>
        <p:nvCxnSpPr>
          <p:cNvPr id="93" name="Raven povezovalnik 92">
            <a:extLst>
              <a:ext uri="{FF2B5EF4-FFF2-40B4-BE49-F238E27FC236}">
                <a16:creationId xmlns:a16="http://schemas.microsoft.com/office/drawing/2014/main" id="{1AF2D64C-B95C-4ADC-81D6-31F2E8958F97}"/>
              </a:ext>
            </a:extLst>
          </p:cNvPr>
          <p:cNvCxnSpPr>
            <a:cxnSpLocks/>
            <a:stCxn id="91" idx="0"/>
            <a:endCxn id="44" idx="2"/>
          </p:cNvCxnSpPr>
          <p:nvPr/>
        </p:nvCxnSpPr>
        <p:spPr>
          <a:xfrm flipH="1" flipV="1">
            <a:off x="10112558" y="4404013"/>
            <a:ext cx="13797" cy="120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Pravokotnik 93">
            <a:extLst>
              <a:ext uri="{FF2B5EF4-FFF2-40B4-BE49-F238E27FC236}">
                <a16:creationId xmlns:a16="http://schemas.microsoft.com/office/drawing/2014/main" id="{59CD0892-3303-44D7-B8BE-7FB8A240EE48}"/>
              </a:ext>
            </a:extLst>
          </p:cNvPr>
          <p:cNvSpPr/>
          <p:nvPr/>
        </p:nvSpPr>
        <p:spPr>
          <a:xfrm>
            <a:off x="6318038" y="5571393"/>
            <a:ext cx="188155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/>
              <a:t>Boolbox</a:t>
            </a:r>
            <a:endParaRPr lang="sl-SI" dirty="0"/>
          </a:p>
        </p:txBody>
      </p:sp>
      <p:cxnSp>
        <p:nvCxnSpPr>
          <p:cNvPr id="96" name="Raven povezovalnik 95">
            <a:extLst>
              <a:ext uri="{FF2B5EF4-FFF2-40B4-BE49-F238E27FC236}">
                <a16:creationId xmlns:a16="http://schemas.microsoft.com/office/drawing/2014/main" id="{9EF57C78-7E9B-4FB6-8F5F-1FD7CEB91E2C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7253639" y="4371042"/>
            <a:ext cx="5176" cy="120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aven povezovalnik 97">
            <a:extLst>
              <a:ext uri="{FF2B5EF4-FFF2-40B4-BE49-F238E27FC236}">
                <a16:creationId xmlns:a16="http://schemas.microsoft.com/office/drawing/2014/main" id="{503BF225-45ED-411C-BF42-B55302CB081A}"/>
              </a:ext>
            </a:extLst>
          </p:cNvPr>
          <p:cNvCxnSpPr>
            <a:stCxn id="91" idx="1"/>
            <a:endCxn id="94" idx="3"/>
          </p:cNvCxnSpPr>
          <p:nvPr/>
        </p:nvCxnSpPr>
        <p:spPr>
          <a:xfrm flipH="1">
            <a:off x="8199592" y="5821974"/>
            <a:ext cx="1041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Povezovalnik: kolenski 138">
            <a:extLst>
              <a:ext uri="{FF2B5EF4-FFF2-40B4-BE49-F238E27FC236}">
                <a16:creationId xmlns:a16="http://schemas.microsoft.com/office/drawing/2014/main" id="{0B64E01B-EA82-41D1-B11B-6768B8DF7366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>
            <a:off x="9972338" y="1548908"/>
            <a:ext cx="838536" cy="2619912"/>
          </a:xfrm>
          <a:prstGeom prst="bentConnector3">
            <a:avLst>
              <a:gd name="adj1" fmla="val 1440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Povezovalnik: kolenski 143">
            <a:extLst>
              <a:ext uri="{FF2B5EF4-FFF2-40B4-BE49-F238E27FC236}">
                <a16:creationId xmlns:a16="http://schemas.microsoft.com/office/drawing/2014/main" id="{47DA984B-7F93-4720-82C9-5B2AB3ABBEC6}"/>
              </a:ext>
            </a:extLst>
          </p:cNvPr>
          <p:cNvCxnSpPr>
            <a:stCxn id="45" idx="2"/>
            <a:endCxn id="44" idx="0"/>
          </p:cNvCxnSpPr>
          <p:nvPr/>
        </p:nvCxnSpPr>
        <p:spPr>
          <a:xfrm rot="16200000" flipH="1">
            <a:off x="9472087" y="3293154"/>
            <a:ext cx="864501" cy="4164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Povezovalnik: kolenski 150">
            <a:extLst>
              <a:ext uri="{FF2B5EF4-FFF2-40B4-BE49-F238E27FC236}">
                <a16:creationId xmlns:a16="http://schemas.microsoft.com/office/drawing/2014/main" id="{C6DAB303-572E-4D97-904F-1D380660CB26}"/>
              </a:ext>
            </a:extLst>
          </p:cNvPr>
          <p:cNvCxnSpPr>
            <a:stCxn id="43" idx="2"/>
            <a:endCxn id="47" idx="0"/>
          </p:cNvCxnSpPr>
          <p:nvPr/>
        </p:nvCxnSpPr>
        <p:spPr>
          <a:xfrm rot="5400000">
            <a:off x="7782137" y="1115336"/>
            <a:ext cx="756870" cy="20672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Raven povezovalnik 162">
            <a:extLst>
              <a:ext uri="{FF2B5EF4-FFF2-40B4-BE49-F238E27FC236}">
                <a16:creationId xmlns:a16="http://schemas.microsoft.com/office/drawing/2014/main" id="{B65682B7-CD62-40B0-9DD6-02F662C39CCB}"/>
              </a:ext>
            </a:extLst>
          </p:cNvPr>
          <p:cNvCxnSpPr/>
          <p:nvPr/>
        </p:nvCxnSpPr>
        <p:spPr>
          <a:xfrm flipV="1">
            <a:off x="8214943" y="1415562"/>
            <a:ext cx="201156" cy="13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Raven povezovalnik 164">
            <a:extLst>
              <a:ext uri="{FF2B5EF4-FFF2-40B4-BE49-F238E27FC236}">
                <a16:creationId xmlns:a16="http://schemas.microsoft.com/office/drawing/2014/main" id="{6899E073-4D24-4660-8912-F0BE313C7CE2}"/>
              </a:ext>
            </a:extLst>
          </p:cNvPr>
          <p:cNvCxnSpPr>
            <a:cxnSpLocks/>
          </p:cNvCxnSpPr>
          <p:nvPr/>
        </p:nvCxnSpPr>
        <p:spPr>
          <a:xfrm>
            <a:off x="8237186" y="1559533"/>
            <a:ext cx="178713" cy="13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aven povezovalnik 167">
            <a:extLst>
              <a:ext uri="{FF2B5EF4-FFF2-40B4-BE49-F238E27FC236}">
                <a16:creationId xmlns:a16="http://schemas.microsoft.com/office/drawing/2014/main" id="{B720D4C2-3268-4A27-BE2D-6E65B6C51FFE}"/>
              </a:ext>
            </a:extLst>
          </p:cNvPr>
          <p:cNvCxnSpPr/>
          <p:nvPr/>
        </p:nvCxnSpPr>
        <p:spPr>
          <a:xfrm flipH="1">
            <a:off x="6919545" y="2294792"/>
            <a:ext cx="207379" cy="23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Raven povezovalnik 169">
            <a:extLst>
              <a:ext uri="{FF2B5EF4-FFF2-40B4-BE49-F238E27FC236}">
                <a16:creationId xmlns:a16="http://schemas.microsoft.com/office/drawing/2014/main" id="{BCDC0603-AE50-4B32-AB91-0D6B8095A903}"/>
              </a:ext>
            </a:extLst>
          </p:cNvPr>
          <p:cNvCxnSpPr>
            <a:cxnSpLocks/>
          </p:cNvCxnSpPr>
          <p:nvPr/>
        </p:nvCxnSpPr>
        <p:spPr>
          <a:xfrm>
            <a:off x="7126924" y="2294792"/>
            <a:ext cx="170691" cy="23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Raven povezovalnik 172">
            <a:extLst>
              <a:ext uri="{FF2B5EF4-FFF2-40B4-BE49-F238E27FC236}">
                <a16:creationId xmlns:a16="http://schemas.microsoft.com/office/drawing/2014/main" id="{4B13B29D-3867-42DE-AFD8-7D9D45395A03}"/>
              </a:ext>
            </a:extLst>
          </p:cNvPr>
          <p:cNvCxnSpPr>
            <a:cxnSpLocks/>
          </p:cNvCxnSpPr>
          <p:nvPr/>
        </p:nvCxnSpPr>
        <p:spPr>
          <a:xfrm>
            <a:off x="10810874" y="4040050"/>
            <a:ext cx="200756" cy="12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aven povezovalnik 174">
            <a:extLst>
              <a:ext uri="{FF2B5EF4-FFF2-40B4-BE49-F238E27FC236}">
                <a16:creationId xmlns:a16="http://schemas.microsoft.com/office/drawing/2014/main" id="{99ACE24B-DFD4-4CF2-810D-A90CCEC791E4}"/>
              </a:ext>
            </a:extLst>
          </p:cNvPr>
          <p:cNvCxnSpPr>
            <a:cxnSpLocks/>
          </p:cNvCxnSpPr>
          <p:nvPr/>
        </p:nvCxnSpPr>
        <p:spPr>
          <a:xfrm flipH="1">
            <a:off x="10810874" y="4168819"/>
            <a:ext cx="200756" cy="15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Raven povezovalnik 179">
            <a:extLst>
              <a:ext uri="{FF2B5EF4-FFF2-40B4-BE49-F238E27FC236}">
                <a16:creationId xmlns:a16="http://schemas.microsoft.com/office/drawing/2014/main" id="{5FD4BD11-312E-477C-B49B-1E2C23F5A4DE}"/>
              </a:ext>
            </a:extLst>
          </p:cNvPr>
          <p:cNvCxnSpPr>
            <a:cxnSpLocks/>
          </p:cNvCxnSpPr>
          <p:nvPr/>
        </p:nvCxnSpPr>
        <p:spPr>
          <a:xfrm flipH="1">
            <a:off x="9904338" y="3727936"/>
            <a:ext cx="222016" cy="205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Raven povezovalnik 181">
            <a:extLst>
              <a:ext uri="{FF2B5EF4-FFF2-40B4-BE49-F238E27FC236}">
                <a16:creationId xmlns:a16="http://schemas.microsoft.com/office/drawing/2014/main" id="{EFC3B98B-9151-4056-B6D0-FCAC17AD61CF}"/>
              </a:ext>
            </a:extLst>
          </p:cNvPr>
          <p:cNvCxnSpPr>
            <a:cxnSpLocks/>
          </p:cNvCxnSpPr>
          <p:nvPr/>
        </p:nvCxnSpPr>
        <p:spPr>
          <a:xfrm>
            <a:off x="10119456" y="3727936"/>
            <a:ext cx="234700" cy="205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Raven povezovalnik 183">
            <a:extLst>
              <a:ext uri="{FF2B5EF4-FFF2-40B4-BE49-F238E27FC236}">
                <a16:creationId xmlns:a16="http://schemas.microsoft.com/office/drawing/2014/main" id="{52FE9DB7-CF7B-4786-9040-C22D84C46539}"/>
              </a:ext>
            </a:extLst>
          </p:cNvPr>
          <p:cNvCxnSpPr>
            <a:cxnSpLocks/>
          </p:cNvCxnSpPr>
          <p:nvPr/>
        </p:nvCxnSpPr>
        <p:spPr>
          <a:xfrm flipV="1">
            <a:off x="8204779" y="4180572"/>
            <a:ext cx="221483" cy="10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Raven povezovalnik 185">
            <a:extLst>
              <a:ext uri="{FF2B5EF4-FFF2-40B4-BE49-F238E27FC236}">
                <a16:creationId xmlns:a16="http://schemas.microsoft.com/office/drawing/2014/main" id="{726FDA18-8290-4B4B-A6E8-26CF964C76E3}"/>
              </a:ext>
            </a:extLst>
          </p:cNvPr>
          <p:cNvCxnSpPr>
            <a:cxnSpLocks/>
          </p:cNvCxnSpPr>
          <p:nvPr/>
        </p:nvCxnSpPr>
        <p:spPr>
          <a:xfrm>
            <a:off x="8178871" y="4055871"/>
            <a:ext cx="237028" cy="10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Raven povezovalnik 192">
            <a:extLst>
              <a:ext uri="{FF2B5EF4-FFF2-40B4-BE49-F238E27FC236}">
                <a16:creationId xmlns:a16="http://schemas.microsoft.com/office/drawing/2014/main" id="{403C4721-1C27-429F-953E-C0C0D0E003FB}"/>
              </a:ext>
            </a:extLst>
          </p:cNvPr>
          <p:cNvCxnSpPr/>
          <p:nvPr/>
        </p:nvCxnSpPr>
        <p:spPr>
          <a:xfrm flipH="1">
            <a:off x="9972338" y="5369900"/>
            <a:ext cx="140219" cy="241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Raven povezovalnik 194">
            <a:extLst>
              <a:ext uri="{FF2B5EF4-FFF2-40B4-BE49-F238E27FC236}">
                <a16:creationId xmlns:a16="http://schemas.microsoft.com/office/drawing/2014/main" id="{A7E4FC84-6AFA-433E-8ACE-3C158A10811C}"/>
              </a:ext>
            </a:extLst>
          </p:cNvPr>
          <p:cNvCxnSpPr/>
          <p:nvPr/>
        </p:nvCxnSpPr>
        <p:spPr>
          <a:xfrm>
            <a:off x="10119456" y="5369900"/>
            <a:ext cx="117350" cy="241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Raven povezovalnik 196">
            <a:extLst>
              <a:ext uri="{FF2B5EF4-FFF2-40B4-BE49-F238E27FC236}">
                <a16:creationId xmlns:a16="http://schemas.microsoft.com/office/drawing/2014/main" id="{8D6EFA25-F0D3-4261-8B70-9E76E4556E6A}"/>
              </a:ext>
            </a:extLst>
          </p:cNvPr>
          <p:cNvCxnSpPr/>
          <p:nvPr/>
        </p:nvCxnSpPr>
        <p:spPr>
          <a:xfrm flipH="1">
            <a:off x="7021417" y="5369900"/>
            <a:ext cx="232222" cy="201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Raven povezovalnik 198">
            <a:extLst>
              <a:ext uri="{FF2B5EF4-FFF2-40B4-BE49-F238E27FC236}">
                <a16:creationId xmlns:a16="http://schemas.microsoft.com/office/drawing/2014/main" id="{506BE994-83A2-4505-AB77-29038BDF366E}"/>
              </a:ext>
            </a:extLst>
          </p:cNvPr>
          <p:cNvCxnSpPr/>
          <p:nvPr/>
        </p:nvCxnSpPr>
        <p:spPr>
          <a:xfrm>
            <a:off x="7253639" y="5363558"/>
            <a:ext cx="260483" cy="207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Raven povezovalnik 200">
            <a:extLst>
              <a:ext uri="{FF2B5EF4-FFF2-40B4-BE49-F238E27FC236}">
                <a16:creationId xmlns:a16="http://schemas.microsoft.com/office/drawing/2014/main" id="{310CE7CE-9D96-41EB-B965-EE020F56790F}"/>
              </a:ext>
            </a:extLst>
          </p:cNvPr>
          <p:cNvCxnSpPr>
            <a:cxnSpLocks/>
          </p:cNvCxnSpPr>
          <p:nvPr/>
        </p:nvCxnSpPr>
        <p:spPr>
          <a:xfrm>
            <a:off x="8204779" y="5671036"/>
            <a:ext cx="180882" cy="13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Raven povezovalnik 202">
            <a:extLst>
              <a:ext uri="{FF2B5EF4-FFF2-40B4-BE49-F238E27FC236}">
                <a16:creationId xmlns:a16="http://schemas.microsoft.com/office/drawing/2014/main" id="{27FB7629-ED36-48C0-9AC6-6B54F9227E63}"/>
              </a:ext>
            </a:extLst>
          </p:cNvPr>
          <p:cNvCxnSpPr>
            <a:cxnSpLocks/>
          </p:cNvCxnSpPr>
          <p:nvPr/>
        </p:nvCxnSpPr>
        <p:spPr>
          <a:xfrm flipV="1">
            <a:off x="8214943" y="5804345"/>
            <a:ext cx="170718" cy="13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6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6C3CAD-65B1-4716-B437-99A6D68E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Hvala za vašo pozornost!</a:t>
            </a:r>
          </a:p>
        </p:txBody>
      </p:sp>
      <p:pic>
        <p:nvPicPr>
          <p:cNvPr id="4" name="Slika 3" descr="Slika, ki vsebuje besede besedilo&#10;&#10;Opis, ustvarjen z zelo visoko stopnjo zanesljivosti.">
            <a:extLst>
              <a:ext uri="{FF2B5EF4-FFF2-40B4-BE49-F238E27FC236}">
                <a16:creationId xmlns:a16="http://schemas.microsoft.com/office/drawing/2014/main" id="{AE581B6B-9A0C-48E5-A73D-6317830FE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094" y="640080"/>
            <a:ext cx="6895188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2216126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reža">
  <a:themeElements>
    <a:clrScheme name="Mrež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rež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rež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TM02900688[[fn=Ploskev]]</Template>
  <TotalTime>125</TotalTime>
  <Words>100</Words>
  <Application>Microsoft Office PowerPoint</Application>
  <PresentationFormat>Širokozaslonsko</PresentationFormat>
  <Paragraphs>37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2</vt:i4>
      </vt:variant>
      <vt:variant>
        <vt:lpstr>Naslovi diapozitivov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2</vt:lpstr>
      <vt:lpstr>HDOfficeLightV0</vt:lpstr>
      <vt:lpstr>Mreža</vt:lpstr>
      <vt:lpstr>Zbiranje privolitev po GDPR</vt:lpstr>
      <vt:lpstr>FUNKCIONALNOSTI IN VLOGE</vt:lpstr>
      <vt:lpstr>Metode dela / organizacija</vt:lpstr>
      <vt:lpstr>arhitektura</vt:lpstr>
      <vt:lpstr>Hvala za vašo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Zbiranje privolitev po GDPR</dc:title>
  <dc:creator>Laura Ekart</dc:creator>
  <cp:lastModifiedBy>Laura Ekart</cp:lastModifiedBy>
  <cp:revision>23</cp:revision>
  <dcterms:created xsi:type="dcterms:W3CDTF">2018-06-12T09:42:40Z</dcterms:created>
  <dcterms:modified xsi:type="dcterms:W3CDTF">2018-06-12T11:47:47Z</dcterms:modified>
</cp:coreProperties>
</file>