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hape 5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9" name="Shape 59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Shape 6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4" name="Shape 64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5" name="Shape 65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" name="Shape 1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" name="Shape 2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" name="Shape 26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hape 3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" name="Shape 3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" name="Shape 3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hape 39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" name="Shape 4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hape 49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hape 5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" sz="4800" b="1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Trenutno stanje:</a:t>
            </a:r>
            <a:br>
              <a:rPr lang="en" sz="4800" b="1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Zbiranje privolitev po GDPR</a:t>
            </a:r>
            <a:endParaRPr sz="4800" b="1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Matija Dolžan, Matic Brod, Petra Bencek, Laura Ekart• 28. 5. 2018</a:t>
            </a:r>
            <a:endParaRPr sz="18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lang="en"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Diskusija</a:t>
            </a:r>
            <a:endParaRPr sz="30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Zabeležka 1</a:t>
            </a:r>
            <a:endParaRPr sz="21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Lorem ipsum dolor sit amet</a:t>
            </a:r>
            <a:endParaRPr sz="16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Consectetur adipiscing elit, sed do eiusmod tempor</a:t>
            </a:r>
            <a:endParaRPr sz="16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Zabeležka 2</a:t>
            </a:r>
            <a:endParaRPr sz="21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Lorem ipsum dolor sit amet</a:t>
            </a:r>
            <a:endParaRPr sz="16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Zabeležka 3</a:t>
            </a:r>
            <a:endParaRPr sz="21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Consectetur adipiscing elit, sed do eiusmod tempor</a:t>
            </a:r>
            <a:endParaRPr sz="16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endParaRPr sz="2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body" idx="2"/>
          </p:nvPr>
        </p:nvSpPr>
        <p:spPr>
          <a:xfrm>
            <a:off x="4939500" y="216675"/>
            <a:ext cx="3837000" cy="42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Pregled izdelkov</a:t>
            </a: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"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Obdobje: </a:t>
            </a:r>
            <a:r>
              <a:rPr lang="en" sz="15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21. 5.  - 28. 5. 2018</a:t>
            </a:r>
            <a:endParaRPr sz="15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Izdelki, Arhitektura</a:t>
            </a: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Font typeface="Arial"/>
              <a:buChar char="●"/>
            </a:pPr>
            <a:r>
              <a:rPr lang="en" sz="15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Repozitorij</a:t>
            </a:r>
            <a:endParaRPr sz="15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Font typeface="Arial"/>
              <a:buChar char="●"/>
            </a:pPr>
            <a:r>
              <a:rPr lang="en" sz="15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Projekt, naloge</a:t>
            </a:r>
            <a:endParaRPr sz="15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Font typeface="Arial"/>
              <a:buChar char="●"/>
            </a:pPr>
            <a:r>
              <a:rPr lang="en" sz="15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Vizija,</a:t>
            </a:r>
            <a:endParaRPr sz="15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Font typeface="Arial"/>
              <a:buChar char="●"/>
            </a:pPr>
            <a:r>
              <a:rPr lang="en" sz="15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Arhitektura</a:t>
            </a:r>
            <a:endParaRPr sz="15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Font typeface="Arial"/>
              <a:buChar char="●"/>
            </a:pPr>
            <a:r>
              <a:rPr lang="en" sz="15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Podatkovne strukture</a:t>
            </a:r>
            <a:endParaRPr sz="15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Font typeface="Arial"/>
              <a:buChar char="●"/>
            </a:pPr>
            <a:r>
              <a:rPr lang="en" sz="15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Razvojno okolje</a:t>
            </a:r>
            <a:endParaRPr sz="15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Font typeface="Arial"/>
              <a:buChar char="●"/>
            </a:pPr>
            <a:r>
              <a:rPr lang="en" sz="15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Delujoča rešitev</a:t>
            </a:r>
            <a:endParaRPr sz="15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Font typeface="Arial"/>
              <a:buChar char="●"/>
            </a:pPr>
            <a:r>
              <a:rPr lang="en" sz="15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sz="15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Metode dela (izkušnje, izboljšave)</a:t>
            </a: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Plan za obdobje </a:t>
            </a:r>
            <a:r>
              <a:rPr lang="en" sz="1800" b="1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28.5. – 4. 6. 2018</a:t>
            </a:r>
            <a:endParaRPr sz="15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lang="en"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Pregled izdelkov 1/1</a:t>
            </a:r>
            <a:endParaRPr sz="30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833233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" sz="21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Izdelek 1</a:t>
            </a:r>
            <a:endParaRPr sz="21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en" sz="16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E-R diagram</a:t>
            </a:r>
            <a:endParaRPr dirty="0"/>
          </a:p>
          <a:p>
            <a:pPr marL="457200" marR="0" lvl="0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en" sz="16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Login</a:t>
            </a:r>
            <a:endParaRPr sz="16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en" sz="16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Login z Google-om</a:t>
            </a:r>
            <a:endParaRPr sz="16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body" idx="2"/>
          </p:nvPr>
        </p:nvSpPr>
        <p:spPr>
          <a:xfrm>
            <a:off x="4834270" y="1602675"/>
            <a:ext cx="3887702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Izdelek 2</a:t>
            </a:r>
            <a:endParaRPr sz="21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en"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Osnovni pogled</a:t>
            </a:r>
            <a:endParaRPr/>
          </a:p>
          <a:p>
            <a:pPr marL="457200" marR="0" lvl="0" indent="-330200" algn="l" rtl="0">
              <a:lnSpc>
                <a:spcPct val="115000"/>
              </a:lnSpc>
              <a:spcBef>
                <a:spcPts val="2800"/>
              </a:spcBef>
              <a:spcAft>
                <a:spcPts val="120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en"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Funkcionalnosti: dodajanje privolitev, seznam privolitev, dodajanje upravljavcev, seznam upravljavcev, verzije</a:t>
            </a:r>
            <a:endParaRPr sz="16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lang="en"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Arhitektura</a:t>
            </a:r>
            <a:endParaRPr sz="30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lang="en"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Metode dela</a:t>
            </a:r>
            <a:endParaRPr sz="30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" sz="21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Pristop 1</a:t>
            </a:r>
            <a:endParaRPr sz="21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sl-SI" sz="21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Tedenska </a:t>
            </a:r>
            <a:r>
              <a:rPr lang="en" sz="21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Kanban</a:t>
            </a:r>
            <a:r>
              <a:rPr lang="sl-SI" sz="21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tabla</a:t>
            </a:r>
            <a:endParaRPr sz="2100" b="1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"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Pristop 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lang="en"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Izkušnje</a:t>
            </a:r>
            <a:endParaRPr sz="30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" sz="21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Pozitivne</a:t>
            </a:r>
            <a:endParaRPr sz="21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en" sz="16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Dogovor o zadolžitvah</a:t>
            </a:r>
            <a:endParaRPr sz="16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en" sz="1600" dirty="0"/>
              <a:t>Osnovne funkcionalnosti</a:t>
            </a:r>
            <a:endParaRPr lang="sl-SI" sz="1600" dirty="0"/>
          </a:p>
          <a:p>
            <a:pPr marL="457200" marR="0" lvl="0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sl-SI" sz="1600" dirty="0"/>
              <a:t>V večini dokončan </a:t>
            </a:r>
            <a:r>
              <a:rPr lang="sl-SI" sz="1600"/>
              <a:t>tedenski plan</a:t>
            </a:r>
            <a:endParaRPr lang="sl-SI" sz="1600" dirty="0"/>
          </a:p>
          <a:p>
            <a:pPr marL="1270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</a:pPr>
            <a:endParaRPr sz="1600" dirty="0"/>
          </a:p>
        </p:txBody>
      </p:sp>
      <p:sp>
        <p:nvSpPr>
          <p:cNvPr id="107" name="Shape 107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"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Negativne</a:t>
            </a:r>
            <a:endParaRPr sz="21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1600"/>
              </a:spcBef>
              <a:spcAft>
                <a:spcPts val="120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Težave z google loginom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lang="en"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Tedenski plan</a:t>
            </a:r>
            <a:endParaRPr sz="30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2100" b="1" dirty="0">
                <a:solidFill>
                  <a:schemeClr val="dk1"/>
                </a:solidFill>
              </a:rPr>
              <a:t>Nadgradnja</a:t>
            </a:r>
            <a:endParaRPr sz="21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r>
              <a:rPr lang="en" sz="1600" dirty="0"/>
              <a:t>Nadgradnja funkcionalnosti</a:t>
            </a:r>
            <a:r>
              <a:rPr lang="sl-SI" sz="1600" dirty="0"/>
              <a:t>. Dodajanje novih osnovnih funkcionalnosti, združevanje strani v celoto.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endParaRPr sz="24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"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Stanje realizacije</a:t>
            </a:r>
            <a:endParaRPr sz="4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 descr="Background pointer shape in timeline graphic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body" idx="4294967295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21.5.08</a:t>
            </a:r>
            <a:endParaRPr sz="1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5" name="Shape 125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126" name="Shape 126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7" name="Shape 127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8" name="Shape 128"/>
          <p:cNvSpPr txBox="1">
            <a:spLocks noGrp="1"/>
          </p:cNvSpPr>
          <p:nvPr>
            <p:ph type="body" idx="4294967295"/>
          </p:nvPr>
        </p:nvSpPr>
        <p:spPr>
          <a:xfrm>
            <a:off x="318375" y="385667"/>
            <a:ext cx="2366256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600" b="0" i="0" u="none" strike="noStrike" cap="non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Vzpostavitev razvojnega in izvajalnega okolja, baze, vizija</a:t>
            </a:r>
            <a:endParaRPr sz="1600" b="0" i="0" u="none" strike="noStrike" cap="none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Shape 129" descr="Background pointer shape in timeline graphic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body" idx="4294967295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28.17.08</a:t>
            </a:r>
            <a:endParaRPr sz="1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1" name="Shape 131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132" name="Shape 132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3" name="Shape 133"/>
            <p:cNvSpPr/>
            <p:nvPr/>
          </p:nvSpPr>
          <p:spPr>
            <a:xfrm rot="10800000" flipH="1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" name="Shape 134"/>
          <p:cNvSpPr txBox="1">
            <a:spLocks noGrp="1"/>
          </p:cNvSpPr>
          <p:nvPr>
            <p:ph type="body" idx="4294967295"/>
          </p:nvPr>
        </p:nvSpPr>
        <p:spPr>
          <a:xfrm>
            <a:off x="1244337" y="3757725"/>
            <a:ext cx="2772762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600" b="0" i="0" u="none" strike="noStrike" cap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Priprava stabilne različice rešitve in enotnega uporabniškega vmesnika</a:t>
            </a:r>
            <a:endParaRPr sz="1600" b="0" i="0" u="none" strike="noStrike" cap="non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Shape 135" descr="Background pointer shape in timeline graphic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Shape 136"/>
          <p:cNvSpPr txBox="1">
            <a:spLocks noGrp="1"/>
          </p:cNvSpPr>
          <p:nvPr>
            <p:ph type="body" idx="4294967295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4.6.08</a:t>
            </a:r>
            <a:endParaRPr sz="1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7" name="Shape 137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138" name="Shape 138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9" name="Shape 139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" name="Shape 140"/>
          <p:cNvSpPr txBox="1">
            <a:spLocks noGrp="1"/>
          </p:cNvSpPr>
          <p:nvPr>
            <p:ph type="body" idx="4294967295"/>
          </p:nvPr>
        </p:nvSpPr>
        <p:spPr>
          <a:xfrm>
            <a:off x="3304093" y="385667"/>
            <a:ext cx="2768439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6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Delo na funkcionalnostih in priprava stabilne različice rešitve z omejenim naborom funkcionalnosti</a:t>
            </a:r>
            <a:endParaRPr sz="16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Shape 141" descr="Background pointer shape in timeline graphic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Shape 142"/>
          <p:cNvSpPr txBox="1">
            <a:spLocks noGrp="1"/>
          </p:cNvSpPr>
          <p:nvPr>
            <p:ph type="body" idx="4294967295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11.6.08</a:t>
            </a:r>
            <a:endParaRPr sz="1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3" name="Shape 143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44" name="Shape 144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5" name="Shape 145"/>
            <p:cNvSpPr/>
            <p:nvPr/>
          </p:nvSpPr>
          <p:spPr>
            <a:xfrm rot="10800000" flipH="1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6" name="Shape 146"/>
          <p:cNvSpPr txBox="1">
            <a:spLocks noGrp="1"/>
          </p:cNvSpPr>
          <p:nvPr>
            <p:ph type="body" idx="4294967295"/>
          </p:nvPr>
        </p:nvSpPr>
        <p:spPr>
          <a:xfrm>
            <a:off x="5126901" y="3757725"/>
            <a:ext cx="2642367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6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Delo na funkcionalnostih, pripravljena RC različica rešitve z vsemi funkcionalnostmi</a:t>
            </a:r>
            <a:endParaRPr sz="16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Shape 147" descr="Background pointer shape in timeline graphic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4294967295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18.6.08</a:t>
            </a:r>
            <a:endParaRPr sz="1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9" name="Shape 149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50" name="Shape 150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1" name="Shape 151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2" name="Shape 152"/>
          <p:cNvSpPr txBox="1">
            <a:spLocks noGrp="1"/>
          </p:cNvSpPr>
          <p:nvPr>
            <p:ph type="body" idx="4294967295"/>
          </p:nvPr>
        </p:nvSpPr>
        <p:spPr>
          <a:xfrm>
            <a:off x="6464595" y="385667"/>
            <a:ext cx="2464184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6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Testiranje in dopolnjevanje ter popravki končne različice in namestitev na strežnik</a:t>
            </a:r>
            <a:endParaRPr sz="16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234</Words>
  <Application>Microsoft Office PowerPoint</Application>
  <PresentationFormat>Diaprojekcija na zaslonu (16:9)</PresentationFormat>
  <Paragraphs>59</Paragraphs>
  <Slides>10</Slides>
  <Notes>10</Notes>
  <HiddenSlides>0</HiddenSlides>
  <MMClips>0</MMClips>
  <ScaleCrop>false</ScaleCrop>
  <HeadingPairs>
    <vt:vector size="6" baseType="variant">
      <vt:variant>
        <vt:lpstr>Uporabljene pisave</vt:lpstr>
      </vt:variant>
      <vt:variant>
        <vt:i4>1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10</vt:i4>
      </vt:variant>
    </vt:vector>
  </HeadingPairs>
  <TitlesOfParts>
    <vt:vector size="12" baseType="lpstr">
      <vt:lpstr>Arial</vt:lpstr>
      <vt:lpstr>Swiss</vt:lpstr>
      <vt:lpstr>Trenutno stanje: Zbiranje privolitev po GDPR</vt:lpstr>
      <vt:lpstr>Agenda</vt:lpstr>
      <vt:lpstr>Pregled izdelkov 1/1</vt:lpstr>
      <vt:lpstr>Arhitektura</vt:lpstr>
      <vt:lpstr>Metode dela</vt:lpstr>
      <vt:lpstr>Izkušnje</vt:lpstr>
      <vt:lpstr>Tedenski plan</vt:lpstr>
      <vt:lpstr>Stanje realizacije</vt:lpstr>
      <vt:lpstr>PowerPointova predstavitev</vt:lpstr>
      <vt:lpstr>Diskusija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Trenutno stanje: Zbiranje privolitev po GDPR</dc:title>
  <dc:creator>Petra</dc:creator>
  <cp:lastModifiedBy>Matija Dolžan</cp:lastModifiedBy>
  <cp:revision>3</cp:revision>
  <dcterms:modified xsi:type="dcterms:W3CDTF">2018-05-28T08:16:14Z</dcterms:modified>
</cp:coreProperties>
</file>