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Shape 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hape 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Trenutno stanje:</a:t>
            </a:r>
            <a:b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Zbiranje privolitev po GDPR</a:t>
            </a:r>
            <a:endParaRPr sz="48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Matija Dolžan, Matic Brod, Petra Bencek, Laura Ekart• </a:t>
            </a:r>
            <a:r>
              <a:rPr lang="en">
                <a:solidFill>
                  <a:srgbClr val="FFFF00"/>
                </a:solidFill>
              </a:rPr>
              <a:t>11</a:t>
            </a:r>
            <a:r>
              <a:rPr lang="en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6. 2018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9" name="Shape 13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Shape 14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Vzpostavitev razvojnega in izvajalnega okolja, baze, vizija</a:t>
            </a:r>
            <a:endParaRPr sz="16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28.17.08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5" name="Shape 14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Shape 14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Priprava stabilne različice rešitve in enotnega uporabniškega vmesnika</a:t>
            </a:r>
            <a:endParaRPr sz="16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1" name="Shape 15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Delo na funkcionalnostih in priprava stabilne različice rešitve z omejenim naborom funkcionalnosti</a:t>
            </a:r>
            <a:endParaRPr sz="16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7" name="Shape 15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Shape 15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Shape 159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Delo na funkcionalnostih, pripravljena RC različica rešitve z vsemi funkcionalnostmi</a:t>
            </a:r>
            <a:endParaRPr sz="16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Shape 16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3" name="Shape 16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Shape 165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Testiranje in dopolnjevanje ter popravki končne različice in namestitev na strežnik</a:t>
            </a:r>
            <a:endParaRPr sz="1600" b="0" i="0" u="none" strike="noStrike" cap="non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Diskusija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3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Pregled izdelkov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Obdobje: </a:t>
            </a: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21. 5.  - 28. 5. 2018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Izdelki, Arhitektura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Repozitorij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Projekt, naloge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Vizija,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Podatkovne strukture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Razvojno okolje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Delujoča rešitev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dela (izkušnje, izboljšave)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za obdobje </a:t>
            </a:r>
            <a:r>
              <a:rPr lang="en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28.5. – 4. 6. 2018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Pregled izdelkov 1/1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06769" y="1055077"/>
            <a:ext cx="5613009" cy="40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z Google-om,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Shranjevanje uporabnikov (prijavljeni z Google računom),</a:t>
            </a: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Dodajanje pooblaščenca in upravljalca,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Seznam privolitev, pooblaščence in upravljalcev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 podpisnikov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Analiza privolitev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README datoteka</a:t>
            </a: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/>
              <a:t>Verzije, checkboxi na verzijah</a:t>
            </a:r>
            <a:endParaRPr sz="800"/>
          </a:p>
          <a:p>
            <a:pPr marL="457200" marR="0" lvl="0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/>
              <a:t>Design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3825" y="473049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lika 20">
            <a:extLst>
              <a:ext uri="{FF2B5EF4-FFF2-40B4-BE49-F238E27FC236}">
                <a16:creationId xmlns:a16="http://schemas.microsoft.com/office/drawing/2014/main" id="{277C1002-2110-4D76-B34A-86671C28A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9" t="14614" r="10070" b="14255"/>
          <a:stretch/>
        </p:blipFill>
        <p:spPr>
          <a:xfrm>
            <a:off x="98029" y="995394"/>
            <a:ext cx="4246809" cy="2293823"/>
          </a:xfrm>
          <a:prstGeom prst="rect">
            <a:avLst/>
          </a:prstGeom>
        </p:spPr>
      </p:pic>
      <p:pic>
        <p:nvPicPr>
          <p:cNvPr id="23" name="Slika 22">
            <a:extLst>
              <a:ext uri="{FF2B5EF4-FFF2-40B4-BE49-F238E27FC236}">
                <a16:creationId xmlns:a16="http://schemas.microsoft.com/office/drawing/2014/main" id="{C50FAA24-0D4A-42E3-A7AE-49523CEA5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8" t="13844" r="10428" b="17834"/>
          <a:stretch/>
        </p:blipFill>
        <p:spPr>
          <a:xfrm>
            <a:off x="4437802" y="95217"/>
            <a:ext cx="4563980" cy="2232011"/>
          </a:xfrm>
          <a:prstGeom prst="rect">
            <a:avLst/>
          </a:prstGeom>
        </p:spPr>
      </p:pic>
      <p:pic>
        <p:nvPicPr>
          <p:cNvPr id="25" name="Slika 24">
            <a:extLst>
              <a:ext uri="{FF2B5EF4-FFF2-40B4-BE49-F238E27FC236}">
                <a16:creationId xmlns:a16="http://schemas.microsoft.com/office/drawing/2014/main" id="{4B28EE9A-3966-4E7A-81C6-340E618FE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11" t="13317" r="9926" b="16348"/>
          <a:stretch/>
        </p:blipFill>
        <p:spPr>
          <a:xfrm>
            <a:off x="98029" y="3103875"/>
            <a:ext cx="3767858" cy="1892652"/>
          </a:xfrm>
          <a:prstGeom prst="rect">
            <a:avLst/>
          </a:prstGeom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C2739A1E-5E92-4724-BF3E-216EE1D97C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98" t="14865" r="10203" b="17130"/>
          <a:stretch/>
        </p:blipFill>
        <p:spPr>
          <a:xfrm>
            <a:off x="4571880" y="2664473"/>
            <a:ext cx="4428610" cy="2136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0AB43B0-E850-43CA-A78B-4D97FC0BB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14013" r="9221" b="14967"/>
          <a:stretch/>
        </p:blipFill>
        <p:spPr>
          <a:xfrm>
            <a:off x="105833" y="2273359"/>
            <a:ext cx="4894141" cy="2555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868A1231-4FC2-46CC-82EE-4915D532DE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26" t="13814" r="10729" b="17592"/>
          <a:stretch/>
        </p:blipFill>
        <p:spPr>
          <a:xfrm>
            <a:off x="5058793" y="2409371"/>
            <a:ext cx="3943204" cy="203278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21B1659-3F98-48A9-9940-6547E7CFA3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77" t="14988" r="10507" b="18553"/>
          <a:stretch/>
        </p:blipFill>
        <p:spPr>
          <a:xfrm>
            <a:off x="4493562" y="107999"/>
            <a:ext cx="4508435" cy="213845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80EB4CC4-6A6B-4BE5-A0CD-8F3B24F18A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66" t="17221" r="10858" b="17011"/>
          <a:stretch/>
        </p:blipFill>
        <p:spPr>
          <a:xfrm>
            <a:off x="46002" y="107999"/>
            <a:ext cx="4197600" cy="2052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Metode dela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Tedenska Kanban tabla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Sprotno dogovarjanje</a:t>
            </a:r>
            <a:endParaRPr sz="21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Izkušnje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Pozitivne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Dogovor o zadolžitvah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Negativne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800"/>
              <a:t>Izvažanje PDF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Tedenski plan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Dokončevanje</a:t>
            </a: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testiranje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/>
              <a:t>Dokončevanje nekaterih funkcionalnosti in testiranje. Deploy na OpenShift.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Stanje realizacije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Diaprojekcija na zaslonu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Arial</vt:lpstr>
      <vt:lpstr>Swiss</vt:lpstr>
      <vt:lpstr>Trenutno stanje: Zbiranje privolitev po GDPR</vt:lpstr>
      <vt:lpstr>Agenda</vt:lpstr>
      <vt:lpstr>Pregled izdelkov 1/1</vt:lpstr>
      <vt:lpstr>Arhitektura</vt:lpstr>
      <vt:lpstr>PowerPointova predstavitev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Zbiranje privolitev po GDPR</dc:title>
  <dc:creator>Laura Ekart</dc:creator>
  <cp:lastModifiedBy>Laura Ekart</cp:lastModifiedBy>
  <cp:revision>1</cp:revision>
  <dcterms:modified xsi:type="dcterms:W3CDTF">2018-06-11T09:40:43Z</dcterms:modified>
</cp:coreProperties>
</file>