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-18"/>
      <p:regular r:id="rId13"/>
      <p:bold r:id="rId14"/>
      <p:italic r:id="rId15"/>
      <p:boldItalic r:id="rId16"/>
    </p:embeddedFont>
    <p:embeddedFont>
      <p:font typeface="Raleway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i="1" dirty="0"/>
              <a:t>Trenutno stanje:</a:t>
            </a:r>
            <a:br>
              <a:rPr lang="en" i="1" dirty="0"/>
            </a:br>
            <a:r>
              <a:rPr lang="sl-SI" dirty="0"/>
              <a:t>Zbiranje privolitev po GDPR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Dolžan, Matic Brod, Petra </a:t>
            </a:r>
            <a:r>
              <a:rPr lang="sl-SI" dirty="0" err="1">
                <a:solidFill>
                  <a:srgbClr val="FFFF00"/>
                </a:solidFill>
              </a:rPr>
              <a:t>Bencek</a:t>
            </a:r>
            <a:r>
              <a:rPr lang="sl-SI" dirty="0">
                <a:solidFill>
                  <a:srgbClr val="FFFF00"/>
                </a:solidFill>
              </a:rPr>
              <a:t>, Laura Ekart</a:t>
            </a:r>
            <a:r>
              <a:rPr lang="en" dirty="0">
                <a:solidFill>
                  <a:srgbClr val="FFFF00"/>
                </a:solidFill>
              </a:rPr>
              <a:t>• 21. 5. 2018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1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2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3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14. 5. - 21. 5. 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lang="sl-SI"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Vizija,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 </a:t>
            </a:r>
            <a:r>
              <a:rPr lang="en" b="1" dirty="0">
                <a:solidFill>
                  <a:srgbClr val="FFFF00"/>
                </a:solidFill>
              </a:rPr>
              <a:t>21.5. - 28.5.2018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Izdelek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E-R diagram</a:t>
            </a:r>
            <a:endParaRPr sz="1600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Izdelek 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Osnovni pogled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Načrtovanje baze</a:t>
            </a:r>
            <a:endParaRPr sz="1600" dirty="0"/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 </a:t>
            </a:r>
            <a:r>
              <a:rPr lang="sl-SI" sz="1600" dirty="0"/>
              <a:t>Vzpostavite baze</a:t>
            </a:r>
            <a:endParaRPr sz="16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Kreiranje </a:t>
            </a:r>
            <a:r>
              <a:rPr lang="sl-SI" sz="1600" dirty="0" err="1"/>
              <a:t>repozitorija</a:t>
            </a:r>
            <a:endParaRPr lang="sl-SI" sz="1600" dirty="0"/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Nalaganje osnovnih datotek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Pozitivne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marL="457200" lvl="0" indent="-330200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Negativne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Vzpostavitev baze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Načrtovanje E-R diagrama in vzpostavitev baze.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sl-SI" sz="2100" b="1" dirty="0">
                <a:solidFill>
                  <a:schemeClr val="dk1"/>
                </a:solidFill>
              </a:rPr>
              <a:t>Vzpostavitev razvojnega in izvajalnega okolja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Dogovor o skupnem okolju in namestitev.</a:t>
            </a:r>
            <a:endParaRPr lang="da-DK"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Dokumentacija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Analiza besedila naloge in ustvarjanje vizije/rešitve.</a:t>
            </a: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Vzpostavitev razvojnega in izvajalnega okolja, baze, vizija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Priprava stabilne različice rešitve in enotnega uporabniškega vmesnika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 in priprava stabilne različice rešitve z omejenim naborom funkcionalnosti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funkcionalnostih, pripravljena RC različica rešitve z vsemi funkcionalnostmi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Testiranje in dopolnjevanje ter popravki končne različice in namestitev na strežnik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261</Words>
  <Application>Microsoft Office PowerPoint</Application>
  <PresentationFormat>Diaprojekcija na zaslonu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&lt;&lt;Projekt&gt;&gt;</dc:title>
  <dc:creator>Laura Ekart</dc:creator>
  <cp:lastModifiedBy>Laura Ekart</cp:lastModifiedBy>
  <cp:revision>11</cp:revision>
  <dcterms:modified xsi:type="dcterms:W3CDTF">2018-05-18T06:31:16Z</dcterms:modified>
</cp:coreProperties>
</file>