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-18"/>
      <p:regular r:id="rId13"/>
      <p:bold r:id="rId14"/>
      <p:italic r:id="rId15"/>
      <p:boldItalic r:id="rId16"/>
    </p:embeddedFont>
    <p:embeddedFont>
      <p:font typeface="Raleway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i="1" dirty="0"/>
              <a:t>Trenutno stanje:</a:t>
            </a:r>
            <a:br>
              <a:rPr lang="en" i="1" dirty="0"/>
            </a:br>
            <a:r>
              <a:rPr lang="sl-SI" dirty="0"/>
              <a:t>Zbiranje privolitev po GDPR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Dolžan, Matic Brod, Petra </a:t>
            </a:r>
            <a:r>
              <a:rPr lang="sl-SI" dirty="0" err="1">
                <a:solidFill>
                  <a:srgbClr val="FFFF00"/>
                </a:solidFill>
              </a:rPr>
              <a:t>Bencek</a:t>
            </a:r>
            <a:r>
              <a:rPr lang="sl-SI" dirty="0">
                <a:solidFill>
                  <a:srgbClr val="FFFF00"/>
                </a:solidFill>
              </a:rPr>
              <a:t>, Laura Ekart</a:t>
            </a:r>
            <a:r>
              <a:rPr lang="en" dirty="0">
                <a:solidFill>
                  <a:srgbClr val="FFFF00"/>
                </a:solidFill>
              </a:rPr>
              <a:t>• 2</a:t>
            </a:r>
            <a:r>
              <a:rPr lang="sl-SI" dirty="0">
                <a:solidFill>
                  <a:srgbClr val="FFFF00"/>
                </a:solidFill>
              </a:rPr>
              <a:t>8</a:t>
            </a:r>
            <a:r>
              <a:rPr lang="en" dirty="0">
                <a:solidFill>
                  <a:srgbClr val="FFFF00"/>
                </a:solidFill>
              </a:rPr>
              <a:t>. 5. 2018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1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2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3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21. 5. </a:t>
            </a:r>
            <a:r>
              <a:rPr lang="sl-SI" sz="1500" dirty="0">
                <a:solidFill>
                  <a:srgbClr val="FFFF00"/>
                </a:solidFill>
              </a:rPr>
              <a:t> - 28. 5. </a:t>
            </a:r>
            <a:r>
              <a:rPr lang="en" sz="1500" dirty="0">
                <a:solidFill>
                  <a:srgbClr val="FFFF00"/>
                </a:solidFill>
              </a:rPr>
              <a:t>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lang="sl-SI"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Vizija,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</a:t>
            </a:r>
            <a:r>
              <a:rPr lang="sl-SI" b="1" dirty="0"/>
              <a:t> </a:t>
            </a:r>
            <a:r>
              <a:rPr lang="en" b="1" dirty="0">
                <a:solidFill>
                  <a:srgbClr val="FFFF00"/>
                </a:solidFill>
              </a:rPr>
              <a:t>28.5.</a:t>
            </a:r>
            <a:r>
              <a:rPr lang="sl-SI" b="1" dirty="0">
                <a:solidFill>
                  <a:srgbClr val="FFFF00"/>
                </a:solidFill>
              </a:rPr>
              <a:t> – 4. 6. </a:t>
            </a:r>
            <a:r>
              <a:rPr lang="en" b="1" dirty="0">
                <a:solidFill>
                  <a:srgbClr val="FFFF00"/>
                </a:solidFill>
              </a:rPr>
              <a:t>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83323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Izdelek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E-R diagram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Login</a:t>
            </a:r>
            <a:endParaRPr lang="sl-SI" sz="1600" dirty="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Login</a:t>
            </a:r>
            <a:r>
              <a:rPr lang="sl-SI" sz="1600" dirty="0"/>
              <a:t> z Google-om</a:t>
            </a:r>
            <a:endParaRPr sz="1600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4270" y="1602675"/>
            <a:ext cx="3887702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Izdelek 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Osnovni pogled</a:t>
            </a: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Funkcionalnosti: dodajanje privolitev, seznam privolitev, dodajanje upravljavcev, seznam upravljavcev, verzije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1</a:t>
            </a:r>
            <a:endParaRPr lang="sl-SI" sz="2100" b="1" dirty="0">
              <a:solidFill>
                <a:schemeClr val="dk1"/>
              </a:solidFill>
            </a:endParaRPr>
          </a:p>
          <a:p>
            <a:pPr marL="342900" indent="-342900"/>
            <a:r>
              <a:rPr lang="sl-SI" sz="2100" b="1" dirty="0" err="1">
                <a:solidFill>
                  <a:schemeClr val="bg2"/>
                </a:solidFill>
              </a:rPr>
              <a:t>Kanban</a:t>
            </a:r>
            <a:endParaRPr lang="sl-SI" sz="2100" b="1" dirty="0">
              <a:solidFill>
                <a:schemeClr val="bg2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Pristop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Pozitivne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Dogovor o zadolžitvah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Negativne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800" dirty="0"/>
              <a:t>Težave z </a:t>
            </a:r>
            <a:r>
              <a:rPr lang="sl-SI" sz="1800" dirty="0" err="1"/>
              <a:t>google</a:t>
            </a:r>
            <a:r>
              <a:rPr lang="sl-SI" sz="1800" dirty="0"/>
              <a:t> </a:t>
            </a:r>
            <a:r>
              <a:rPr lang="sl-SI" sz="1800" dirty="0" err="1"/>
              <a:t>loginom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Začetek gradnje strani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Osnovna različica z začetnimi funkcionalnostmi.</a:t>
            </a: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Vzpostavitev razvojnega in izvajalnega okolja, baze, vizija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Priprava stabilne različice rešitve in enotnega uporabniškega vmesnika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 in priprava stabilne različice rešitve z omejenim naborom funkcionalnosti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funkcionalnostih, pripravljena RC različica rešitve z vsemi funkcionalnostmi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Testiranje in dopolnjevanje ter popravki končne različice in namestitev na strežnik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221</Words>
  <Application>Microsoft Office PowerPoint</Application>
  <PresentationFormat>Diaprojekcija na zaslonu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Lato</vt:lpstr>
      <vt:lpstr>Raleway</vt:lpstr>
      <vt:lpstr>Arial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&lt;&lt;Projekt&gt;&gt;</dc:title>
  <dc:creator>Laura Ekart</dc:creator>
  <cp:lastModifiedBy>Petra</cp:lastModifiedBy>
  <cp:revision>18</cp:revision>
  <dcterms:modified xsi:type="dcterms:W3CDTF">2018-05-25T17:16:55Z</dcterms:modified>
</cp:coreProperties>
</file>