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hape 5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Shape 5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Shape 6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Shape 2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Shape 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Shape 3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Shape 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Shape 4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Trenutno stanje:</a:t>
            </a:r>
            <a:b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Zbiranje privolitev po GDPR</a:t>
            </a:r>
            <a:endParaRPr sz="48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Matija Dolžan, Matic Brod, Petra Bencek, Laura Ekart• 28. 5. 2018</a:t>
            </a: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Diskusija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1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Consectetur adipiscing elit, sed do eiusmod tempor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2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3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Consectetur adipiscing elit, sed do eiusmod tempor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Pregled izdelkov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Obdobje: </a:t>
            </a: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21. 5.  - 28. 5. 2018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Izdelki, Arhitektura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Repozitorij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Projekt, naloge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Vizija,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Podatkovne strukture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Razvojno okolje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Delujoča rešitev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 dela (izkušnje, izboljšave)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 za obdobje </a:t>
            </a:r>
            <a:r>
              <a:rPr lang="en" sz="1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28.5. – 4. 6. 2018</a:t>
            </a: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Pregled izdelkov 1/1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83323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Izdelek 1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E-R diagram</a:t>
            </a:r>
            <a:endParaRPr/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 z Google-om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4270" y="1602675"/>
            <a:ext cx="3887702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Izdelek 2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Osnovni pogled</a:t>
            </a:r>
            <a:endParaRPr/>
          </a:p>
          <a:p>
            <a:pPr marL="457200" marR="0" lvl="0" indent="-330200" algn="l" rtl="0">
              <a:lnSpc>
                <a:spcPct val="115000"/>
              </a:lnSpc>
              <a:spcBef>
                <a:spcPts val="28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Funkcionalnosti: dodajanje privolitev, seznam privolitev, dodajanje upravljavcev, seznam upravljavcev, verzije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Metode dela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Pristop 1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endParaRPr sz="21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Pristop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Izkušnje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Pozitivne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Dogovor o zadolžitvah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/>
              <a:t>Osnovne funkcionalnosti</a:t>
            </a:r>
            <a:endParaRPr sz="160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Negativne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Težave z google loginom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Tedenski plan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Nadgradnja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/>
              <a:t>Nadgradnja funkcionalnosti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Stanje realizacije</a:t>
            </a: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21.5.08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Vzpostavitev razvojnega in izvajalnega okolja, baze, vizija</a:t>
            </a:r>
            <a:endParaRPr sz="16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28.17.08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Priprava stabilne različice rešitve in enotnega uporabniškega vmesnika</a:t>
            </a:r>
            <a:endParaRPr sz="1600" b="0" i="0" u="none" strike="noStrike" cap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Delo na funkcionalnostih in priprava stabilne različice rešitve z omejenim naborom funkcionalnosti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Delo na funkcionalnostih, pripravljena RC različica rešitve z vsemi funkcionalnostmi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Testiranje in dopolnjevanje ter popravki končne različice in namestitev na strežnik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Diaprojekcija na zaslonu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2" baseType="lpstr">
      <vt:lpstr>Arial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Zbiranje privolitev po GDPR</dc:title>
  <dc:creator>Petra</dc:creator>
  <cp:lastModifiedBy>Petra</cp:lastModifiedBy>
  <cp:revision>1</cp:revision>
  <dcterms:modified xsi:type="dcterms:W3CDTF">2018-05-28T08:11:39Z</dcterms:modified>
</cp:coreProperties>
</file>