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-18"/>
      <p:regular r:id="rId13"/>
      <p:bold r:id="rId14"/>
      <p:italic r:id="rId15"/>
      <p:boldItalic r:id="rId16"/>
    </p:embeddedFont>
    <p:embeddedFont>
      <p:font typeface="Raleway" panose="020B0604020202020204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8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Trenutno stanje:</a:t>
            </a:r>
            <a:br>
              <a:rPr lang="en" dirty="0"/>
            </a:br>
            <a:r>
              <a:rPr lang="sl-SI" dirty="0"/>
              <a:t>Zbiranje privolitev po GDPR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>
                <a:solidFill>
                  <a:srgbClr val="FFFF00"/>
                </a:solidFill>
              </a:rPr>
              <a:t>Matija Dolžan, Matic Brod, Petra </a:t>
            </a:r>
            <a:r>
              <a:rPr lang="sl-SI" dirty="0" err="1">
                <a:solidFill>
                  <a:srgbClr val="FFFF00"/>
                </a:solidFill>
              </a:rPr>
              <a:t>Bencek</a:t>
            </a:r>
            <a:r>
              <a:rPr lang="sl-SI" dirty="0">
                <a:solidFill>
                  <a:srgbClr val="FFFF00"/>
                </a:solidFill>
              </a:rPr>
              <a:t>, Laura Ekart</a:t>
            </a:r>
            <a:r>
              <a:rPr lang="en" dirty="0">
                <a:solidFill>
                  <a:srgbClr val="FFFF00"/>
                </a:solidFill>
              </a:rPr>
              <a:t>• 21. 5. 2018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Diskusija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1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2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3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marL="0" lvl="0" indent="0" rtl="0">
              <a:spcBef>
                <a:spcPts val="12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Pregled izdelkov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Obdobje: </a:t>
            </a:r>
            <a:r>
              <a:rPr lang="en" sz="1500" dirty="0">
                <a:solidFill>
                  <a:srgbClr val="FFFF00"/>
                </a:solidFill>
              </a:rPr>
              <a:t>14. 5. - 21. 5. 2018</a:t>
            </a:r>
            <a:endParaRPr sz="1500" dirty="0">
              <a:solidFill>
                <a:srgbClr val="FFFF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Izdelki, Arhitektura</a:t>
            </a:r>
            <a:endParaRPr b="1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Repozitorij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Projekt, naloge</a:t>
            </a:r>
            <a:endParaRPr lang="sl-SI"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sl-SI" sz="1500" dirty="0">
                <a:solidFill>
                  <a:srgbClr val="FFFF00"/>
                </a:solidFill>
              </a:rPr>
              <a:t>Vizija,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Arhitektura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Podatkovne strukture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Razvojno okolje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Delujoča rešitev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...</a:t>
            </a:r>
            <a:endParaRPr sz="1500" dirty="0">
              <a:solidFill>
                <a:srgbClr val="FFFF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Metode dela (izkušnje, izboljšave)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/>
              <a:t>Plan za obdobje </a:t>
            </a:r>
            <a:r>
              <a:rPr lang="en" b="1" dirty="0">
                <a:solidFill>
                  <a:srgbClr val="FFFF00"/>
                </a:solidFill>
              </a:rPr>
              <a:t>21.5. - 28.5.2018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Pregled izdelkov 1/1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Izdelek 1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Izdelek 2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Arhitektura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dela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Pristop 1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Pristop 2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Izkušnje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Pozitivne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marL="457200" lvl="0" indent="-330200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Negativne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Tedenski plan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Vzpostavitev baze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Lorem ipsum dolor sit amet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Consectetur adipiscing elit, sed do eiusmod tempor</a:t>
            </a:r>
            <a:endParaRPr sz="1600" dirty="0"/>
          </a:p>
          <a:p>
            <a:pPr marL="0" indent="0">
              <a:spcBef>
                <a:spcPts val="1600"/>
              </a:spcBef>
              <a:buNone/>
            </a:pPr>
            <a:r>
              <a:rPr lang="sl-SI" sz="2100" b="1" dirty="0">
                <a:solidFill>
                  <a:schemeClr val="dk1"/>
                </a:solidFill>
              </a:rPr>
              <a:t>Vzpostavitev okolja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Lorem ipsum dolor sit amet</a:t>
            </a:r>
            <a:endParaRPr sz="16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Dokumentacija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Consectetur adipiscing elit, sed do eiusmod tempor</a:t>
            </a:r>
            <a:endParaRPr sz="1600" dirty="0"/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Stanje realizacije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21.5.08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38761D"/>
                </a:solidFill>
              </a:rPr>
              <a:t>Vzpostavitev razvojnega in izvajalnega okolja, baze, vizija</a:t>
            </a:r>
            <a:endParaRPr sz="1600" dirty="0">
              <a:solidFill>
                <a:srgbClr val="38761D"/>
              </a:solidFill>
            </a:endParaRPr>
          </a:p>
        </p:txBody>
      </p:sp>
      <p:sp>
        <p:nvSpPr>
          <p:cNvPr id="129" name="Shape 12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28.17.08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Shape 13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Lorem ipsum dolor sit amet, consectetur adipiscing elit</a:t>
            </a:r>
            <a:endParaRPr sz="1600">
              <a:solidFill>
                <a:srgbClr val="FF9900"/>
              </a:solidFill>
            </a:endParaRPr>
          </a:p>
        </p:txBody>
      </p:sp>
      <p:sp>
        <p:nvSpPr>
          <p:cNvPr id="135" name="Shape 13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4.6.08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Lorem ipsum dolor sit amet, consectetur adipiscing elit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41" name="Shape 14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Shape 14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Lorem ipsum dolor sit amet, consectetur adipiscing elit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47" name="Shape 14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18.6.08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Lorem ipsum dolor sit amet, consectetur adipiscing elit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321</Words>
  <Application>Microsoft Office PowerPoint</Application>
  <PresentationFormat>Diaprojekcija na zaslonu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4" baseType="lpstr">
      <vt:lpstr>Arial</vt:lpstr>
      <vt:lpstr>Lato</vt:lpstr>
      <vt:lpstr>Raleway</vt:lpstr>
      <vt:lpstr>Swiss</vt:lpstr>
      <vt:lpstr>Trenutno stanje: Zbiranje privolitev po GDPR</vt:lpstr>
      <vt:lpstr>Agenda</vt:lpstr>
      <vt:lpstr>Pregled izdelkov 1/1</vt:lpstr>
      <vt:lpstr>Arhitektura</vt:lpstr>
      <vt:lpstr>Metode dela</vt:lpstr>
      <vt:lpstr>Izkušnje</vt:lpstr>
      <vt:lpstr>Tedenski plan</vt:lpstr>
      <vt:lpstr>Stanje realizacije</vt:lpstr>
      <vt:lpstr>PowerPointova predstavitev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&lt;&lt;Projekt&gt;&gt;</dc:title>
  <dc:creator>Laura Ekart</dc:creator>
  <cp:lastModifiedBy>Laura Ekart</cp:lastModifiedBy>
  <cp:revision>4</cp:revision>
  <dcterms:modified xsi:type="dcterms:W3CDTF">2018-05-18T05:52:34Z</dcterms:modified>
</cp:coreProperties>
</file>