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-18"/>
      <p:regular r:id="rId13"/>
      <p:bold r:id="rId14"/>
      <p:italic r:id="rId15"/>
      <p:boldItalic r:id="rId16"/>
    </p:embeddedFont>
    <p:embeddedFont>
      <p:font typeface="Raleway" panose="020B0604020202020204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i="1" dirty="0"/>
              <a:t>Trenutno stanje:</a:t>
            </a:r>
            <a:br>
              <a:rPr lang="en" i="1" dirty="0"/>
            </a:br>
            <a:r>
              <a:rPr lang="sl-SI" dirty="0"/>
              <a:t>Zbiranje privolitev po GDPR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>
                <a:solidFill>
                  <a:srgbClr val="FFFF00"/>
                </a:solidFill>
              </a:rPr>
              <a:t>Matija Dolžan, Matic Brod, Petra </a:t>
            </a:r>
            <a:r>
              <a:rPr lang="sl-SI" dirty="0" err="1">
                <a:solidFill>
                  <a:srgbClr val="FFFF00"/>
                </a:solidFill>
              </a:rPr>
              <a:t>Bencek</a:t>
            </a:r>
            <a:r>
              <a:rPr lang="sl-SI" dirty="0">
                <a:solidFill>
                  <a:srgbClr val="FFFF00"/>
                </a:solidFill>
              </a:rPr>
              <a:t>, Laura Ekart</a:t>
            </a:r>
            <a:r>
              <a:rPr lang="en" dirty="0">
                <a:solidFill>
                  <a:srgbClr val="FFFF00"/>
                </a:solidFill>
              </a:rPr>
              <a:t>• 2</a:t>
            </a:r>
            <a:r>
              <a:rPr lang="sl-SI" dirty="0">
                <a:solidFill>
                  <a:srgbClr val="FFFF00"/>
                </a:solidFill>
              </a:rPr>
              <a:t>8</a:t>
            </a:r>
            <a:r>
              <a:rPr lang="en" dirty="0">
                <a:solidFill>
                  <a:srgbClr val="FFFF00"/>
                </a:solidFill>
              </a:rPr>
              <a:t>. 5. 2018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Diskusija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1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2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Zabeležka 3</a:t>
            </a:r>
            <a:endParaRPr sz="21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marL="0" lvl="0" indent="0" rtl="0">
              <a:spcBef>
                <a:spcPts val="12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Pregled izdelkov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Obdobje: </a:t>
            </a:r>
            <a:r>
              <a:rPr lang="en" sz="1500" dirty="0">
                <a:solidFill>
                  <a:srgbClr val="FFFF00"/>
                </a:solidFill>
              </a:rPr>
              <a:t>21. 5. </a:t>
            </a:r>
            <a:r>
              <a:rPr lang="sl-SI" sz="1500" dirty="0">
                <a:solidFill>
                  <a:srgbClr val="FFFF00"/>
                </a:solidFill>
              </a:rPr>
              <a:t> - 28. 5. </a:t>
            </a:r>
            <a:r>
              <a:rPr lang="en" sz="1500" dirty="0">
                <a:solidFill>
                  <a:srgbClr val="FFFF00"/>
                </a:solidFill>
              </a:rPr>
              <a:t>2018</a:t>
            </a:r>
            <a:endParaRPr sz="1500" dirty="0">
              <a:solidFill>
                <a:srgbClr val="FFFF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Izdelki, Arhitektura</a:t>
            </a:r>
            <a:endParaRPr b="1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Repozitorij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Projekt, naloge</a:t>
            </a:r>
            <a:endParaRPr lang="sl-SI"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sl-SI" sz="1500" dirty="0">
                <a:solidFill>
                  <a:srgbClr val="FFFF00"/>
                </a:solidFill>
              </a:rPr>
              <a:t>Vizija,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Arhitektura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Podatkovne strukture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Razvojno okolje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Delujoča rešitev</a:t>
            </a:r>
            <a:endParaRPr sz="1500" dirty="0">
              <a:solidFill>
                <a:srgbClr val="FFFF00"/>
              </a:solidFill>
            </a:endParaRP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Char char="●"/>
            </a:pPr>
            <a:r>
              <a:rPr lang="en" sz="1500" dirty="0">
                <a:solidFill>
                  <a:srgbClr val="FFFF00"/>
                </a:solidFill>
              </a:rPr>
              <a:t>...</a:t>
            </a:r>
            <a:endParaRPr sz="1500" dirty="0">
              <a:solidFill>
                <a:srgbClr val="FFFF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Metode dela (izkušnje, izboljšave)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/>
              <a:t>Plan za obdobje</a:t>
            </a:r>
            <a:r>
              <a:rPr lang="sl-SI" b="1" dirty="0"/>
              <a:t> </a:t>
            </a:r>
            <a:r>
              <a:rPr lang="en" b="1" dirty="0">
                <a:solidFill>
                  <a:srgbClr val="FFFF00"/>
                </a:solidFill>
              </a:rPr>
              <a:t>28.5.</a:t>
            </a:r>
            <a:r>
              <a:rPr lang="sl-SI" b="1" dirty="0">
                <a:solidFill>
                  <a:srgbClr val="FFFF00"/>
                </a:solidFill>
              </a:rPr>
              <a:t> – 4. 6. </a:t>
            </a:r>
            <a:r>
              <a:rPr lang="en" b="1" dirty="0">
                <a:solidFill>
                  <a:srgbClr val="FFFF00"/>
                </a:solidFill>
              </a:rPr>
              <a:t>2018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Pregled izdelkov 1/1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83323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Izdelek 1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E-R diagram</a:t>
            </a:r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 err="1"/>
              <a:t>Login</a:t>
            </a:r>
            <a:endParaRPr lang="sl-SI" sz="1600" dirty="0"/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 err="1"/>
              <a:t>Login</a:t>
            </a:r>
            <a:r>
              <a:rPr lang="sl-SI" sz="1600" dirty="0"/>
              <a:t> z Google-om</a:t>
            </a:r>
            <a:endParaRPr sz="1600"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834270" y="1602675"/>
            <a:ext cx="3887702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 dirty="0">
                <a:solidFill>
                  <a:schemeClr val="dk1"/>
                </a:solidFill>
              </a:rPr>
              <a:t>Izdelek 2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Osnovni pogled</a:t>
            </a:r>
          </a:p>
          <a:p>
            <a:pPr marL="457200" lvl="0" indent="-33020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sl-SI" sz="1600" dirty="0"/>
              <a:t>Funkcionalnosti: dodajanje privolitev, seznam privolitev, dodajanje upravljavcev, seznam upravljavcev, verzije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Arhitektura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dela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Pristop 1</a:t>
            </a:r>
            <a:endParaRPr lang="sl-SI" sz="2100" b="1" dirty="0">
              <a:solidFill>
                <a:schemeClr val="dk1"/>
              </a:solidFill>
            </a:endParaRPr>
          </a:p>
          <a:p>
            <a:pPr marL="342900" indent="-342900"/>
            <a:r>
              <a:rPr lang="sl-SI" sz="2100" b="1" dirty="0" err="1">
                <a:solidFill>
                  <a:schemeClr val="bg2"/>
                </a:solidFill>
              </a:rPr>
              <a:t>Kanban</a:t>
            </a:r>
            <a:endParaRPr lang="sl-SI" sz="2100" b="1" dirty="0">
              <a:solidFill>
                <a:schemeClr val="bg2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Pristop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Izkušnje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Pozitivne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sl-SI" sz="1600" dirty="0"/>
              <a:t>Dogovor o zadolžitvah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Negativne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Tedenski plan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sl-SI" sz="2100" b="1" dirty="0">
                <a:solidFill>
                  <a:schemeClr val="dk1"/>
                </a:solidFill>
              </a:rPr>
              <a:t>Začetek gradnje strani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600" dirty="0"/>
              <a:t>Osnovna različica z začetnimi funkcionalnostmi.</a:t>
            </a:r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Stanje realizacije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21.5.08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366256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38761D"/>
                </a:solidFill>
              </a:rPr>
              <a:t>Vzpostavitev razvojnega in izvajalnega okolja, baze, vizija</a:t>
            </a:r>
            <a:endParaRPr sz="1600" dirty="0">
              <a:solidFill>
                <a:srgbClr val="38761D"/>
              </a:solidFill>
            </a:endParaRPr>
          </a:p>
        </p:txBody>
      </p:sp>
      <p:sp>
        <p:nvSpPr>
          <p:cNvPr id="129" name="Shape 12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28.17.08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Shape 13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772762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9900"/>
                </a:solidFill>
              </a:rPr>
              <a:t>Priprava stabilne različice rešitve in enotnega uporabniškega vmesnika</a:t>
            </a:r>
            <a:endParaRPr sz="1600" dirty="0">
              <a:solidFill>
                <a:srgbClr val="FF9900"/>
              </a:solidFill>
            </a:endParaRPr>
          </a:p>
        </p:txBody>
      </p:sp>
      <p:sp>
        <p:nvSpPr>
          <p:cNvPr id="135" name="Shape 13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4.6.08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304093" y="385667"/>
            <a:ext cx="2768439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Delo na funkcionalnostih in priprava stabilne različice rešitve z omejenim naborom funkcionalnosti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1" name="Shape 14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Shape 14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5126901" y="3757725"/>
            <a:ext cx="2642367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Delo na funkcionalnostih, pripravljena RC različica rešitve z vsemi funkcionalnostmi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47" name="Shape 14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18.6.08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6464595" y="385667"/>
            <a:ext cx="2464184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sl-SI" sz="1600" dirty="0">
                <a:solidFill>
                  <a:srgbClr val="FF0000"/>
                </a:solidFill>
              </a:rPr>
              <a:t>Testiranje in dopolnjevanje ter popravki končne različice in namestitev na strežnik</a:t>
            </a:r>
            <a:endParaRPr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217</Words>
  <Application>Microsoft Office PowerPoint</Application>
  <PresentationFormat>Diaprojekcija na zaslonu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4" baseType="lpstr">
      <vt:lpstr>Lato</vt:lpstr>
      <vt:lpstr>Raleway</vt:lpstr>
      <vt:lpstr>Arial</vt:lpstr>
      <vt:lpstr>Swiss</vt:lpstr>
      <vt:lpstr>Trenutno stanje: Zbiranje privolitev po GDPR</vt:lpstr>
      <vt:lpstr>Agenda</vt:lpstr>
      <vt:lpstr>Pregled izdelkov 1/1</vt:lpstr>
      <vt:lpstr>Arhitektura</vt:lpstr>
      <vt:lpstr>Metode dela</vt:lpstr>
      <vt:lpstr>Izkušnje</vt:lpstr>
      <vt:lpstr>Tedenski plan</vt:lpstr>
      <vt:lpstr>Stanje realizacije</vt:lpstr>
      <vt:lpstr>PowerPointova predstavitev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&lt;&lt;Projekt&gt;&gt;</dc:title>
  <dc:creator>Laura Ekart</dc:creator>
  <cp:lastModifiedBy>Petra</cp:lastModifiedBy>
  <cp:revision>17</cp:revision>
  <dcterms:modified xsi:type="dcterms:W3CDTF">2018-05-24T20:31:17Z</dcterms:modified>
</cp:coreProperties>
</file>