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4" r:id="rId7"/>
    <p:sldId id="265" r:id="rId8"/>
    <p:sldId id="266" r:id="rId9"/>
    <p:sldId id="267" r:id="rId10"/>
    <p:sldId id="259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sr-Latn-R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APP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sr-Latn-R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MIKROSERVISI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sr-Latn-R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FED LEARNING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sr-Latn-RS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gRPC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809389DF-ABC4-4463-AEDF-7DA3EEAA39C8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sr-Latn-RS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gRPC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850E9C-9759-42F8-A1F0-E00BEAA8C761}" type="parTrans" cxnId="{1C23B543-0D17-4768-AF43-639FB2DDB6A2}">
      <dgm:prSet/>
      <dgm:spPr/>
      <dgm:t>
        <a:bodyPr/>
        <a:lstStyle/>
        <a:p>
          <a:endParaRPr lang="en-GB"/>
        </a:p>
      </dgm:t>
    </dgm:pt>
    <dgm:pt modelId="{6FD209E8-244F-4E27-ABF5-BF947021E414}" type="sibTrans" cxnId="{1C23B543-0D17-4768-AF43-639FB2DDB6A2}">
      <dgm:prSet/>
      <dgm:spPr/>
      <dgm:t>
        <a:bodyPr/>
        <a:lstStyle/>
        <a:p>
          <a:endParaRPr lang="en-GB"/>
        </a:p>
      </dgm:t>
    </dgm:pt>
    <dgm:pt modelId="{C901C845-8205-4609-958D-82CDABDACCBF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sr-Latn-RS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gRPC</a:t>
          </a:r>
          <a:endParaRPr lang="en-US" dirty="0">
            <a:solidFill>
              <a:schemeClr val="accent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2DFA79-445D-4AC0-810E-F0047102820D}" type="parTrans" cxnId="{A6EC5235-11D6-48A8-8D9C-0C8D4F46D847}">
      <dgm:prSet/>
      <dgm:spPr/>
      <dgm:t>
        <a:bodyPr/>
        <a:lstStyle/>
        <a:p>
          <a:endParaRPr lang="en-GB"/>
        </a:p>
      </dgm:t>
    </dgm:pt>
    <dgm:pt modelId="{C41AD383-061A-44F8-93D1-3786D2985B80}" type="sibTrans" cxnId="{A6EC5235-11D6-48A8-8D9C-0C8D4F46D847}">
      <dgm:prSet/>
      <dgm:spPr/>
      <dgm:t>
        <a:bodyPr/>
        <a:lstStyle/>
        <a:p>
          <a:endParaRPr lang="en-GB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0CC6316-8E00-41A6-8567-BAFB4A40B9A3}" type="presOf" srcId="{809389DF-ABC4-4463-AEDF-7DA3EEAA39C8}" destId="{EA81ED6A-A7EA-4137-A3DC-D16E79F1B938}" srcOrd="0" destOrd="1" presId="urn:microsoft.com/office/officeart/2005/8/layout/hList1"/>
    <dgm:cxn modelId="{A6EC5235-11D6-48A8-8D9C-0C8D4F46D847}" srcId="{809389DF-ABC4-4463-AEDF-7DA3EEAA39C8}" destId="{C901C845-8205-4609-958D-82CDABDACCBF}" srcOrd="0" destOrd="0" parTransId="{DB2DFA79-445D-4AC0-810E-F0047102820D}" sibTransId="{C41AD383-061A-44F8-93D1-3786D2985B80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1C23B543-0D17-4768-AF43-639FB2DDB6A2}" srcId="{DA5DFAD8-E443-4F53-9341-A0903BBBD378}" destId="{809389DF-ABC4-4463-AEDF-7DA3EEAA39C8}" srcOrd="1" destOrd="0" parTransId="{89850E9C-9759-42F8-A1F0-E00BEAA8C761}" sibTransId="{6FD209E8-244F-4E27-ABF5-BF947021E414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CD134AAC-B989-4C7E-ADAB-5B44758E0C9A}" type="presOf" srcId="{C901C845-8205-4609-958D-82CDABDACCBF}" destId="{EA81ED6A-A7EA-4137-A3DC-D16E79F1B938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908277"/>
          <a:ext cx="344737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APP</a:t>
          </a:r>
          <a:endParaRPr lang="en-US" sz="3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908277"/>
        <a:ext cx="3447370" cy="864000"/>
      </dsp:txXfrm>
    </dsp:sp>
    <dsp:sp modelId="{17CA1487-CDD9-4364-92F6-A11DBDAFE16C}">
      <dsp:nvSpPr>
        <dsp:cNvPr id="0" name=""/>
        <dsp:cNvSpPr/>
      </dsp:nvSpPr>
      <dsp:spPr>
        <a:xfrm>
          <a:off x="3535" y="1772277"/>
          <a:ext cx="3447370" cy="1811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772277"/>
        <a:ext cx="3447370" cy="1811700"/>
      </dsp:txXfrm>
    </dsp:sp>
    <dsp:sp modelId="{055A5EAB-EAE0-4501-8649-31F112FF9AD5}">
      <dsp:nvSpPr>
        <dsp:cNvPr id="0" name=""/>
        <dsp:cNvSpPr/>
      </dsp:nvSpPr>
      <dsp:spPr>
        <a:xfrm>
          <a:off x="3933537" y="908277"/>
          <a:ext cx="344737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MIKROSERVISI</a:t>
          </a:r>
          <a:endParaRPr lang="en-US" sz="3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908277"/>
        <a:ext cx="3447370" cy="864000"/>
      </dsp:txXfrm>
    </dsp:sp>
    <dsp:sp modelId="{E4FD5043-5612-43C5-B6AE-CCD431549399}">
      <dsp:nvSpPr>
        <dsp:cNvPr id="0" name=""/>
        <dsp:cNvSpPr/>
      </dsp:nvSpPr>
      <dsp:spPr>
        <a:xfrm>
          <a:off x="3933537" y="1772277"/>
          <a:ext cx="3447370" cy="1811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3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772277"/>
        <a:ext cx="3447370" cy="1811700"/>
      </dsp:txXfrm>
    </dsp:sp>
    <dsp:sp modelId="{23D06E36-F688-4B37-8BB8-73015E665B0E}">
      <dsp:nvSpPr>
        <dsp:cNvPr id="0" name=""/>
        <dsp:cNvSpPr/>
      </dsp:nvSpPr>
      <dsp:spPr>
        <a:xfrm>
          <a:off x="7863539" y="908277"/>
          <a:ext cx="344737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FED LEARNING</a:t>
          </a:r>
          <a:endParaRPr lang="en-US" sz="3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908277"/>
        <a:ext cx="3447370" cy="864000"/>
      </dsp:txXfrm>
    </dsp:sp>
    <dsp:sp modelId="{EA81ED6A-A7EA-4137-A3DC-D16E79F1B938}">
      <dsp:nvSpPr>
        <dsp:cNvPr id="0" name=""/>
        <dsp:cNvSpPr/>
      </dsp:nvSpPr>
      <dsp:spPr>
        <a:xfrm>
          <a:off x="7863539" y="1772277"/>
          <a:ext cx="3447370" cy="1811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sr-Latn-RS" sz="3000" kern="1200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gRPC</a:t>
          </a:r>
          <a:endParaRPr lang="en-US" sz="3000" kern="1200" dirty="0">
            <a:solidFill>
              <a:schemeClr val="accent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sr-Latn-RS" sz="3000" kern="1200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gRPC</a:t>
          </a:r>
          <a:endParaRPr lang="en-US" sz="3000" kern="1200" dirty="0">
            <a:solidFill>
              <a:schemeClr val="accent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sr-Latn-RS" sz="3000" kern="1200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gRPC</a:t>
          </a:r>
          <a:endParaRPr lang="en-US" sz="3000" kern="1200" dirty="0">
            <a:solidFill>
              <a:schemeClr val="accent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772277"/>
        <a:ext cx="3447370" cy="1811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GRPC I </a:t>
            </a:r>
            <a:r>
              <a:rPr lang="en-US" sz="5400" dirty="0" err="1">
                <a:latin typeface="Rockwell" panose="02060603020205020403" pitchFamily="18" charset="0"/>
              </a:rPr>
              <a:t>srodne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tehnologije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MATIJA MAKSIMOVI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Ć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E2 33/2024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PARALELNI I DISTRIBUIRANI ALGORITMI I STRUKTURE PODATAKA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ISTORIJA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Stu</a:t>
            </a:r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bby</a:t>
            </a:r>
          </a:p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</a:p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gRPC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AC03F-194C-434F-B1EB-DA881753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89" y="905932"/>
            <a:ext cx="5202722" cy="46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Osnovni pojmovi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HTTP/2</a:t>
            </a:r>
          </a:p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Protobuf parsiranje</a:t>
            </a:r>
          </a:p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 kompajler</a:t>
            </a:r>
          </a:p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Generisanje koda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54E03-A08A-495C-B222-8758D622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67" y="2318849"/>
            <a:ext cx="4475618" cy="24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C950-0B59-408A-B338-394C9217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45" y="618518"/>
            <a:ext cx="9412600" cy="56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2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8266"/>
            <a:ext cx="3498320" cy="1219201"/>
          </a:xfrm>
        </p:spPr>
        <p:txBody>
          <a:bodyPr>
            <a:normAutofit/>
          </a:bodyPr>
          <a:lstStyle/>
          <a:p>
            <a:r>
              <a:rPr lang="sr-Latn-RS" sz="3200" dirty="0">
                <a:latin typeface="Rockwell" panose="02060603020205020403" pitchFamily="18" charset="0"/>
              </a:rPr>
              <a:t>PREDNOSTI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2B5E7-AA7C-4C30-9EEB-AFEE9002BE98}"/>
              </a:ext>
            </a:extLst>
          </p:cNvPr>
          <p:cNvSpPr/>
          <p:nvPr/>
        </p:nvSpPr>
        <p:spPr>
          <a:xfrm>
            <a:off x="5782732" y="0"/>
            <a:ext cx="14393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43E4-9C40-48D7-A10A-8DF03D9B83A1}"/>
              </a:ext>
            </a:extLst>
          </p:cNvPr>
          <p:cNvSpPr/>
          <p:nvPr/>
        </p:nvSpPr>
        <p:spPr>
          <a:xfrm>
            <a:off x="7623697" y="1265478"/>
            <a:ext cx="2908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200" dirty="0">
                <a:latin typeface="Rockwell" panose="02060603020205020403" pitchFamily="18" charset="0"/>
              </a:rPr>
              <a:t>MANE</a:t>
            </a:r>
            <a:endParaRPr lang="en-GB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DB921-FE21-49B9-81F3-FF7CA9E5A80D}"/>
              </a:ext>
            </a:extLst>
          </p:cNvPr>
          <p:cNvSpPr txBox="1"/>
          <p:nvPr/>
        </p:nvSpPr>
        <p:spPr>
          <a:xfrm>
            <a:off x="1141413" y="2328333"/>
            <a:ext cx="3032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Brzina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Kombinacije tokova podataka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Interoperabilnost sa programskim jezicima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Generisanje koda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83463-A154-4C0A-8A58-1F02C31A0995}"/>
              </a:ext>
            </a:extLst>
          </p:cNvPr>
          <p:cNvSpPr txBox="1"/>
          <p:nvPr/>
        </p:nvSpPr>
        <p:spPr>
          <a:xfrm>
            <a:off x="7515755" y="2328333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HTTP/2 i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Binarni format nečitljiv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Težak za učenje</a:t>
            </a:r>
          </a:p>
        </p:txBody>
      </p:sp>
    </p:spTree>
    <p:extLst>
      <p:ext uri="{BB962C8B-B14F-4D97-AF65-F5344CB8AC3E}">
        <p14:creationId xmlns:p14="http://schemas.microsoft.com/office/powerpoint/2010/main" val="39120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2B8D90-2288-4588-82B7-BDC4D3F9E162}"/>
              </a:ext>
            </a:extLst>
          </p:cNvPr>
          <p:cNvSpPr/>
          <p:nvPr/>
        </p:nvSpPr>
        <p:spPr>
          <a:xfrm>
            <a:off x="2341318" y="1602135"/>
            <a:ext cx="7280764" cy="41128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4D7ACB-190A-4634-8597-15B51BE0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1602136"/>
            <a:ext cx="6994745" cy="4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dirty="0">
                <a:latin typeface="Rockwell" panose="02060603020205020403" pitchFamily="18" charset="0"/>
              </a:rPr>
              <a:t>Kada da koristimo ovo?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64047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A7DEB4-B9EE-4883-A83F-4E3C52F77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060" y="3776885"/>
            <a:ext cx="1478570" cy="147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3AE87-E403-4EB0-8914-CBFAD236B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212" y="3550970"/>
            <a:ext cx="1930400" cy="193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F1783-6DC6-4E54-9C07-EBD4C86349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0250" y="3349901"/>
            <a:ext cx="2228017" cy="2228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4CFED2-9951-4B2B-AE97-C8070DF6D14C}"/>
              </a:ext>
            </a:extLst>
          </p:cNvPr>
          <p:cNvSpPr txBox="1"/>
          <p:nvPr/>
        </p:nvSpPr>
        <p:spPr>
          <a:xfrm>
            <a:off x="8195733" y="1602545"/>
            <a:ext cx="291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Zavisi od problema...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C950-0B59-408A-B338-394C9217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45" y="618518"/>
            <a:ext cx="9412600" cy="5632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990C3-D5D7-4B95-939B-1C5488D56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1" t="9182" r="11926" b="53920"/>
          <a:stretch/>
        </p:blipFill>
        <p:spPr>
          <a:xfrm>
            <a:off x="1009278" y="395833"/>
            <a:ext cx="10170266" cy="58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0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383" y="-119743"/>
            <a:ext cx="8443233" cy="2365829"/>
          </a:xfrm>
        </p:spPr>
        <p:txBody>
          <a:bodyPr>
            <a:normAutofit/>
          </a:bodyPr>
          <a:lstStyle/>
          <a:p>
            <a:pPr algn="ctr"/>
            <a:r>
              <a:rPr lang="sr-Latn-RS" sz="7200" dirty="0">
                <a:latin typeface="Rockwell" panose="02060603020205020403" pitchFamily="18" charset="0"/>
              </a:rPr>
              <a:t>HVALA NA PAŽNJI!</a:t>
            </a:r>
            <a:endParaRPr lang="en-US" sz="7200" dirty="0">
              <a:latin typeface="Rockwell" panose="020606030202050204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E92C20-DE97-43E1-AB6B-C4AC6A2F8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4513943"/>
            <a:ext cx="2409372" cy="74385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3ED78-1F6F-412E-A8A6-9D8BBFBF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057"/>
            <a:ext cx="12192000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9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GRPC I srodne tehnologije</vt:lpstr>
      <vt:lpstr>ISTORIJA</vt:lpstr>
      <vt:lpstr>Osnovni pojmovi</vt:lpstr>
      <vt:lpstr>PowerPoint Presentation</vt:lpstr>
      <vt:lpstr>PREDNOSTI</vt:lpstr>
      <vt:lpstr>PowerPoint Presentation</vt:lpstr>
      <vt:lpstr>Kada da koristimo ovo?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2024-11-13T16:14:40Z</dcterms:created>
  <dcterms:modified xsi:type="dcterms:W3CDTF">2024-11-13T20:08:30Z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