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17" r:id="rId2"/>
  </p:sldMasterIdLst>
  <p:notesMasterIdLst>
    <p:notesMasterId r:id="rId18"/>
  </p:notesMasterIdLst>
  <p:sldIdLst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785C5-1FE1-4C75-9B63-AB22EBA13F2A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ED7EB7-289C-4B9C-B148-B7AA3E75C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39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4" name="Google Shape;2484;g6d1affa13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5" name="Google Shape;2485;g6d1affa13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6d1affa139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6d1affa139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6d1affa139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6d1affa139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6d1affa139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6d1affa139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6d1affa139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6d1affa139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6d1affa139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6d1affa139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2" name="Google Shape;2872;g6d1affa13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3" name="Google Shape;2873;g6d1affa139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6d1affa139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6d1affa139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6d1affa139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6d1affa139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6d1affa139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6d1affa139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6d1affa139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6d1affa139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6d1affa139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6d1affa139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6d1affa139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6d1affa139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6d1affa139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6d1affa139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6d1affa139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6d1affa139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2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2420" y="887911"/>
            <a:ext cx="5632453" cy="2836988"/>
          </a:xfrm>
          <a:custGeom>
            <a:avLst/>
            <a:gdLst/>
            <a:ahLst/>
            <a:cxnLst/>
            <a:rect l="l" t="t" r="r" b="b"/>
            <a:pathLst>
              <a:path w="69455" h="46508" extrusionOk="0">
                <a:moveTo>
                  <a:pt x="0" y="1"/>
                </a:moveTo>
                <a:lnTo>
                  <a:pt x="0" y="46508"/>
                </a:lnTo>
                <a:lnTo>
                  <a:pt x="69455" y="46508"/>
                </a:lnTo>
                <a:lnTo>
                  <a:pt x="69455" y="42224"/>
                </a:lnTo>
                <a:lnTo>
                  <a:pt x="4628" y="1"/>
                </a:lnTo>
                <a:close/>
              </a:path>
            </a:pathLst>
          </a:custGeom>
          <a:solidFill>
            <a:srgbClr val="A4C1FF">
              <a:alpha val="38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796588" y="762665"/>
            <a:ext cx="5642100" cy="2836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950155" y="1156037"/>
            <a:ext cx="873905" cy="1418513"/>
          </a:xfrm>
          <a:custGeom>
            <a:avLst/>
            <a:gdLst/>
            <a:ahLst/>
            <a:cxnLst/>
            <a:rect l="l" t="t" r="r" b="b"/>
            <a:pathLst>
              <a:path w="18512" h="18512" extrusionOk="0">
                <a:moveTo>
                  <a:pt x="1" y="1"/>
                </a:moveTo>
                <a:lnTo>
                  <a:pt x="1" y="18512"/>
                </a:lnTo>
                <a:lnTo>
                  <a:pt x="18512" y="18512"/>
                </a:lnTo>
                <a:lnTo>
                  <a:pt x="1851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950150" y="2916032"/>
            <a:ext cx="301398" cy="401909"/>
          </a:xfrm>
          <a:custGeom>
            <a:avLst/>
            <a:gdLst/>
            <a:ahLst/>
            <a:cxnLst/>
            <a:rect l="l" t="t" r="r" b="b"/>
            <a:pathLst>
              <a:path w="8721" h="8722" extrusionOk="0">
                <a:moveTo>
                  <a:pt x="0" y="1"/>
                </a:moveTo>
                <a:lnTo>
                  <a:pt x="0" y="8721"/>
                </a:lnTo>
                <a:lnTo>
                  <a:pt x="8720" y="8721"/>
                </a:lnTo>
                <a:lnTo>
                  <a:pt x="872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1495989" y="2916032"/>
            <a:ext cx="301398" cy="401909"/>
          </a:xfrm>
          <a:custGeom>
            <a:avLst/>
            <a:gdLst/>
            <a:ahLst/>
            <a:cxnLst/>
            <a:rect l="l" t="t" r="r" b="b"/>
            <a:pathLst>
              <a:path w="8721" h="8722" extrusionOk="0">
                <a:moveTo>
                  <a:pt x="1" y="1"/>
                </a:moveTo>
                <a:lnTo>
                  <a:pt x="1" y="8721"/>
                </a:lnTo>
                <a:lnTo>
                  <a:pt x="8721" y="8721"/>
                </a:lnTo>
                <a:lnTo>
                  <a:pt x="872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2041862" y="2916032"/>
            <a:ext cx="301398" cy="401909"/>
          </a:xfrm>
          <a:custGeom>
            <a:avLst/>
            <a:gdLst/>
            <a:ahLst/>
            <a:cxnLst/>
            <a:rect l="l" t="t" r="r" b="b"/>
            <a:pathLst>
              <a:path w="8721" h="8722" extrusionOk="0">
                <a:moveTo>
                  <a:pt x="0" y="1"/>
                </a:moveTo>
                <a:lnTo>
                  <a:pt x="0" y="8721"/>
                </a:lnTo>
                <a:lnTo>
                  <a:pt x="8720" y="8721"/>
                </a:lnTo>
                <a:lnTo>
                  <a:pt x="872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962947" y="862632"/>
            <a:ext cx="78000" cy="9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1074688" y="862632"/>
            <a:ext cx="78000" cy="9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cxnSp>
        <p:nvCxnSpPr>
          <p:cNvPr id="17" name="Google Shape;17;p2"/>
          <p:cNvCxnSpPr/>
          <p:nvPr/>
        </p:nvCxnSpPr>
        <p:spPr>
          <a:xfrm>
            <a:off x="796604" y="1058900"/>
            <a:ext cx="565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2"/>
          <p:cNvSpPr/>
          <p:nvPr/>
        </p:nvSpPr>
        <p:spPr>
          <a:xfrm>
            <a:off x="1186426" y="862632"/>
            <a:ext cx="78000" cy="9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9" name="Google Shape;19;p2"/>
          <p:cNvGrpSpPr/>
          <p:nvPr/>
        </p:nvGrpSpPr>
        <p:grpSpPr>
          <a:xfrm>
            <a:off x="2028900" y="1167135"/>
            <a:ext cx="1621800" cy="689900"/>
            <a:chOff x="2028900" y="875350"/>
            <a:chExt cx="1621800" cy="517425"/>
          </a:xfrm>
        </p:grpSpPr>
        <p:cxnSp>
          <p:nvCxnSpPr>
            <p:cNvPr id="20" name="Google Shape;20;p2"/>
            <p:cNvCxnSpPr/>
            <p:nvPr/>
          </p:nvCxnSpPr>
          <p:spPr>
            <a:xfrm>
              <a:off x="2028900" y="875350"/>
              <a:ext cx="1621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2028900" y="1047825"/>
              <a:ext cx="1621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2028900" y="1220300"/>
              <a:ext cx="1621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2028900" y="1392775"/>
              <a:ext cx="828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" name="Google Shape;24;p2"/>
          <p:cNvSpPr txBox="1">
            <a:spLocks noGrp="1"/>
          </p:cNvSpPr>
          <p:nvPr>
            <p:ph type="ctrTitle"/>
          </p:nvPr>
        </p:nvSpPr>
        <p:spPr>
          <a:xfrm>
            <a:off x="1173900" y="1092700"/>
            <a:ext cx="4900500" cy="21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ubTitle" idx="1"/>
          </p:nvPr>
        </p:nvSpPr>
        <p:spPr>
          <a:xfrm>
            <a:off x="760725" y="3909767"/>
            <a:ext cx="2652300" cy="9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8744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"/>
          <p:cNvSpPr/>
          <p:nvPr/>
        </p:nvSpPr>
        <p:spPr>
          <a:xfrm>
            <a:off x="632622" y="1580404"/>
            <a:ext cx="6724500" cy="2539200"/>
          </a:xfrm>
          <a:prstGeom prst="rect">
            <a:avLst/>
          </a:prstGeom>
          <a:solidFill>
            <a:srgbClr val="A4C1FF">
              <a:alpha val="38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19" name="Google Shape;119;p12"/>
          <p:cNvGrpSpPr/>
          <p:nvPr/>
        </p:nvGrpSpPr>
        <p:grpSpPr>
          <a:xfrm>
            <a:off x="1284050" y="3537170"/>
            <a:ext cx="7138425" cy="2697233"/>
            <a:chOff x="1284050" y="2652875"/>
            <a:chExt cx="7138425" cy="2022925"/>
          </a:xfrm>
        </p:grpSpPr>
        <p:sp>
          <p:nvSpPr>
            <p:cNvPr id="120" name="Google Shape;120;p12"/>
            <p:cNvSpPr/>
            <p:nvPr/>
          </p:nvSpPr>
          <p:spPr>
            <a:xfrm>
              <a:off x="1284050" y="3089700"/>
              <a:ext cx="7050300" cy="1586100"/>
            </a:xfrm>
            <a:prstGeom prst="rect">
              <a:avLst/>
            </a:pr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121" name="Google Shape;121;p12"/>
            <p:cNvGrpSpPr/>
            <p:nvPr/>
          </p:nvGrpSpPr>
          <p:grpSpPr>
            <a:xfrm>
              <a:off x="1372175" y="2652875"/>
              <a:ext cx="7050300" cy="1951500"/>
              <a:chOff x="702300" y="1123300"/>
              <a:chExt cx="7050300" cy="1951500"/>
            </a:xfrm>
          </p:grpSpPr>
          <p:grpSp>
            <p:nvGrpSpPr>
              <p:cNvPr id="122" name="Google Shape;122;p12"/>
              <p:cNvGrpSpPr/>
              <p:nvPr/>
            </p:nvGrpSpPr>
            <p:grpSpPr>
              <a:xfrm>
                <a:off x="712500" y="1123300"/>
                <a:ext cx="7029900" cy="1951500"/>
                <a:chOff x="712500" y="1123300"/>
                <a:chExt cx="7029900" cy="1951500"/>
              </a:xfrm>
            </p:grpSpPr>
            <p:sp>
              <p:nvSpPr>
                <p:cNvPr id="123" name="Google Shape;123;p12"/>
                <p:cNvSpPr/>
                <p:nvPr/>
              </p:nvSpPr>
              <p:spPr>
                <a:xfrm>
                  <a:off x="712500" y="1123300"/>
                  <a:ext cx="7029900" cy="1951500"/>
                </a:xfrm>
                <a:prstGeom prst="rect">
                  <a:avLst/>
                </a:prstGeom>
                <a:solidFill>
                  <a:schemeClr val="accent2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24" name="Google Shape;124;p12"/>
                <p:cNvSpPr/>
                <p:nvPr/>
              </p:nvSpPr>
              <p:spPr>
                <a:xfrm>
                  <a:off x="858600" y="1198100"/>
                  <a:ext cx="108600" cy="108600"/>
                </a:xfrm>
                <a:prstGeom prst="ellipse">
                  <a:avLst/>
                </a:prstGeom>
                <a:solidFill>
                  <a:srgbClr val="FFCFCF"/>
                </a:solidFill>
                <a:ln w="9525" cap="flat" cmpd="sng">
                  <a:solidFill>
                    <a:srgbClr val="FF727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25" name="Google Shape;125;p12"/>
                <p:cNvSpPr/>
                <p:nvPr/>
              </p:nvSpPr>
              <p:spPr>
                <a:xfrm>
                  <a:off x="1014675" y="1198100"/>
                  <a:ext cx="108600" cy="108600"/>
                </a:xfrm>
                <a:prstGeom prst="ellipse">
                  <a:avLst/>
                </a:prstGeom>
                <a:solidFill>
                  <a:srgbClr val="FFCFCF"/>
                </a:solidFill>
                <a:ln w="9525" cap="flat" cmpd="sng">
                  <a:solidFill>
                    <a:srgbClr val="FF727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26" name="Google Shape;126;p12"/>
                <p:cNvSpPr/>
                <p:nvPr/>
              </p:nvSpPr>
              <p:spPr>
                <a:xfrm>
                  <a:off x="1170750" y="1198100"/>
                  <a:ext cx="108600" cy="108600"/>
                </a:xfrm>
                <a:prstGeom prst="ellipse">
                  <a:avLst/>
                </a:prstGeom>
                <a:solidFill>
                  <a:srgbClr val="FFCFCF"/>
                </a:solidFill>
                <a:ln w="9525" cap="flat" cmpd="sng">
                  <a:solidFill>
                    <a:srgbClr val="FF727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27" name="Google Shape;127;p12"/>
              <p:cNvCxnSpPr/>
              <p:nvPr/>
            </p:nvCxnSpPr>
            <p:spPr>
              <a:xfrm>
                <a:off x="702300" y="1377475"/>
                <a:ext cx="705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28" name="Google Shape;128;p12"/>
          <p:cNvGrpSpPr/>
          <p:nvPr/>
        </p:nvGrpSpPr>
        <p:grpSpPr>
          <a:xfrm>
            <a:off x="702300" y="1396133"/>
            <a:ext cx="7050300" cy="2602000"/>
            <a:chOff x="702300" y="1123300"/>
            <a:chExt cx="7050300" cy="1951500"/>
          </a:xfrm>
        </p:grpSpPr>
        <p:grpSp>
          <p:nvGrpSpPr>
            <p:cNvPr id="129" name="Google Shape;129;p12"/>
            <p:cNvGrpSpPr/>
            <p:nvPr/>
          </p:nvGrpSpPr>
          <p:grpSpPr>
            <a:xfrm>
              <a:off x="712500" y="1123300"/>
              <a:ext cx="7029900" cy="1951500"/>
              <a:chOff x="712500" y="1123300"/>
              <a:chExt cx="7029900" cy="1951500"/>
            </a:xfrm>
          </p:grpSpPr>
          <p:sp>
            <p:nvSpPr>
              <p:cNvPr id="130" name="Google Shape;130;p12"/>
              <p:cNvSpPr/>
              <p:nvPr/>
            </p:nvSpPr>
            <p:spPr>
              <a:xfrm>
                <a:off x="712500" y="1123300"/>
                <a:ext cx="7029900" cy="19515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858600" y="1198100"/>
                <a:ext cx="108600" cy="108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1014675" y="1198100"/>
                <a:ext cx="108600" cy="108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1170750" y="1198100"/>
                <a:ext cx="108600" cy="108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cxnSp>
          <p:nvCxnSpPr>
            <p:cNvPr id="134" name="Google Shape;134;p12"/>
            <p:cNvCxnSpPr/>
            <p:nvPr/>
          </p:nvCxnSpPr>
          <p:spPr>
            <a:xfrm>
              <a:off x="702300" y="1377475"/>
              <a:ext cx="7050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5" name="Google Shape;135;p12"/>
          <p:cNvSpPr txBox="1">
            <a:spLocks noGrp="1"/>
          </p:cNvSpPr>
          <p:nvPr>
            <p:ph type="ctrTitle"/>
          </p:nvPr>
        </p:nvSpPr>
        <p:spPr>
          <a:xfrm>
            <a:off x="1650771" y="2386420"/>
            <a:ext cx="2251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12"/>
          <p:cNvSpPr txBox="1">
            <a:spLocks noGrp="1"/>
          </p:cNvSpPr>
          <p:nvPr>
            <p:ph type="subTitle" idx="1"/>
          </p:nvPr>
        </p:nvSpPr>
        <p:spPr>
          <a:xfrm>
            <a:off x="1650782" y="2919027"/>
            <a:ext cx="2334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12"/>
          <p:cNvSpPr txBox="1">
            <a:spLocks noGrp="1"/>
          </p:cNvSpPr>
          <p:nvPr>
            <p:ph type="title" idx="2" hasCustomPrompt="1"/>
          </p:nvPr>
        </p:nvSpPr>
        <p:spPr>
          <a:xfrm>
            <a:off x="800808" y="2166085"/>
            <a:ext cx="862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8" name="Google Shape;138;p12"/>
          <p:cNvSpPr txBox="1">
            <a:spLocks noGrp="1"/>
          </p:cNvSpPr>
          <p:nvPr>
            <p:ph type="ctrTitle" idx="3"/>
          </p:nvPr>
        </p:nvSpPr>
        <p:spPr>
          <a:xfrm>
            <a:off x="5200068" y="2388856"/>
            <a:ext cx="2251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12"/>
          <p:cNvSpPr txBox="1">
            <a:spLocks noGrp="1"/>
          </p:cNvSpPr>
          <p:nvPr>
            <p:ph type="subTitle" idx="4"/>
          </p:nvPr>
        </p:nvSpPr>
        <p:spPr>
          <a:xfrm>
            <a:off x="5200052" y="2919027"/>
            <a:ext cx="238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12"/>
          <p:cNvSpPr txBox="1">
            <a:spLocks noGrp="1"/>
          </p:cNvSpPr>
          <p:nvPr>
            <p:ph type="title" idx="5" hasCustomPrompt="1"/>
          </p:nvPr>
        </p:nvSpPr>
        <p:spPr>
          <a:xfrm>
            <a:off x="4278816" y="2166079"/>
            <a:ext cx="9909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41" name="Google Shape;141;p12"/>
          <p:cNvSpPr txBox="1">
            <a:spLocks noGrp="1"/>
          </p:cNvSpPr>
          <p:nvPr>
            <p:ph type="ctrTitle" idx="6"/>
          </p:nvPr>
        </p:nvSpPr>
        <p:spPr>
          <a:xfrm>
            <a:off x="2311792" y="4537648"/>
            <a:ext cx="2652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12"/>
          <p:cNvSpPr txBox="1">
            <a:spLocks noGrp="1"/>
          </p:cNvSpPr>
          <p:nvPr>
            <p:ph type="subTitle" idx="7"/>
          </p:nvPr>
        </p:nvSpPr>
        <p:spPr>
          <a:xfrm>
            <a:off x="2311806" y="5060277"/>
            <a:ext cx="24309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12"/>
          <p:cNvSpPr txBox="1">
            <a:spLocks noGrp="1"/>
          </p:cNvSpPr>
          <p:nvPr>
            <p:ph type="title" idx="8" hasCustomPrompt="1"/>
          </p:nvPr>
        </p:nvSpPr>
        <p:spPr>
          <a:xfrm>
            <a:off x="1495410" y="4307751"/>
            <a:ext cx="7746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12"/>
          <p:cNvSpPr txBox="1">
            <a:spLocks noGrp="1"/>
          </p:cNvSpPr>
          <p:nvPr>
            <p:ph type="ctrTitle" idx="9"/>
          </p:nvPr>
        </p:nvSpPr>
        <p:spPr>
          <a:xfrm>
            <a:off x="5880101" y="4553665"/>
            <a:ext cx="2251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12"/>
          <p:cNvSpPr txBox="1">
            <a:spLocks noGrp="1"/>
          </p:cNvSpPr>
          <p:nvPr>
            <p:ph type="subTitle" idx="13"/>
          </p:nvPr>
        </p:nvSpPr>
        <p:spPr>
          <a:xfrm>
            <a:off x="5880103" y="5078844"/>
            <a:ext cx="24309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12"/>
          <p:cNvSpPr txBox="1">
            <a:spLocks noGrp="1"/>
          </p:cNvSpPr>
          <p:nvPr>
            <p:ph type="title" idx="14" hasCustomPrompt="1"/>
          </p:nvPr>
        </p:nvSpPr>
        <p:spPr>
          <a:xfrm>
            <a:off x="5021251" y="4310908"/>
            <a:ext cx="862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47" name="Google Shape;147;p12"/>
          <p:cNvSpPr txBox="1">
            <a:spLocks noGrp="1"/>
          </p:cNvSpPr>
          <p:nvPr>
            <p:ph type="title" idx="15"/>
          </p:nvPr>
        </p:nvSpPr>
        <p:spPr>
          <a:xfrm>
            <a:off x="4336000" y="393324"/>
            <a:ext cx="4177800" cy="8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6190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13"/>
          <p:cNvGrpSpPr/>
          <p:nvPr/>
        </p:nvGrpSpPr>
        <p:grpSpPr>
          <a:xfrm>
            <a:off x="644025" y="2935101"/>
            <a:ext cx="2243100" cy="3204995"/>
            <a:chOff x="644025" y="2201325"/>
            <a:chExt cx="2243100" cy="2403746"/>
          </a:xfrm>
        </p:grpSpPr>
        <p:sp>
          <p:nvSpPr>
            <p:cNvPr id="150" name="Google Shape;150;p13"/>
            <p:cNvSpPr/>
            <p:nvPr/>
          </p:nvSpPr>
          <p:spPr>
            <a:xfrm>
              <a:off x="644025" y="2271971"/>
              <a:ext cx="2166900" cy="2333100"/>
            </a:xfrm>
            <a:prstGeom prst="rect">
              <a:avLst/>
            </a:pr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720225" y="2201325"/>
              <a:ext cx="2166900" cy="23331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cxnSp>
          <p:nvCxnSpPr>
            <p:cNvPr id="152" name="Google Shape;152;p13"/>
            <p:cNvCxnSpPr/>
            <p:nvPr/>
          </p:nvCxnSpPr>
          <p:spPr>
            <a:xfrm>
              <a:off x="701750" y="2857500"/>
              <a:ext cx="2145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3" name="Google Shape;153;p13"/>
          <p:cNvGrpSpPr/>
          <p:nvPr/>
        </p:nvGrpSpPr>
        <p:grpSpPr>
          <a:xfrm>
            <a:off x="3412350" y="2935101"/>
            <a:ext cx="2243100" cy="3204995"/>
            <a:chOff x="3412350" y="2201325"/>
            <a:chExt cx="2243100" cy="2403746"/>
          </a:xfrm>
        </p:grpSpPr>
        <p:sp>
          <p:nvSpPr>
            <p:cNvPr id="154" name="Google Shape;154;p13"/>
            <p:cNvSpPr/>
            <p:nvPr/>
          </p:nvSpPr>
          <p:spPr>
            <a:xfrm>
              <a:off x="3412350" y="2271971"/>
              <a:ext cx="2166900" cy="2333100"/>
            </a:xfrm>
            <a:prstGeom prst="rect">
              <a:avLst/>
            </a:pr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488550" y="2201325"/>
              <a:ext cx="2166900" cy="23331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cxnSp>
          <p:nvCxnSpPr>
            <p:cNvPr id="156" name="Google Shape;156;p13"/>
            <p:cNvCxnSpPr/>
            <p:nvPr/>
          </p:nvCxnSpPr>
          <p:spPr>
            <a:xfrm>
              <a:off x="3499500" y="2857500"/>
              <a:ext cx="2145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7" name="Google Shape;157;p13"/>
          <p:cNvGrpSpPr/>
          <p:nvPr/>
        </p:nvGrpSpPr>
        <p:grpSpPr>
          <a:xfrm>
            <a:off x="6180680" y="2935101"/>
            <a:ext cx="2261575" cy="3204995"/>
            <a:chOff x="6180675" y="2201325"/>
            <a:chExt cx="2261575" cy="2403746"/>
          </a:xfrm>
        </p:grpSpPr>
        <p:sp>
          <p:nvSpPr>
            <p:cNvPr id="158" name="Google Shape;158;p13"/>
            <p:cNvSpPr/>
            <p:nvPr/>
          </p:nvSpPr>
          <p:spPr>
            <a:xfrm>
              <a:off x="6180675" y="2271971"/>
              <a:ext cx="2166900" cy="2333100"/>
            </a:xfrm>
            <a:prstGeom prst="rect">
              <a:avLst/>
            </a:pr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256875" y="2201325"/>
              <a:ext cx="2166900" cy="23331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cxnSp>
          <p:nvCxnSpPr>
            <p:cNvPr id="160" name="Google Shape;160;p13"/>
            <p:cNvCxnSpPr/>
            <p:nvPr/>
          </p:nvCxnSpPr>
          <p:spPr>
            <a:xfrm>
              <a:off x="6249550" y="2857500"/>
              <a:ext cx="2192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1" name="Google Shape;161;p13"/>
          <p:cNvSpPr txBox="1">
            <a:spLocks noGrp="1"/>
          </p:cNvSpPr>
          <p:nvPr>
            <p:ph type="subTitle" idx="1"/>
          </p:nvPr>
        </p:nvSpPr>
        <p:spPr>
          <a:xfrm>
            <a:off x="865200" y="3905233"/>
            <a:ext cx="1818000" cy="18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subTitle" idx="2"/>
          </p:nvPr>
        </p:nvSpPr>
        <p:spPr>
          <a:xfrm>
            <a:off x="3560725" y="3905233"/>
            <a:ext cx="2022600" cy="18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ctrTitle"/>
          </p:nvPr>
        </p:nvSpPr>
        <p:spPr>
          <a:xfrm>
            <a:off x="1044600" y="3163400"/>
            <a:ext cx="1459200" cy="47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ctrTitle" idx="3"/>
          </p:nvPr>
        </p:nvSpPr>
        <p:spPr>
          <a:xfrm>
            <a:off x="3824075" y="3163400"/>
            <a:ext cx="1495800" cy="47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subTitle" idx="4"/>
          </p:nvPr>
        </p:nvSpPr>
        <p:spPr>
          <a:xfrm>
            <a:off x="6460800" y="3905233"/>
            <a:ext cx="1818000" cy="18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ctrTitle" idx="5"/>
          </p:nvPr>
        </p:nvSpPr>
        <p:spPr>
          <a:xfrm>
            <a:off x="6460800" y="3163400"/>
            <a:ext cx="1818000" cy="47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title" idx="6"/>
          </p:nvPr>
        </p:nvSpPr>
        <p:spPr>
          <a:xfrm>
            <a:off x="4336000" y="393324"/>
            <a:ext cx="4177800" cy="8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7375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14"/>
          <p:cNvGrpSpPr/>
          <p:nvPr/>
        </p:nvGrpSpPr>
        <p:grpSpPr>
          <a:xfrm>
            <a:off x="587025" y="1778355"/>
            <a:ext cx="7900756" cy="4359524"/>
            <a:chOff x="587025" y="1333764"/>
            <a:chExt cx="7900756" cy="3269643"/>
          </a:xfrm>
        </p:grpSpPr>
        <p:sp>
          <p:nvSpPr>
            <p:cNvPr id="170" name="Google Shape;170;p14"/>
            <p:cNvSpPr/>
            <p:nvPr/>
          </p:nvSpPr>
          <p:spPr>
            <a:xfrm>
              <a:off x="3366900" y="1415008"/>
              <a:ext cx="2257800" cy="3188400"/>
            </a:xfrm>
            <a:prstGeom prst="rect">
              <a:avLst/>
            </a:pr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6146775" y="1415008"/>
              <a:ext cx="2257800" cy="3188400"/>
            </a:xfrm>
            <a:prstGeom prst="rect">
              <a:avLst/>
            </a:pr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587025" y="1415008"/>
              <a:ext cx="2257800" cy="3188400"/>
            </a:xfrm>
            <a:prstGeom prst="rect">
              <a:avLst/>
            </a:pr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663225" y="1340550"/>
              <a:ext cx="2257800" cy="31884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3443100" y="1340550"/>
              <a:ext cx="2257800" cy="31884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6222975" y="1333764"/>
              <a:ext cx="2257800" cy="31884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cxnSp>
          <p:nvCxnSpPr>
            <p:cNvPr id="176" name="Google Shape;176;p14"/>
            <p:cNvCxnSpPr/>
            <p:nvPr/>
          </p:nvCxnSpPr>
          <p:spPr>
            <a:xfrm>
              <a:off x="663225" y="1948307"/>
              <a:ext cx="2257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" name="Google Shape;177;p14"/>
            <p:cNvCxnSpPr/>
            <p:nvPr/>
          </p:nvCxnSpPr>
          <p:spPr>
            <a:xfrm>
              <a:off x="663225" y="3507108"/>
              <a:ext cx="2257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" name="Google Shape;178;p14"/>
            <p:cNvCxnSpPr/>
            <p:nvPr/>
          </p:nvCxnSpPr>
          <p:spPr>
            <a:xfrm>
              <a:off x="3443100" y="1948307"/>
              <a:ext cx="2257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" name="Google Shape;179;p14"/>
            <p:cNvCxnSpPr/>
            <p:nvPr/>
          </p:nvCxnSpPr>
          <p:spPr>
            <a:xfrm>
              <a:off x="3443100" y="3507108"/>
              <a:ext cx="2257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0" name="Google Shape;180;p14"/>
            <p:cNvCxnSpPr/>
            <p:nvPr/>
          </p:nvCxnSpPr>
          <p:spPr>
            <a:xfrm>
              <a:off x="6229981" y="1948307"/>
              <a:ext cx="2257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1" name="Google Shape;181;p14"/>
            <p:cNvCxnSpPr/>
            <p:nvPr/>
          </p:nvCxnSpPr>
          <p:spPr>
            <a:xfrm>
              <a:off x="6229981" y="3507108"/>
              <a:ext cx="2257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2" name="Google Shape;182;p14"/>
          <p:cNvSpPr txBox="1">
            <a:spLocks noGrp="1"/>
          </p:cNvSpPr>
          <p:nvPr>
            <p:ph type="subTitle" idx="1"/>
          </p:nvPr>
        </p:nvSpPr>
        <p:spPr>
          <a:xfrm>
            <a:off x="877800" y="2597743"/>
            <a:ext cx="1817700" cy="10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2"/>
          </p:nvPr>
        </p:nvSpPr>
        <p:spPr>
          <a:xfrm>
            <a:off x="3512536" y="2597743"/>
            <a:ext cx="1975800" cy="10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ctrTitle"/>
          </p:nvPr>
        </p:nvSpPr>
        <p:spPr>
          <a:xfrm>
            <a:off x="1349875" y="2186276"/>
            <a:ext cx="1345500" cy="5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ctrTitle" idx="3"/>
          </p:nvPr>
        </p:nvSpPr>
        <p:spPr>
          <a:xfrm>
            <a:off x="4217536" y="2186276"/>
            <a:ext cx="1270800" cy="5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subTitle" idx="4"/>
          </p:nvPr>
        </p:nvSpPr>
        <p:spPr>
          <a:xfrm>
            <a:off x="6367358" y="2597743"/>
            <a:ext cx="1925700" cy="10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ctrTitle" idx="5"/>
          </p:nvPr>
        </p:nvSpPr>
        <p:spPr>
          <a:xfrm>
            <a:off x="6889483" y="2186276"/>
            <a:ext cx="1403700" cy="5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subTitle" idx="6"/>
          </p:nvPr>
        </p:nvSpPr>
        <p:spPr>
          <a:xfrm>
            <a:off x="877500" y="4679033"/>
            <a:ext cx="18180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subTitle" idx="7"/>
          </p:nvPr>
        </p:nvSpPr>
        <p:spPr>
          <a:xfrm>
            <a:off x="3512536" y="4692223"/>
            <a:ext cx="19758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ctrTitle" idx="8"/>
          </p:nvPr>
        </p:nvSpPr>
        <p:spPr>
          <a:xfrm>
            <a:off x="1349875" y="4259495"/>
            <a:ext cx="1345500" cy="5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191" name="Google Shape;191;p14"/>
          <p:cNvSpPr txBox="1">
            <a:spLocks noGrp="1"/>
          </p:cNvSpPr>
          <p:nvPr>
            <p:ph type="ctrTitle" idx="9"/>
          </p:nvPr>
        </p:nvSpPr>
        <p:spPr>
          <a:xfrm>
            <a:off x="4217536" y="4259495"/>
            <a:ext cx="1270800" cy="5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192" name="Google Shape;192;p14"/>
          <p:cNvSpPr txBox="1">
            <a:spLocks noGrp="1"/>
          </p:cNvSpPr>
          <p:nvPr>
            <p:ph type="subTitle" idx="13"/>
          </p:nvPr>
        </p:nvSpPr>
        <p:spPr>
          <a:xfrm>
            <a:off x="6367358" y="4692223"/>
            <a:ext cx="19257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4"/>
          <p:cNvSpPr txBox="1">
            <a:spLocks noGrp="1"/>
          </p:cNvSpPr>
          <p:nvPr>
            <p:ph type="ctrTitle" idx="14"/>
          </p:nvPr>
        </p:nvSpPr>
        <p:spPr>
          <a:xfrm>
            <a:off x="6889483" y="4259495"/>
            <a:ext cx="1403700" cy="5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194" name="Google Shape;194;p14"/>
          <p:cNvSpPr txBox="1">
            <a:spLocks noGrp="1"/>
          </p:cNvSpPr>
          <p:nvPr>
            <p:ph type="title" idx="15"/>
          </p:nvPr>
        </p:nvSpPr>
        <p:spPr>
          <a:xfrm>
            <a:off x="4336000" y="393324"/>
            <a:ext cx="4177800" cy="8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7651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15"/>
          <p:cNvGrpSpPr/>
          <p:nvPr/>
        </p:nvGrpSpPr>
        <p:grpSpPr>
          <a:xfrm>
            <a:off x="6220500" y="1669837"/>
            <a:ext cx="2203400" cy="4595367"/>
            <a:chOff x="6220500" y="1252375"/>
            <a:chExt cx="2203400" cy="3446525"/>
          </a:xfrm>
        </p:grpSpPr>
        <p:sp>
          <p:nvSpPr>
            <p:cNvPr id="197" name="Google Shape;197;p15"/>
            <p:cNvSpPr/>
            <p:nvPr/>
          </p:nvSpPr>
          <p:spPr>
            <a:xfrm>
              <a:off x="6220500" y="1388100"/>
              <a:ext cx="2108400" cy="3310800"/>
            </a:xfrm>
            <a:prstGeom prst="rect">
              <a:avLst/>
            </a:pr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6315500" y="1252375"/>
              <a:ext cx="2108400" cy="33510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cxnSp>
          <p:nvCxnSpPr>
            <p:cNvPr id="199" name="Google Shape;199;p15"/>
            <p:cNvCxnSpPr>
              <a:endCxn id="198" idx="3"/>
            </p:cNvCxnSpPr>
            <p:nvPr/>
          </p:nvCxnSpPr>
          <p:spPr>
            <a:xfrm>
              <a:off x="6297800" y="2927875"/>
              <a:ext cx="2126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0" name="Google Shape;200;p15"/>
          <p:cNvGrpSpPr/>
          <p:nvPr/>
        </p:nvGrpSpPr>
        <p:grpSpPr>
          <a:xfrm>
            <a:off x="3748725" y="1669837"/>
            <a:ext cx="2203400" cy="4595367"/>
            <a:chOff x="3748725" y="1252375"/>
            <a:chExt cx="2203400" cy="3446525"/>
          </a:xfrm>
        </p:grpSpPr>
        <p:sp>
          <p:nvSpPr>
            <p:cNvPr id="201" name="Google Shape;201;p15"/>
            <p:cNvSpPr/>
            <p:nvPr/>
          </p:nvSpPr>
          <p:spPr>
            <a:xfrm>
              <a:off x="3748725" y="1388100"/>
              <a:ext cx="2108400" cy="3310800"/>
            </a:xfrm>
            <a:prstGeom prst="rect">
              <a:avLst/>
            </a:pr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3843725" y="1252375"/>
              <a:ext cx="2108400" cy="33510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cxnSp>
          <p:nvCxnSpPr>
            <p:cNvPr id="203" name="Google Shape;203;p15"/>
            <p:cNvCxnSpPr>
              <a:stCxn id="202" idx="1"/>
              <a:endCxn id="202" idx="3"/>
            </p:cNvCxnSpPr>
            <p:nvPr/>
          </p:nvCxnSpPr>
          <p:spPr>
            <a:xfrm>
              <a:off x="3843725" y="2927875"/>
              <a:ext cx="2108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4" name="Google Shape;204;p15"/>
          <p:cNvSpPr txBox="1">
            <a:spLocks noGrp="1"/>
          </p:cNvSpPr>
          <p:nvPr>
            <p:ph type="subTitle" idx="1"/>
          </p:nvPr>
        </p:nvSpPr>
        <p:spPr>
          <a:xfrm>
            <a:off x="4072800" y="2475500"/>
            <a:ext cx="1690500" cy="10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/>
          </p:nvPr>
        </p:nvSpPr>
        <p:spPr>
          <a:xfrm>
            <a:off x="4014025" y="2165633"/>
            <a:ext cx="1808100" cy="5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2"/>
          </p:nvPr>
        </p:nvSpPr>
        <p:spPr>
          <a:xfrm>
            <a:off x="6524375" y="2475500"/>
            <a:ext cx="1690500" cy="10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07" name="Google Shape;207;p15"/>
          <p:cNvSpPr txBox="1">
            <a:spLocks noGrp="1"/>
          </p:cNvSpPr>
          <p:nvPr>
            <p:ph type="ctrTitle" idx="3"/>
          </p:nvPr>
        </p:nvSpPr>
        <p:spPr>
          <a:xfrm>
            <a:off x="6465750" y="2165633"/>
            <a:ext cx="1808100" cy="5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08" name="Google Shape;208;p15"/>
          <p:cNvSpPr txBox="1">
            <a:spLocks noGrp="1"/>
          </p:cNvSpPr>
          <p:nvPr>
            <p:ph type="subTitle" idx="4"/>
          </p:nvPr>
        </p:nvSpPr>
        <p:spPr>
          <a:xfrm>
            <a:off x="4072750" y="4711467"/>
            <a:ext cx="16905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5"/>
          <p:cNvSpPr txBox="1">
            <a:spLocks noGrp="1"/>
          </p:cNvSpPr>
          <p:nvPr>
            <p:ph type="ctrTitle" idx="5"/>
          </p:nvPr>
        </p:nvSpPr>
        <p:spPr>
          <a:xfrm>
            <a:off x="4014025" y="4401601"/>
            <a:ext cx="1808100" cy="5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10" name="Google Shape;210;p15"/>
          <p:cNvSpPr txBox="1">
            <a:spLocks noGrp="1"/>
          </p:cNvSpPr>
          <p:nvPr>
            <p:ph type="subTitle" idx="6"/>
          </p:nvPr>
        </p:nvSpPr>
        <p:spPr>
          <a:xfrm>
            <a:off x="6524525" y="4711467"/>
            <a:ext cx="16905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11" name="Google Shape;211;p15"/>
          <p:cNvSpPr txBox="1">
            <a:spLocks noGrp="1"/>
          </p:cNvSpPr>
          <p:nvPr>
            <p:ph type="ctrTitle" idx="7"/>
          </p:nvPr>
        </p:nvSpPr>
        <p:spPr>
          <a:xfrm>
            <a:off x="6465750" y="4401600"/>
            <a:ext cx="1808100" cy="5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12" name="Google Shape;212;p15"/>
          <p:cNvSpPr txBox="1">
            <a:spLocks noGrp="1"/>
          </p:cNvSpPr>
          <p:nvPr>
            <p:ph type="title" idx="8"/>
          </p:nvPr>
        </p:nvSpPr>
        <p:spPr>
          <a:xfrm>
            <a:off x="4336000" y="393324"/>
            <a:ext cx="4177800" cy="8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3557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"/>
          <p:cNvSpPr txBox="1">
            <a:spLocks noGrp="1"/>
          </p:cNvSpPr>
          <p:nvPr>
            <p:ph type="subTitle" idx="1"/>
          </p:nvPr>
        </p:nvSpPr>
        <p:spPr>
          <a:xfrm>
            <a:off x="867400" y="2481339"/>
            <a:ext cx="3168300" cy="19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5" name="Google Shape;215;p16"/>
          <p:cNvSpPr txBox="1"/>
          <p:nvPr/>
        </p:nvSpPr>
        <p:spPr>
          <a:xfrm>
            <a:off x="643800" y="4774100"/>
            <a:ext cx="4427700" cy="12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14000"/>
              </a:lnSpc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FFFFFF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CREDITS: This presentation template was created by </a:t>
            </a:r>
            <a:r>
              <a:rPr lang="en" sz="1000" b="1" kern="0">
                <a:solidFill>
                  <a:srgbClr val="A4C1FF"/>
                </a:solidFill>
                <a:uFill>
                  <a:noFill/>
                </a:uFill>
                <a:latin typeface="Nanum Gothic Coding"/>
                <a:ea typeface="Nanum Gothic Coding"/>
                <a:cs typeface="Nanum Gothic Coding"/>
                <a:sym typeface="Nanum Gothic Coding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000" b="1" kern="0">
                <a:solidFill>
                  <a:srgbClr val="FFFFFF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,</a:t>
            </a:r>
            <a:r>
              <a:rPr lang="en" sz="1000" kern="0">
                <a:solidFill>
                  <a:srgbClr val="FFFFFF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including icons by </a:t>
            </a:r>
            <a:r>
              <a:rPr lang="en" sz="1000" b="1" kern="0">
                <a:solidFill>
                  <a:srgbClr val="A4C1FF"/>
                </a:solidFill>
                <a:uFill>
                  <a:noFill/>
                </a:uFill>
                <a:latin typeface="Nanum Gothic Coding"/>
                <a:ea typeface="Nanum Gothic Coding"/>
                <a:cs typeface="Nanum Gothic Coding"/>
                <a:sym typeface="Nanum Gothic Coding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000" kern="0">
                <a:solidFill>
                  <a:srgbClr val="FFFFFF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, infographics &amp; images by </a:t>
            </a:r>
            <a:r>
              <a:rPr lang="en" sz="1000" b="1" kern="0">
                <a:solidFill>
                  <a:srgbClr val="A4C1FF"/>
                </a:solidFill>
                <a:uFill>
                  <a:noFill/>
                </a:uFill>
                <a:latin typeface="Nanum Gothic Coding"/>
                <a:ea typeface="Nanum Gothic Coding"/>
                <a:cs typeface="Nanum Gothic Coding"/>
                <a:sym typeface="Nanum Gothic Coding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000" kern="0">
                <a:solidFill>
                  <a:srgbClr val="A4C1FF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</a:t>
            </a:r>
            <a:r>
              <a:rPr lang="en" sz="1000" kern="0">
                <a:solidFill>
                  <a:srgbClr val="FFFFFF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and illustrations by </a:t>
            </a:r>
            <a:r>
              <a:rPr lang="en" sz="1000" b="1" kern="0">
                <a:solidFill>
                  <a:srgbClr val="A4C1FF"/>
                </a:solidFill>
                <a:uFill>
                  <a:noFill/>
                </a:uFill>
                <a:latin typeface="Nanum Gothic Coding"/>
                <a:ea typeface="Nanum Gothic Coding"/>
                <a:cs typeface="Nanum Gothic Coding"/>
                <a:sym typeface="Nanum Gothic Coding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Stories</a:t>
            </a:r>
            <a:endParaRPr sz="1000" b="1" kern="0">
              <a:solidFill>
                <a:srgbClr val="A4C1FF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216" name="Google Shape;216;p16"/>
          <p:cNvSpPr txBox="1">
            <a:spLocks noGrp="1"/>
          </p:cNvSpPr>
          <p:nvPr>
            <p:ph type="title"/>
          </p:nvPr>
        </p:nvSpPr>
        <p:spPr>
          <a:xfrm>
            <a:off x="859675" y="1096651"/>
            <a:ext cx="3896100" cy="12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9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1016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 and list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 txBox="1">
            <a:spLocks noGrp="1"/>
          </p:cNvSpPr>
          <p:nvPr>
            <p:ph type="body" idx="1"/>
          </p:nvPr>
        </p:nvSpPr>
        <p:spPr>
          <a:xfrm>
            <a:off x="720000" y="1809533"/>
            <a:ext cx="5140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title"/>
          </p:nvPr>
        </p:nvSpPr>
        <p:spPr>
          <a:xfrm>
            <a:off x="4336000" y="393324"/>
            <a:ext cx="4177800" cy="8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grpSp>
        <p:nvGrpSpPr>
          <p:cNvPr id="220" name="Google Shape;220;p17"/>
          <p:cNvGrpSpPr/>
          <p:nvPr/>
        </p:nvGrpSpPr>
        <p:grpSpPr>
          <a:xfrm rot="6300244">
            <a:off x="172356" y="530847"/>
            <a:ext cx="934965" cy="591799"/>
            <a:chOff x="5495733" y="3271125"/>
            <a:chExt cx="1159989" cy="978975"/>
          </a:xfrm>
        </p:grpSpPr>
        <p:sp>
          <p:nvSpPr>
            <p:cNvPr id="221" name="Google Shape;221;p17"/>
            <p:cNvSpPr/>
            <p:nvPr/>
          </p:nvSpPr>
          <p:spPr>
            <a:xfrm rot="1394850">
              <a:off x="5924709" y="3308199"/>
              <a:ext cx="228548" cy="228548"/>
            </a:xfrm>
            <a:custGeom>
              <a:avLst/>
              <a:gdLst/>
              <a:ahLst/>
              <a:cxnLst/>
              <a:rect l="l" t="t" r="r" b="b"/>
              <a:pathLst>
                <a:path w="9142" h="9142" extrusionOk="0">
                  <a:moveTo>
                    <a:pt x="4592" y="2909"/>
                  </a:moveTo>
                  <a:cubicBezTo>
                    <a:pt x="4705" y="2909"/>
                    <a:pt x="4820" y="2921"/>
                    <a:pt x="4934" y="2946"/>
                  </a:cubicBezTo>
                  <a:cubicBezTo>
                    <a:pt x="6349" y="3252"/>
                    <a:pt x="6732" y="5126"/>
                    <a:pt x="5508" y="5929"/>
                  </a:cubicBezTo>
                  <a:cubicBezTo>
                    <a:pt x="5223" y="6116"/>
                    <a:pt x="4917" y="6199"/>
                    <a:pt x="4620" y="6199"/>
                  </a:cubicBezTo>
                  <a:cubicBezTo>
                    <a:pt x="3640" y="6199"/>
                    <a:pt x="2749" y="5294"/>
                    <a:pt x="2984" y="4208"/>
                  </a:cubicBezTo>
                  <a:cubicBezTo>
                    <a:pt x="3150" y="3443"/>
                    <a:pt x="3837" y="2909"/>
                    <a:pt x="4592" y="2909"/>
                  </a:cubicBezTo>
                  <a:close/>
                  <a:moveTo>
                    <a:pt x="4743" y="1"/>
                  </a:moveTo>
                  <a:lnTo>
                    <a:pt x="4360" y="842"/>
                  </a:lnTo>
                  <a:cubicBezTo>
                    <a:pt x="4054" y="881"/>
                    <a:pt x="3710" y="919"/>
                    <a:pt x="3404" y="1034"/>
                  </a:cubicBezTo>
                  <a:lnTo>
                    <a:pt x="2754" y="383"/>
                  </a:lnTo>
                  <a:lnTo>
                    <a:pt x="1492" y="1225"/>
                  </a:lnTo>
                  <a:lnTo>
                    <a:pt x="1798" y="2104"/>
                  </a:lnTo>
                  <a:cubicBezTo>
                    <a:pt x="1568" y="2334"/>
                    <a:pt x="1377" y="2602"/>
                    <a:pt x="1224" y="2908"/>
                  </a:cubicBezTo>
                  <a:lnTo>
                    <a:pt x="306" y="2908"/>
                  </a:lnTo>
                  <a:lnTo>
                    <a:pt x="0" y="4399"/>
                  </a:lnTo>
                  <a:lnTo>
                    <a:pt x="842" y="4782"/>
                  </a:lnTo>
                  <a:cubicBezTo>
                    <a:pt x="842" y="5088"/>
                    <a:pt x="918" y="5432"/>
                    <a:pt x="995" y="5738"/>
                  </a:cubicBezTo>
                  <a:lnTo>
                    <a:pt x="345" y="6388"/>
                  </a:lnTo>
                  <a:lnTo>
                    <a:pt x="1186" y="7688"/>
                  </a:lnTo>
                  <a:lnTo>
                    <a:pt x="2066" y="7344"/>
                  </a:lnTo>
                  <a:cubicBezTo>
                    <a:pt x="2295" y="7574"/>
                    <a:pt x="2601" y="7765"/>
                    <a:pt x="2869" y="7918"/>
                  </a:cubicBezTo>
                  <a:lnTo>
                    <a:pt x="2869" y="8836"/>
                  </a:lnTo>
                  <a:lnTo>
                    <a:pt x="4360" y="9142"/>
                  </a:lnTo>
                  <a:lnTo>
                    <a:pt x="4743" y="8339"/>
                  </a:lnTo>
                  <a:cubicBezTo>
                    <a:pt x="5087" y="8300"/>
                    <a:pt x="5393" y="8224"/>
                    <a:pt x="5699" y="8147"/>
                  </a:cubicBezTo>
                  <a:lnTo>
                    <a:pt x="6387" y="8798"/>
                  </a:lnTo>
                  <a:lnTo>
                    <a:pt x="7650" y="7956"/>
                  </a:lnTo>
                  <a:lnTo>
                    <a:pt x="7344" y="7076"/>
                  </a:lnTo>
                  <a:cubicBezTo>
                    <a:pt x="7573" y="6847"/>
                    <a:pt x="7764" y="6579"/>
                    <a:pt x="7917" y="6273"/>
                  </a:cubicBezTo>
                  <a:lnTo>
                    <a:pt x="8835" y="6273"/>
                  </a:lnTo>
                  <a:lnTo>
                    <a:pt x="9141" y="4782"/>
                  </a:lnTo>
                  <a:lnTo>
                    <a:pt x="8300" y="4399"/>
                  </a:lnTo>
                  <a:cubicBezTo>
                    <a:pt x="8300" y="4055"/>
                    <a:pt x="8223" y="3749"/>
                    <a:pt x="8109" y="3443"/>
                  </a:cubicBezTo>
                  <a:lnTo>
                    <a:pt x="8759" y="2793"/>
                  </a:lnTo>
                  <a:lnTo>
                    <a:pt x="7917" y="1493"/>
                  </a:lnTo>
                  <a:lnTo>
                    <a:pt x="7076" y="1799"/>
                  </a:lnTo>
                  <a:cubicBezTo>
                    <a:pt x="6808" y="1607"/>
                    <a:pt x="6540" y="1416"/>
                    <a:pt x="6234" y="1263"/>
                  </a:cubicBezTo>
                  <a:lnTo>
                    <a:pt x="6234" y="345"/>
                  </a:lnTo>
                  <a:lnTo>
                    <a:pt x="474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2" name="Google Shape;222;p17"/>
            <p:cNvSpPr/>
            <p:nvPr/>
          </p:nvSpPr>
          <p:spPr>
            <a:xfrm rot="1394850">
              <a:off x="5923606" y="3307022"/>
              <a:ext cx="229498" cy="231423"/>
            </a:xfrm>
            <a:custGeom>
              <a:avLst/>
              <a:gdLst/>
              <a:ahLst/>
              <a:cxnLst/>
              <a:rect l="l" t="t" r="r" b="b"/>
              <a:pathLst>
                <a:path w="9180" h="9257" extrusionOk="0">
                  <a:moveTo>
                    <a:pt x="4743" y="1"/>
                  </a:moveTo>
                  <a:lnTo>
                    <a:pt x="4743" y="39"/>
                  </a:lnTo>
                  <a:lnTo>
                    <a:pt x="4360" y="880"/>
                  </a:lnTo>
                  <a:lnTo>
                    <a:pt x="4398" y="880"/>
                  </a:lnTo>
                  <a:cubicBezTo>
                    <a:pt x="4065" y="880"/>
                    <a:pt x="3731" y="952"/>
                    <a:pt x="3432" y="1061"/>
                  </a:cubicBezTo>
                  <a:lnTo>
                    <a:pt x="3432" y="1061"/>
                  </a:lnTo>
                  <a:lnTo>
                    <a:pt x="2792" y="421"/>
                  </a:lnTo>
                  <a:lnTo>
                    <a:pt x="1606" y="1378"/>
                  </a:lnTo>
                  <a:lnTo>
                    <a:pt x="1912" y="2257"/>
                  </a:lnTo>
                  <a:cubicBezTo>
                    <a:pt x="1759" y="2448"/>
                    <a:pt x="1606" y="2640"/>
                    <a:pt x="1492" y="2869"/>
                  </a:cubicBezTo>
                  <a:cubicBezTo>
                    <a:pt x="1606" y="2640"/>
                    <a:pt x="1759" y="2448"/>
                    <a:pt x="1951" y="2257"/>
                  </a:cubicBezTo>
                  <a:lnTo>
                    <a:pt x="1645" y="1416"/>
                  </a:lnTo>
                  <a:lnTo>
                    <a:pt x="2884" y="590"/>
                  </a:lnTo>
                  <a:lnTo>
                    <a:pt x="2884" y="590"/>
                  </a:lnTo>
                  <a:lnTo>
                    <a:pt x="3519" y="1225"/>
                  </a:lnTo>
                  <a:cubicBezTo>
                    <a:pt x="3825" y="1110"/>
                    <a:pt x="4169" y="1072"/>
                    <a:pt x="4475" y="1033"/>
                  </a:cubicBezTo>
                  <a:cubicBezTo>
                    <a:pt x="4627" y="768"/>
                    <a:pt x="4741" y="503"/>
                    <a:pt x="4892" y="200"/>
                  </a:cubicBezTo>
                  <a:lnTo>
                    <a:pt x="4892" y="200"/>
                  </a:lnTo>
                  <a:lnTo>
                    <a:pt x="6349" y="536"/>
                  </a:lnTo>
                  <a:lnTo>
                    <a:pt x="6311" y="498"/>
                  </a:lnTo>
                  <a:lnTo>
                    <a:pt x="6311" y="345"/>
                  </a:lnTo>
                  <a:lnTo>
                    <a:pt x="6272" y="345"/>
                  </a:lnTo>
                  <a:lnTo>
                    <a:pt x="4781" y="1"/>
                  </a:lnTo>
                  <a:close/>
                  <a:moveTo>
                    <a:pt x="1492" y="2869"/>
                  </a:moveTo>
                  <a:cubicBezTo>
                    <a:pt x="1453" y="2907"/>
                    <a:pt x="1415" y="2946"/>
                    <a:pt x="1377" y="3022"/>
                  </a:cubicBezTo>
                  <a:lnTo>
                    <a:pt x="1492" y="2869"/>
                  </a:lnTo>
                  <a:close/>
                  <a:moveTo>
                    <a:pt x="6311" y="1263"/>
                  </a:moveTo>
                  <a:lnTo>
                    <a:pt x="6311" y="1416"/>
                  </a:lnTo>
                  <a:cubicBezTo>
                    <a:pt x="6617" y="1569"/>
                    <a:pt x="6884" y="1760"/>
                    <a:pt x="7114" y="1990"/>
                  </a:cubicBezTo>
                  <a:lnTo>
                    <a:pt x="7963" y="1657"/>
                  </a:lnTo>
                  <a:lnTo>
                    <a:pt x="7963" y="1657"/>
                  </a:lnTo>
                  <a:cubicBezTo>
                    <a:pt x="8219" y="2060"/>
                    <a:pt x="8475" y="2463"/>
                    <a:pt x="8731" y="2900"/>
                  </a:cubicBezTo>
                  <a:lnTo>
                    <a:pt x="8731" y="2900"/>
                  </a:lnTo>
                  <a:lnTo>
                    <a:pt x="8452" y="3213"/>
                  </a:lnTo>
                  <a:lnTo>
                    <a:pt x="8744" y="2922"/>
                  </a:lnTo>
                  <a:lnTo>
                    <a:pt x="8744" y="2922"/>
                  </a:lnTo>
                  <a:cubicBezTo>
                    <a:pt x="8749" y="2930"/>
                    <a:pt x="8754" y="2938"/>
                    <a:pt x="8758" y="2946"/>
                  </a:cubicBezTo>
                  <a:lnTo>
                    <a:pt x="8758" y="2907"/>
                  </a:lnTo>
                  <a:lnTo>
                    <a:pt x="8797" y="2869"/>
                  </a:lnTo>
                  <a:lnTo>
                    <a:pt x="8797" y="2831"/>
                  </a:lnTo>
                  <a:lnTo>
                    <a:pt x="8797" y="2793"/>
                  </a:lnTo>
                  <a:lnTo>
                    <a:pt x="7994" y="1531"/>
                  </a:lnTo>
                  <a:lnTo>
                    <a:pt x="7994" y="1492"/>
                  </a:lnTo>
                  <a:lnTo>
                    <a:pt x="7955" y="1492"/>
                  </a:lnTo>
                  <a:lnTo>
                    <a:pt x="7104" y="1788"/>
                  </a:lnTo>
                  <a:lnTo>
                    <a:pt x="7104" y="1788"/>
                  </a:lnTo>
                  <a:cubicBezTo>
                    <a:pt x="6876" y="1563"/>
                    <a:pt x="6575" y="1376"/>
                    <a:pt x="6311" y="1263"/>
                  </a:cubicBezTo>
                  <a:close/>
                  <a:moveTo>
                    <a:pt x="8452" y="3213"/>
                  </a:moveTo>
                  <a:lnTo>
                    <a:pt x="8157" y="3509"/>
                  </a:lnTo>
                  <a:lnTo>
                    <a:pt x="8157" y="3509"/>
                  </a:lnTo>
                  <a:cubicBezTo>
                    <a:pt x="8153" y="3500"/>
                    <a:pt x="8150" y="3490"/>
                    <a:pt x="8147" y="3481"/>
                  </a:cubicBezTo>
                  <a:lnTo>
                    <a:pt x="8147" y="3519"/>
                  </a:lnTo>
                  <a:lnTo>
                    <a:pt x="8157" y="3509"/>
                  </a:lnTo>
                  <a:lnTo>
                    <a:pt x="8157" y="3509"/>
                  </a:lnTo>
                  <a:cubicBezTo>
                    <a:pt x="8160" y="3518"/>
                    <a:pt x="8163" y="3527"/>
                    <a:pt x="8166" y="3535"/>
                  </a:cubicBezTo>
                  <a:lnTo>
                    <a:pt x="8166" y="3535"/>
                  </a:lnTo>
                  <a:lnTo>
                    <a:pt x="8452" y="3213"/>
                  </a:lnTo>
                  <a:close/>
                  <a:moveTo>
                    <a:pt x="344" y="2946"/>
                  </a:moveTo>
                  <a:cubicBezTo>
                    <a:pt x="297" y="3182"/>
                    <a:pt x="235" y="3462"/>
                    <a:pt x="168" y="3786"/>
                  </a:cubicBezTo>
                  <a:lnTo>
                    <a:pt x="168" y="3786"/>
                  </a:lnTo>
                  <a:cubicBezTo>
                    <a:pt x="240" y="3478"/>
                    <a:pt x="299" y="3211"/>
                    <a:pt x="344" y="2984"/>
                  </a:cubicBezTo>
                  <a:lnTo>
                    <a:pt x="1300" y="2984"/>
                  </a:lnTo>
                  <a:lnTo>
                    <a:pt x="1262" y="2946"/>
                  </a:lnTo>
                  <a:close/>
                  <a:moveTo>
                    <a:pt x="168" y="3786"/>
                  </a:moveTo>
                  <a:cubicBezTo>
                    <a:pt x="118" y="3997"/>
                    <a:pt x="62" y="4227"/>
                    <a:pt x="0" y="4476"/>
                  </a:cubicBezTo>
                  <a:lnTo>
                    <a:pt x="842" y="4858"/>
                  </a:lnTo>
                  <a:cubicBezTo>
                    <a:pt x="878" y="5183"/>
                    <a:pt x="914" y="5474"/>
                    <a:pt x="1014" y="5795"/>
                  </a:cubicBezTo>
                  <a:lnTo>
                    <a:pt x="1014" y="5795"/>
                  </a:lnTo>
                  <a:lnTo>
                    <a:pt x="1033" y="5776"/>
                  </a:lnTo>
                  <a:cubicBezTo>
                    <a:pt x="956" y="5432"/>
                    <a:pt x="880" y="5126"/>
                    <a:pt x="880" y="4820"/>
                  </a:cubicBezTo>
                  <a:lnTo>
                    <a:pt x="45" y="4402"/>
                  </a:lnTo>
                  <a:lnTo>
                    <a:pt x="45" y="4402"/>
                  </a:lnTo>
                  <a:cubicBezTo>
                    <a:pt x="87" y="4182"/>
                    <a:pt x="128" y="3976"/>
                    <a:pt x="168" y="3786"/>
                  </a:cubicBezTo>
                  <a:close/>
                  <a:moveTo>
                    <a:pt x="383" y="6388"/>
                  </a:moveTo>
                  <a:lnTo>
                    <a:pt x="383" y="6426"/>
                  </a:lnTo>
                  <a:lnTo>
                    <a:pt x="398" y="6411"/>
                  </a:lnTo>
                  <a:lnTo>
                    <a:pt x="398" y="6411"/>
                  </a:lnTo>
                  <a:lnTo>
                    <a:pt x="383" y="6388"/>
                  </a:lnTo>
                  <a:close/>
                  <a:moveTo>
                    <a:pt x="1014" y="5795"/>
                  </a:moveTo>
                  <a:lnTo>
                    <a:pt x="398" y="6411"/>
                  </a:lnTo>
                  <a:lnTo>
                    <a:pt x="398" y="6411"/>
                  </a:lnTo>
                  <a:lnTo>
                    <a:pt x="413" y="6434"/>
                  </a:lnTo>
                  <a:lnTo>
                    <a:pt x="1023" y="5824"/>
                  </a:lnTo>
                  <a:lnTo>
                    <a:pt x="1023" y="5824"/>
                  </a:lnTo>
                  <a:cubicBezTo>
                    <a:pt x="1026" y="5833"/>
                    <a:pt x="1030" y="5843"/>
                    <a:pt x="1033" y="5852"/>
                  </a:cubicBezTo>
                  <a:lnTo>
                    <a:pt x="1033" y="5814"/>
                  </a:lnTo>
                  <a:lnTo>
                    <a:pt x="1023" y="5824"/>
                  </a:lnTo>
                  <a:lnTo>
                    <a:pt x="1023" y="5824"/>
                  </a:lnTo>
                  <a:cubicBezTo>
                    <a:pt x="1020" y="5814"/>
                    <a:pt x="1017" y="5804"/>
                    <a:pt x="1014" y="5795"/>
                  </a:cubicBezTo>
                  <a:close/>
                  <a:moveTo>
                    <a:pt x="8166" y="3535"/>
                  </a:moveTo>
                  <a:lnTo>
                    <a:pt x="8147" y="3558"/>
                  </a:lnTo>
                  <a:cubicBezTo>
                    <a:pt x="8223" y="3864"/>
                    <a:pt x="8300" y="4208"/>
                    <a:pt x="8300" y="4514"/>
                  </a:cubicBezTo>
                  <a:lnTo>
                    <a:pt x="9135" y="4894"/>
                  </a:lnTo>
                  <a:lnTo>
                    <a:pt x="9135" y="4894"/>
                  </a:lnTo>
                  <a:cubicBezTo>
                    <a:pt x="9061" y="5366"/>
                    <a:pt x="8953" y="5839"/>
                    <a:pt x="8844" y="6311"/>
                  </a:cubicBezTo>
                  <a:lnTo>
                    <a:pt x="7841" y="6311"/>
                  </a:lnTo>
                  <a:lnTo>
                    <a:pt x="7841" y="6350"/>
                  </a:lnTo>
                  <a:cubicBezTo>
                    <a:pt x="7688" y="6617"/>
                    <a:pt x="7496" y="6885"/>
                    <a:pt x="7305" y="7153"/>
                  </a:cubicBezTo>
                  <a:lnTo>
                    <a:pt x="7305" y="7191"/>
                  </a:lnTo>
                  <a:cubicBezTo>
                    <a:pt x="7416" y="7449"/>
                    <a:pt x="7491" y="7742"/>
                    <a:pt x="7599" y="8003"/>
                  </a:cubicBezTo>
                  <a:lnTo>
                    <a:pt x="7599" y="8003"/>
                  </a:lnTo>
                  <a:lnTo>
                    <a:pt x="6372" y="8820"/>
                  </a:lnTo>
                  <a:lnTo>
                    <a:pt x="5737" y="8185"/>
                  </a:lnTo>
                  <a:cubicBezTo>
                    <a:pt x="5431" y="8262"/>
                    <a:pt x="5087" y="8338"/>
                    <a:pt x="4781" y="8338"/>
                  </a:cubicBezTo>
                  <a:lnTo>
                    <a:pt x="4743" y="8338"/>
                  </a:lnTo>
                  <a:lnTo>
                    <a:pt x="4363" y="9173"/>
                  </a:lnTo>
                  <a:lnTo>
                    <a:pt x="4363" y="9173"/>
                  </a:lnTo>
                  <a:lnTo>
                    <a:pt x="2945" y="8882"/>
                  </a:lnTo>
                  <a:lnTo>
                    <a:pt x="2945" y="8882"/>
                  </a:lnTo>
                  <a:lnTo>
                    <a:pt x="2945" y="7994"/>
                  </a:lnTo>
                  <a:lnTo>
                    <a:pt x="2945" y="7956"/>
                  </a:lnTo>
                  <a:lnTo>
                    <a:pt x="2907" y="7956"/>
                  </a:lnTo>
                  <a:cubicBezTo>
                    <a:pt x="2639" y="7803"/>
                    <a:pt x="2371" y="7650"/>
                    <a:pt x="2104" y="7420"/>
                  </a:cubicBezTo>
                  <a:lnTo>
                    <a:pt x="1255" y="7716"/>
                  </a:lnTo>
                  <a:lnTo>
                    <a:pt x="1255" y="7716"/>
                  </a:lnTo>
                  <a:lnTo>
                    <a:pt x="413" y="6434"/>
                  </a:lnTo>
                  <a:lnTo>
                    <a:pt x="383" y="6464"/>
                  </a:lnTo>
                  <a:lnTo>
                    <a:pt x="1224" y="7765"/>
                  </a:lnTo>
                  <a:lnTo>
                    <a:pt x="2075" y="7469"/>
                  </a:lnTo>
                  <a:lnTo>
                    <a:pt x="2075" y="7469"/>
                  </a:lnTo>
                  <a:cubicBezTo>
                    <a:pt x="2304" y="7694"/>
                    <a:pt x="2605" y="7882"/>
                    <a:pt x="2907" y="8032"/>
                  </a:cubicBezTo>
                  <a:lnTo>
                    <a:pt x="2907" y="8912"/>
                  </a:lnTo>
                  <a:lnTo>
                    <a:pt x="2907" y="8950"/>
                  </a:lnTo>
                  <a:lnTo>
                    <a:pt x="2945" y="8950"/>
                  </a:lnTo>
                  <a:lnTo>
                    <a:pt x="4437" y="9256"/>
                  </a:lnTo>
                  <a:cubicBezTo>
                    <a:pt x="4590" y="8989"/>
                    <a:pt x="4704" y="8683"/>
                    <a:pt x="4857" y="8415"/>
                  </a:cubicBezTo>
                  <a:lnTo>
                    <a:pt x="4819" y="8415"/>
                  </a:lnTo>
                  <a:cubicBezTo>
                    <a:pt x="5116" y="8378"/>
                    <a:pt x="5449" y="8341"/>
                    <a:pt x="5748" y="8234"/>
                  </a:cubicBezTo>
                  <a:lnTo>
                    <a:pt x="5748" y="8234"/>
                  </a:lnTo>
                  <a:lnTo>
                    <a:pt x="6370" y="8821"/>
                  </a:lnTo>
                  <a:lnTo>
                    <a:pt x="6370" y="8821"/>
                  </a:lnTo>
                  <a:lnTo>
                    <a:pt x="6349" y="8836"/>
                  </a:lnTo>
                  <a:lnTo>
                    <a:pt x="6385" y="8836"/>
                  </a:lnTo>
                  <a:lnTo>
                    <a:pt x="6425" y="8874"/>
                  </a:lnTo>
                  <a:lnTo>
                    <a:pt x="6464" y="8874"/>
                  </a:lnTo>
                  <a:lnTo>
                    <a:pt x="7764" y="8032"/>
                  </a:lnTo>
                  <a:lnTo>
                    <a:pt x="7764" y="7994"/>
                  </a:lnTo>
                  <a:lnTo>
                    <a:pt x="7468" y="7180"/>
                  </a:lnTo>
                  <a:lnTo>
                    <a:pt x="7468" y="7180"/>
                  </a:lnTo>
                  <a:cubicBezTo>
                    <a:pt x="7683" y="6927"/>
                    <a:pt x="7865" y="6674"/>
                    <a:pt x="8012" y="6388"/>
                  </a:cubicBezTo>
                  <a:lnTo>
                    <a:pt x="8873" y="6388"/>
                  </a:lnTo>
                  <a:lnTo>
                    <a:pt x="8873" y="6350"/>
                  </a:lnTo>
                  <a:cubicBezTo>
                    <a:pt x="8988" y="5852"/>
                    <a:pt x="9103" y="5355"/>
                    <a:pt x="9179" y="4858"/>
                  </a:cubicBezTo>
                  <a:lnTo>
                    <a:pt x="9179" y="4820"/>
                  </a:lnTo>
                  <a:lnTo>
                    <a:pt x="8338" y="4437"/>
                  </a:lnTo>
                  <a:lnTo>
                    <a:pt x="8338" y="4476"/>
                  </a:lnTo>
                  <a:cubicBezTo>
                    <a:pt x="8338" y="4151"/>
                    <a:pt x="8270" y="3827"/>
                    <a:pt x="8166" y="3535"/>
                  </a:cubicBezTo>
                  <a:close/>
                </a:path>
              </a:pathLst>
            </a:custGeom>
            <a:solidFill>
              <a:srgbClr val="407BFF"/>
            </a:solidFill>
            <a:ln w="9525" cap="flat" cmpd="sng">
              <a:solidFill>
                <a:srgbClr val="407B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3" name="Google Shape;223;p17"/>
            <p:cNvSpPr/>
            <p:nvPr/>
          </p:nvSpPr>
          <p:spPr>
            <a:xfrm rot="1394850">
              <a:off x="6110428" y="3704786"/>
              <a:ext cx="471396" cy="471421"/>
            </a:xfrm>
            <a:custGeom>
              <a:avLst/>
              <a:gdLst/>
              <a:ahLst/>
              <a:cxnLst/>
              <a:rect l="l" t="t" r="r" b="b"/>
              <a:pathLst>
                <a:path w="18856" h="18857" extrusionOk="0">
                  <a:moveTo>
                    <a:pt x="2601" y="5891"/>
                  </a:moveTo>
                  <a:cubicBezTo>
                    <a:pt x="2907" y="5279"/>
                    <a:pt x="3290" y="4744"/>
                    <a:pt x="3748" y="4246"/>
                  </a:cubicBezTo>
                  <a:lnTo>
                    <a:pt x="3098" y="2449"/>
                  </a:lnTo>
                  <a:lnTo>
                    <a:pt x="5737" y="766"/>
                  </a:lnTo>
                  <a:lnTo>
                    <a:pt x="7076" y="2066"/>
                  </a:lnTo>
                  <a:cubicBezTo>
                    <a:pt x="7726" y="1875"/>
                    <a:pt x="8414" y="1760"/>
                    <a:pt x="9103" y="1722"/>
                  </a:cubicBezTo>
                  <a:lnTo>
                    <a:pt x="9906" y="1"/>
                  </a:lnTo>
                  <a:lnTo>
                    <a:pt x="12966" y="651"/>
                  </a:lnTo>
                  <a:lnTo>
                    <a:pt x="12966" y="2563"/>
                  </a:lnTo>
                  <a:cubicBezTo>
                    <a:pt x="13578" y="2869"/>
                    <a:pt x="14113" y="3290"/>
                    <a:pt x="14649" y="3749"/>
                  </a:cubicBezTo>
                  <a:lnTo>
                    <a:pt x="16408" y="3099"/>
                  </a:lnTo>
                  <a:lnTo>
                    <a:pt x="18129" y="5738"/>
                  </a:lnTo>
                  <a:lnTo>
                    <a:pt x="16790" y="7077"/>
                  </a:lnTo>
                  <a:cubicBezTo>
                    <a:pt x="16982" y="7727"/>
                    <a:pt x="17135" y="8415"/>
                    <a:pt x="17135" y="9104"/>
                  </a:cubicBezTo>
                  <a:lnTo>
                    <a:pt x="18856" y="9868"/>
                  </a:lnTo>
                  <a:lnTo>
                    <a:pt x="18205" y="12966"/>
                  </a:lnTo>
                  <a:lnTo>
                    <a:pt x="16293" y="12966"/>
                  </a:lnTo>
                  <a:cubicBezTo>
                    <a:pt x="15987" y="13540"/>
                    <a:pt x="15566" y="14114"/>
                    <a:pt x="15108" y="14611"/>
                  </a:cubicBezTo>
                  <a:lnTo>
                    <a:pt x="15758" y="16409"/>
                  </a:lnTo>
                  <a:lnTo>
                    <a:pt x="13157" y="18091"/>
                  </a:lnTo>
                  <a:lnTo>
                    <a:pt x="11780" y="16791"/>
                  </a:lnTo>
                  <a:cubicBezTo>
                    <a:pt x="11130" y="16982"/>
                    <a:pt x="10442" y="17097"/>
                    <a:pt x="9791" y="17135"/>
                  </a:cubicBezTo>
                  <a:lnTo>
                    <a:pt x="8988" y="18856"/>
                  </a:lnTo>
                  <a:lnTo>
                    <a:pt x="5928" y="18206"/>
                  </a:lnTo>
                  <a:lnTo>
                    <a:pt x="5928" y="16294"/>
                  </a:lnTo>
                  <a:cubicBezTo>
                    <a:pt x="5317" y="15988"/>
                    <a:pt x="4743" y="15567"/>
                    <a:pt x="4246" y="15108"/>
                  </a:cubicBezTo>
                  <a:lnTo>
                    <a:pt x="2448" y="15758"/>
                  </a:lnTo>
                  <a:lnTo>
                    <a:pt x="765" y="13119"/>
                  </a:lnTo>
                  <a:lnTo>
                    <a:pt x="2104" y="11781"/>
                  </a:lnTo>
                  <a:cubicBezTo>
                    <a:pt x="1874" y="11131"/>
                    <a:pt x="1760" y="10442"/>
                    <a:pt x="1721" y="9754"/>
                  </a:cubicBezTo>
                  <a:lnTo>
                    <a:pt x="0" y="8951"/>
                  </a:lnTo>
                  <a:lnTo>
                    <a:pt x="689" y="5891"/>
                  </a:lnTo>
                  <a:lnTo>
                    <a:pt x="2601" y="5891"/>
                  </a:lnTo>
                  <a:close/>
                  <a:moveTo>
                    <a:pt x="6196" y="8568"/>
                  </a:moveTo>
                  <a:cubicBezTo>
                    <a:pt x="5584" y="11475"/>
                    <a:pt x="8797" y="13693"/>
                    <a:pt x="11283" y="12087"/>
                  </a:cubicBezTo>
                  <a:cubicBezTo>
                    <a:pt x="13769" y="10480"/>
                    <a:pt x="13119" y="6656"/>
                    <a:pt x="10212" y="6006"/>
                  </a:cubicBezTo>
                  <a:cubicBezTo>
                    <a:pt x="8376" y="5623"/>
                    <a:pt x="6617" y="6771"/>
                    <a:pt x="6234" y="8568"/>
                  </a:cubicBezTo>
                  <a:close/>
                </a:path>
              </a:pathLst>
            </a:custGeom>
            <a:solidFill>
              <a:srgbClr val="A4C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4" name="Google Shape;224;p17"/>
            <p:cNvSpPr/>
            <p:nvPr/>
          </p:nvSpPr>
          <p:spPr>
            <a:xfrm rot="1394912">
              <a:off x="5541379" y="3654666"/>
              <a:ext cx="291161" cy="291177"/>
            </a:xfrm>
            <a:custGeom>
              <a:avLst/>
              <a:gdLst/>
              <a:ahLst/>
              <a:cxnLst/>
              <a:rect l="l" t="t" r="r" b="b"/>
              <a:pathLst>
                <a:path w="18856" h="18857" extrusionOk="0">
                  <a:moveTo>
                    <a:pt x="2601" y="5891"/>
                  </a:moveTo>
                  <a:cubicBezTo>
                    <a:pt x="2907" y="5279"/>
                    <a:pt x="3290" y="4744"/>
                    <a:pt x="3748" y="4246"/>
                  </a:cubicBezTo>
                  <a:lnTo>
                    <a:pt x="3098" y="2449"/>
                  </a:lnTo>
                  <a:lnTo>
                    <a:pt x="5737" y="766"/>
                  </a:lnTo>
                  <a:lnTo>
                    <a:pt x="7076" y="2066"/>
                  </a:lnTo>
                  <a:cubicBezTo>
                    <a:pt x="7726" y="1875"/>
                    <a:pt x="8414" y="1760"/>
                    <a:pt x="9103" y="1722"/>
                  </a:cubicBezTo>
                  <a:lnTo>
                    <a:pt x="9906" y="1"/>
                  </a:lnTo>
                  <a:lnTo>
                    <a:pt x="12966" y="651"/>
                  </a:lnTo>
                  <a:lnTo>
                    <a:pt x="12966" y="2563"/>
                  </a:lnTo>
                  <a:cubicBezTo>
                    <a:pt x="13578" y="2869"/>
                    <a:pt x="14113" y="3290"/>
                    <a:pt x="14649" y="3749"/>
                  </a:cubicBezTo>
                  <a:lnTo>
                    <a:pt x="16408" y="3099"/>
                  </a:lnTo>
                  <a:lnTo>
                    <a:pt x="18129" y="5738"/>
                  </a:lnTo>
                  <a:lnTo>
                    <a:pt x="16790" y="7077"/>
                  </a:lnTo>
                  <a:cubicBezTo>
                    <a:pt x="16982" y="7727"/>
                    <a:pt x="17135" y="8415"/>
                    <a:pt x="17135" y="9104"/>
                  </a:cubicBezTo>
                  <a:lnTo>
                    <a:pt x="18856" y="9868"/>
                  </a:lnTo>
                  <a:lnTo>
                    <a:pt x="18205" y="12966"/>
                  </a:lnTo>
                  <a:lnTo>
                    <a:pt x="16293" y="12966"/>
                  </a:lnTo>
                  <a:cubicBezTo>
                    <a:pt x="15987" y="13540"/>
                    <a:pt x="15566" y="14114"/>
                    <a:pt x="15108" y="14611"/>
                  </a:cubicBezTo>
                  <a:lnTo>
                    <a:pt x="15758" y="16409"/>
                  </a:lnTo>
                  <a:lnTo>
                    <a:pt x="13157" y="18091"/>
                  </a:lnTo>
                  <a:lnTo>
                    <a:pt x="11780" y="16791"/>
                  </a:lnTo>
                  <a:cubicBezTo>
                    <a:pt x="11130" y="16982"/>
                    <a:pt x="10442" y="17097"/>
                    <a:pt x="9791" y="17135"/>
                  </a:cubicBezTo>
                  <a:lnTo>
                    <a:pt x="8988" y="18856"/>
                  </a:lnTo>
                  <a:lnTo>
                    <a:pt x="5928" y="18206"/>
                  </a:lnTo>
                  <a:lnTo>
                    <a:pt x="5928" y="16294"/>
                  </a:lnTo>
                  <a:cubicBezTo>
                    <a:pt x="5317" y="15988"/>
                    <a:pt x="4743" y="15567"/>
                    <a:pt x="4246" y="15108"/>
                  </a:cubicBezTo>
                  <a:lnTo>
                    <a:pt x="2448" y="15758"/>
                  </a:lnTo>
                  <a:lnTo>
                    <a:pt x="765" y="13119"/>
                  </a:lnTo>
                  <a:lnTo>
                    <a:pt x="2104" y="11781"/>
                  </a:lnTo>
                  <a:cubicBezTo>
                    <a:pt x="1874" y="11131"/>
                    <a:pt x="1760" y="10442"/>
                    <a:pt x="1721" y="9754"/>
                  </a:cubicBezTo>
                  <a:lnTo>
                    <a:pt x="0" y="8951"/>
                  </a:lnTo>
                  <a:lnTo>
                    <a:pt x="689" y="5891"/>
                  </a:lnTo>
                  <a:lnTo>
                    <a:pt x="2601" y="5891"/>
                  </a:lnTo>
                  <a:close/>
                  <a:moveTo>
                    <a:pt x="6196" y="8568"/>
                  </a:moveTo>
                  <a:cubicBezTo>
                    <a:pt x="5584" y="11475"/>
                    <a:pt x="8797" y="13693"/>
                    <a:pt x="11283" y="12087"/>
                  </a:cubicBezTo>
                  <a:cubicBezTo>
                    <a:pt x="13769" y="10480"/>
                    <a:pt x="13119" y="6656"/>
                    <a:pt x="10212" y="6006"/>
                  </a:cubicBezTo>
                  <a:cubicBezTo>
                    <a:pt x="8376" y="5623"/>
                    <a:pt x="6617" y="6771"/>
                    <a:pt x="6234" y="856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25" name="Google Shape;225;p17"/>
          <p:cNvGrpSpPr/>
          <p:nvPr/>
        </p:nvGrpSpPr>
        <p:grpSpPr>
          <a:xfrm>
            <a:off x="7972743" y="5630145"/>
            <a:ext cx="541058" cy="851851"/>
            <a:chOff x="8226513" y="2012350"/>
            <a:chExt cx="644500" cy="761125"/>
          </a:xfrm>
        </p:grpSpPr>
        <p:sp>
          <p:nvSpPr>
            <p:cNvPr id="226" name="Google Shape;226;p17"/>
            <p:cNvSpPr/>
            <p:nvPr/>
          </p:nvSpPr>
          <p:spPr>
            <a:xfrm>
              <a:off x="8646288" y="2547800"/>
              <a:ext cx="223775" cy="224725"/>
            </a:xfrm>
            <a:custGeom>
              <a:avLst/>
              <a:gdLst/>
              <a:ahLst/>
              <a:cxnLst/>
              <a:rect l="l" t="t" r="r" b="b"/>
              <a:pathLst>
                <a:path w="8951" h="8989" extrusionOk="0">
                  <a:moveTo>
                    <a:pt x="4495" y="2802"/>
                  </a:moveTo>
                  <a:cubicBezTo>
                    <a:pt x="4692" y="2802"/>
                    <a:pt x="4893" y="2836"/>
                    <a:pt x="5087" y="2907"/>
                  </a:cubicBezTo>
                  <a:cubicBezTo>
                    <a:pt x="6464" y="3442"/>
                    <a:pt x="6464" y="5355"/>
                    <a:pt x="5125" y="5928"/>
                  </a:cubicBezTo>
                  <a:cubicBezTo>
                    <a:pt x="4896" y="6033"/>
                    <a:pt x="4666" y="6081"/>
                    <a:pt x="4444" y="6081"/>
                  </a:cubicBezTo>
                  <a:cubicBezTo>
                    <a:pt x="3372" y="6081"/>
                    <a:pt x="2508" y="4966"/>
                    <a:pt x="2984" y="3825"/>
                  </a:cubicBezTo>
                  <a:cubicBezTo>
                    <a:pt x="3219" y="3178"/>
                    <a:pt x="3839" y="2802"/>
                    <a:pt x="4495" y="2802"/>
                  </a:cubicBezTo>
                  <a:close/>
                  <a:moveTo>
                    <a:pt x="5431" y="0"/>
                  </a:moveTo>
                  <a:lnTo>
                    <a:pt x="4896" y="765"/>
                  </a:lnTo>
                  <a:cubicBezTo>
                    <a:pt x="4743" y="746"/>
                    <a:pt x="4580" y="737"/>
                    <a:pt x="4413" y="737"/>
                  </a:cubicBezTo>
                  <a:cubicBezTo>
                    <a:pt x="4246" y="737"/>
                    <a:pt x="4074" y="746"/>
                    <a:pt x="3902" y="765"/>
                  </a:cubicBezTo>
                  <a:lnTo>
                    <a:pt x="3366" y="39"/>
                  </a:lnTo>
                  <a:lnTo>
                    <a:pt x="1951" y="650"/>
                  </a:lnTo>
                  <a:lnTo>
                    <a:pt x="2142" y="1530"/>
                  </a:lnTo>
                  <a:cubicBezTo>
                    <a:pt x="1875" y="1760"/>
                    <a:pt x="1645" y="1989"/>
                    <a:pt x="1454" y="2257"/>
                  </a:cubicBezTo>
                  <a:lnTo>
                    <a:pt x="574" y="2104"/>
                  </a:lnTo>
                  <a:lnTo>
                    <a:pt x="0" y="3519"/>
                  </a:lnTo>
                  <a:lnTo>
                    <a:pt x="765" y="4054"/>
                  </a:lnTo>
                  <a:cubicBezTo>
                    <a:pt x="689" y="4399"/>
                    <a:pt x="689" y="4705"/>
                    <a:pt x="765" y="5049"/>
                  </a:cubicBezTo>
                  <a:lnTo>
                    <a:pt x="0" y="5584"/>
                  </a:lnTo>
                  <a:lnTo>
                    <a:pt x="612" y="6999"/>
                  </a:lnTo>
                  <a:lnTo>
                    <a:pt x="1530" y="6808"/>
                  </a:lnTo>
                  <a:cubicBezTo>
                    <a:pt x="1722" y="7076"/>
                    <a:pt x="1951" y="7305"/>
                    <a:pt x="2219" y="7535"/>
                  </a:cubicBezTo>
                  <a:lnTo>
                    <a:pt x="2104" y="8414"/>
                  </a:lnTo>
                  <a:lnTo>
                    <a:pt x="3519" y="8988"/>
                  </a:lnTo>
                  <a:lnTo>
                    <a:pt x="4016" y="8261"/>
                  </a:lnTo>
                  <a:cubicBezTo>
                    <a:pt x="4188" y="8281"/>
                    <a:pt x="4351" y="8290"/>
                    <a:pt x="4514" y="8290"/>
                  </a:cubicBezTo>
                  <a:cubicBezTo>
                    <a:pt x="4676" y="8290"/>
                    <a:pt x="4839" y="8281"/>
                    <a:pt x="5011" y="8261"/>
                  </a:cubicBezTo>
                  <a:lnTo>
                    <a:pt x="5546" y="8988"/>
                  </a:lnTo>
                  <a:lnTo>
                    <a:pt x="6961" y="8376"/>
                  </a:lnTo>
                  <a:lnTo>
                    <a:pt x="6770" y="7497"/>
                  </a:lnTo>
                  <a:cubicBezTo>
                    <a:pt x="7038" y="7267"/>
                    <a:pt x="7267" y="7038"/>
                    <a:pt x="7497" y="6770"/>
                  </a:cubicBezTo>
                  <a:lnTo>
                    <a:pt x="8376" y="6923"/>
                  </a:lnTo>
                  <a:lnTo>
                    <a:pt x="8950" y="5469"/>
                  </a:lnTo>
                  <a:lnTo>
                    <a:pt x="8185" y="4972"/>
                  </a:lnTo>
                  <a:cubicBezTo>
                    <a:pt x="8223" y="4628"/>
                    <a:pt x="8223" y="4284"/>
                    <a:pt x="8185" y="3978"/>
                  </a:cubicBezTo>
                  <a:lnTo>
                    <a:pt x="8950" y="3404"/>
                  </a:lnTo>
                  <a:lnTo>
                    <a:pt x="8338" y="2027"/>
                  </a:lnTo>
                  <a:lnTo>
                    <a:pt x="7420" y="2180"/>
                  </a:lnTo>
                  <a:cubicBezTo>
                    <a:pt x="7229" y="1913"/>
                    <a:pt x="6999" y="1683"/>
                    <a:pt x="6732" y="1492"/>
                  </a:cubicBezTo>
                  <a:lnTo>
                    <a:pt x="6847" y="574"/>
                  </a:lnTo>
                  <a:lnTo>
                    <a:pt x="543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8644363" y="2547800"/>
              <a:ext cx="226650" cy="225675"/>
            </a:xfrm>
            <a:custGeom>
              <a:avLst/>
              <a:gdLst/>
              <a:ahLst/>
              <a:cxnLst/>
              <a:rect l="l" t="t" r="r" b="b"/>
              <a:pathLst>
                <a:path w="9066" h="9027" extrusionOk="0">
                  <a:moveTo>
                    <a:pt x="2198" y="1118"/>
                  </a:moveTo>
                  <a:cubicBezTo>
                    <a:pt x="2221" y="1264"/>
                    <a:pt x="2239" y="1402"/>
                    <a:pt x="2257" y="1530"/>
                  </a:cubicBezTo>
                  <a:cubicBezTo>
                    <a:pt x="2066" y="1683"/>
                    <a:pt x="1875" y="1836"/>
                    <a:pt x="1722" y="2027"/>
                  </a:cubicBezTo>
                  <a:cubicBezTo>
                    <a:pt x="1684" y="2104"/>
                    <a:pt x="1607" y="2142"/>
                    <a:pt x="1607" y="2180"/>
                  </a:cubicBezTo>
                  <a:lnTo>
                    <a:pt x="1722" y="2066"/>
                  </a:lnTo>
                  <a:cubicBezTo>
                    <a:pt x="1913" y="1874"/>
                    <a:pt x="2066" y="1683"/>
                    <a:pt x="2296" y="1530"/>
                  </a:cubicBezTo>
                  <a:cubicBezTo>
                    <a:pt x="2257" y="1413"/>
                    <a:pt x="2228" y="1276"/>
                    <a:pt x="2198" y="1118"/>
                  </a:cubicBezTo>
                  <a:close/>
                  <a:moveTo>
                    <a:pt x="1607" y="2180"/>
                  </a:moveTo>
                  <a:lnTo>
                    <a:pt x="1607" y="2180"/>
                  </a:lnTo>
                  <a:cubicBezTo>
                    <a:pt x="1569" y="2219"/>
                    <a:pt x="1569" y="2257"/>
                    <a:pt x="1569" y="2257"/>
                  </a:cubicBezTo>
                  <a:lnTo>
                    <a:pt x="1607" y="2180"/>
                  </a:lnTo>
                  <a:close/>
                  <a:moveTo>
                    <a:pt x="575" y="2104"/>
                  </a:moveTo>
                  <a:lnTo>
                    <a:pt x="1" y="3557"/>
                  </a:lnTo>
                  <a:lnTo>
                    <a:pt x="39" y="3582"/>
                  </a:lnTo>
                  <a:lnTo>
                    <a:pt x="39" y="3595"/>
                  </a:lnTo>
                  <a:lnTo>
                    <a:pt x="44" y="3585"/>
                  </a:lnTo>
                  <a:lnTo>
                    <a:pt x="536" y="3905"/>
                  </a:lnTo>
                  <a:lnTo>
                    <a:pt x="51" y="3566"/>
                  </a:lnTo>
                  <a:lnTo>
                    <a:pt x="613" y="2180"/>
                  </a:lnTo>
                  <a:lnTo>
                    <a:pt x="1301" y="2257"/>
                  </a:lnTo>
                  <a:lnTo>
                    <a:pt x="1454" y="2257"/>
                  </a:lnTo>
                  <a:lnTo>
                    <a:pt x="1263" y="2219"/>
                  </a:lnTo>
                  <a:lnTo>
                    <a:pt x="575" y="2104"/>
                  </a:lnTo>
                  <a:close/>
                  <a:moveTo>
                    <a:pt x="536" y="3905"/>
                  </a:moveTo>
                  <a:lnTo>
                    <a:pt x="765" y="4065"/>
                  </a:lnTo>
                  <a:lnTo>
                    <a:pt x="765" y="4065"/>
                  </a:lnTo>
                  <a:cubicBezTo>
                    <a:pt x="765" y="4061"/>
                    <a:pt x="766" y="4058"/>
                    <a:pt x="766" y="4054"/>
                  </a:cubicBezTo>
                  <a:lnTo>
                    <a:pt x="536" y="3905"/>
                  </a:lnTo>
                  <a:close/>
                  <a:moveTo>
                    <a:pt x="7574" y="6770"/>
                  </a:moveTo>
                  <a:lnTo>
                    <a:pt x="7608" y="6776"/>
                  </a:lnTo>
                  <a:lnTo>
                    <a:pt x="7608" y="6776"/>
                  </a:lnTo>
                  <a:cubicBezTo>
                    <a:pt x="7610" y="6774"/>
                    <a:pt x="7611" y="6772"/>
                    <a:pt x="7612" y="6770"/>
                  </a:cubicBezTo>
                  <a:close/>
                  <a:moveTo>
                    <a:pt x="7608" y="6776"/>
                  </a:moveTo>
                  <a:cubicBezTo>
                    <a:pt x="7606" y="6780"/>
                    <a:pt x="7603" y="6784"/>
                    <a:pt x="7601" y="6788"/>
                  </a:cubicBezTo>
                  <a:lnTo>
                    <a:pt x="7601" y="6788"/>
                  </a:lnTo>
                  <a:lnTo>
                    <a:pt x="7918" y="6827"/>
                  </a:lnTo>
                  <a:lnTo>
                    <a:pt x="7918" y="6827"/>
                  </a:lnTo>
                  <a:lnTo>
                    <a:pt x="7608" y="6776"/>
                  </a:lnTo>
                  <a:close/>
                  <a:moveTo>
                    <a:pt x="3481" y="0"/>
                  </a:moveTo>
                  <a:lnTo>
                    <a:pt x="2105" y="612"/>
                  </a:lnTo>
                  <a:lnTo>
                    <a:pt x="2105" y="650"/>
                  </a:lnTo>
                  <a:lnTo>
                    <a:pt x="2112" y="648"/>
                  </a:lnTo>
                  <a:lnTo>
                    <a:pt x="2112" y="648"/>
                  </a:lnTo>
                  <a:cubicBezTo>
                    <a:pt x="2145" y="821"/>
                    <a:pt x="2172" y="977"/>
                    <a:pt x="2198" y="1118"/>
                  </a:cubicBezTo>
                  <a:lnTo>
                    <a:pt x="2198" y="1118"/>
                  </a:lnTo>
                  <a:cubicBezTo>
                    <a:pt x="2175" y="970"/>
                    <a:pt x="2148" y="813"/>
                    <a:pt x="2112" y="647"/>
                  </a:cubicBezTo>
                  <a:lnTo>
                    <a:pt x="2112" y="647"/>
                  </a:lnTo>
                  <a:lnTo>
                    <a:pt x="2112" y="648"/>
                  </a:lnTo>
                  <a:lnTo>
                    <a:pt x="2112" y="648"/>
                  </a:lnTo>
                  <a:cubicBezTo>
                    <a:pt x="2109" y="636"/>
                    <a:pt x="2107" y="624"/>
                    <a:pt x="2105" y="612"/>
                  </a:cubicBezTo>
                  <a:lnTo>
                    <a:pt x="2105" y="612"/>
                  </a:lnTo>
                  <a:cubicBezTo>
                    <a:pt x="2107" y="624"/>
                    <a:pt x="2110" y="636"/>
                    <a:pt x="2112" y="647"/>
                  </a:cubicBezTo>
                  <a:lnTo>
                    <a:pt x="2112" y="647"/>
                  </a:lnTo>
                  <a:lnTo>
                    <a:pt x="3490" y="89"/>
                  </a:lnTo>
                  <a:lnTo>
                    <a:pt x="3490" y="89"/>
                  </a:lnTo>
                  <a:lnTo>
                    <a:pt x="4017" y="803"/>
                  </a:lnTo>
                  <a:cubicBezTo>
                    <a:pt x="4189" y="784"/>
                    <a:pt x="4361" y="775"/>
                    <a:pt x="4528" y="775"/>
                  </a:cubicBezTo>
                  <a:cubicBezTo>
                    <a:pt x="4696" y="775"/>
                    <a:pt x="4858" y="784"/>
                    <a:pt x="5011" y="803"/>
                  </a:cubicBezTo>
                  <a:lnTo>
                    <a:pt x="5049" y="803"/>
                  </a:lnTo>
                  <a:lnTo>
                    <a:pt x="5568" y="62"/>
                  </a:lnTo>
                  <a:lnTo>
                    <a:pt x="5568" y="62"/>
                  </a:lnTo>
                  <a:lnTo>
                    <a:pt x="6921" y="596"/>
                  </a:lnTo>
                  <a:lnTo>
                    <a:pt x="6921" y="596"/>
                  </a:lnTo>
                  <a:cubicBezTo>
                    <a:pt x="6883" y="893"/>
                    <a:pt x="6846" y="1156"/>
                    <a:pt x="6809" y="1492"/>
                  </a:cubicBezTo>
                  <a:cubicBezTo>
                    <a:pt x="7038" y="1683"/>
                    <a:pt x="7306" y="1913"/>
                    <a:pt x="7497" y="2180"/>
                  </a:cubicBezTo>
                  <a:lnTo>
                    <a:pt x="7535" y="2180"/>
                  </a:lnTo>
                  <a:lnTo>
                    <a:pt x="8379" y="2034"/>
                  </a:lnTo>
                  <a:lnTo>
                    <a:pt x="8379" y="2034"/>
                  </a:lnTo>
                  <a:lnTo>
                    <a:pt x="8863" y="3450"/>
                  </a:lnTo>
                  <a:lnTo>
                    <a:pt x="8109" y="3978"/>
                  </a:lnTo>
                  <a:lnTo>
                    <a:pt x="8109" y="4016"/>
                  </a:lnTo>
                  <a:cubicBezTo>
                    <a:pt x="8147" y="4322"/>
                    <a:pt x="8147" y="4666"/>
                    <a:pt x="8109" y="5011"/>
                  </a:cubicBezTo>
                  <a:cubicBezTo>
                    <a:pt x="8373" y="5199"/>
                    <a:pt x="8599" y="5350"/>
                    <a:pt x="8862" y="5537"/>
                  </a:cubicBezTo>
                  <a:lnTo>
                    <a:pt x="8862" y="5537"/>
                  </a:lnTo>
                  <a:lnTo>
                    <a:pt x="8319" y="6877"/>
                  </a:lnTo>
                  <a:lnTo>
                    <a:pt x="8319" y="6877"/>
                  </a:lnTo>
                  <a:lnTo>
                    <a:pt x="7918" y="6827"/>
                  </a:lnTo>
                  <a:lnTo>
                    <a:pt x="7918" y="6827"/>
                  </a:lnTo>
                  <a:lnTo>
                    <a:pt x="8312" y="6893"/>
                  </a:lnTo>
                  <a:lnTo>
                    <a:pt x="8312" y="6893"/>
                  </a:lnTo>
                  <a:lnTo>
                    <a:pt x="8300" y="6923"/>
                  </a:lnTo>
                  <a:lnTo>
                    <a:pt x="8348" y="6899"/>
                  </a:lnTo>
                  <a:lnTo>
                    <a:pt x="8348" y="6899"/>
                  </a:lnTo>
                  <a:lnTo>
                    <a:pt x="8492" y="6923"/>
                  </a:lnTo>
                  <a:lnTo>
                    <a:pt x="8530" y="6923"/>
                  </a:lnTo>
                  <a:lnTo>
                    <a:pt x="8530" y="6885"/>
                  </a:lnTo>
                  <a:cubicBezTo>
                    <a:pt x="8721" y="6426"/>
                    <a:pt x="8912" y="5928"/>
                    <a:pt x="9065" y="5469"/>
                  </a:cubicBezTo>
                  <a:lnTo>
                    <a:pt x="9065" y="5431"/>
                  </a:lnTo>
                  <a:cubicBezTo>
                    <a:pt x="8799" y="5241"/>
                    <a:pt x="8533" y="5089"/>
                    <a:pt x="8305" y="4899"/>
                  </a:cubicBezTo>
                  <a:lnTo>
                    <a:pt x="8305" y="4899"/>
                  </a:lnTo>
                  <a:cubicBezTo>
                    <a:pt x="8337" y="4613"/>
                    <a:pt x="8337" y="4294"/>
                    <a:pt x="8304" y="3975"/>
                  </a:cubicBezTo>
                  <a:lnTo>
                    <a:pt x="8304" y="3975"/>
                  </a:lnTo>
                  <a:lnTo>
                    <a:pt x="9027" y="3442"/>
                  </a:lnTo>
                  <a:lnTo>
                    <a:pt x="9065" y="3442"/>
                  </a:lnTo>
                  <a:lnTo>
                    <a:pt x="9065" y="3404"/>
                  </a:lnTo>
                  <a:lnTo>
                    <a:pt x="8453" y="2027"/>
                  </a:lnTo>
                  <a:lnTo>
                    <a:pt x="8453" y="1989"/>
                  </a:lnTo>
                  <a:lnTo>
                    <a:pt x="8415" y="1989"/>
                  </a:lnTo>
                  <a:lnTo>
                    <a:pt x="7569" y="2136"/>
                  </a:lnTo>
                  <a:lnTo>
                    <a:pt x="7569" y="2136"/>
                  </a:lnTo>
                  <a:cubicBezTo>
                    <a:pt x="7343" y="1873"/>
                    <a:pt x="7116" y="1647"/>
                    <a:pt x="6853" y="1458"/>
                  </a:cubicBezTo>
                  <a:lnTo>
                    <a:pt x="6853" y="1458"/>
                  </a:lnTo>
                  <a:lnTo>
                    <a:pt x="7000" y="574"/>
                  </a:lnTo>
                  <a:lnTo>
                    <a:pt x="7000" y="536"/>
                  </a:lnTo>
                  <a:lnTo>
                    <a:pt x="6962" y="536"/>
                  </a:lnTo>
                  <a:lnTo>
                    <a:pt x="5508" y="0"/>
                  </a:lnTo>
                  <a:lnTo>
                    <a:pt x="4976" y="723"/>
                  </a:lnTo>
                  <a:lnTo>
                    <a:pt x="4976" y="723"/>
                  </a:lnTo>
                  <a:cubicBezTo>
                    <a:pt x="4815" y="707"/>
                    <a:pt x="4656" y="698"/>
                    <a:pt x="4500" y="698"/>
                  </a:cubicBezTo>
                  <a:cubicBezTo>
                    <a:pt x="4332" y="698"/>
                    <a:pt x="4170" y="708"/>
                    <a:pt x="4017" y="727"/>
                  </a:cubicBezTo>
                  <a:lnTo>
                    <a:pt x="3481" y="0"/>
                  </a:lnTo>
                  <a:close/>
                  <a:moveTo>
                    <a:pt x="765" y="4065"/>
                  </a:moveTo>
                  <a:cubicBezTo>
                    <a:pt x="729" y="4394"/>
                    <a:pt x="728" y="4723"/>
                    <a:pt x="762" y="5052"/>
                  </a:cubicBezTo>
                  <a:lnTo>
                    <a:pt x="762" y="5052"/>
                  </a:lnTo>
                  <a:lnTo>
                    <a:pt x="39" y="5584"/>
                  </a:lnTo>
                  <a:lnTo>
                    <a:pt x="39" y="5622"/>
                  </a:lnTo>
                  <a:lnTo>
                    <a:pt x="613" y="6999"/>
                  </a:lnTo>
                  <a:lnTo>
                    <a:pt x="613" y="7038"/>
                  </a:lnTo>
                  <a:lnTo>
                    <a:pt x="651" y="7038"/>
                  </a:lnTo>
                  <a:lnTo>
                    <a:pt x="1535" y="6890"/>
                  </a:lnTo>
                  <a:lnTo>
                    <a:pt x="1535" y="6890"/>
                  </a:lnTo>
                  <a:cubicBezTo>
                    <a:pt x="1724" y="7116"/>
                    <a:pt x="1949" y="7378"/>
                    <a:pt x="2248" y="7567"/>
                  </a:cubicBezTo>
                  <a:lnTo>
                    <a:pt x="2248" y="7567"/>
                  </a:lnTo>
                  <a:cubicBezTo>
                    <a:pt x="2181" y="7818"/>
                    <a:pt x="2144" y="8100"/>
                    <a:pt x="2109" y="8416"/>
                  </a:cubicBezTo>
                  <a:lnTo>
                    <a:pt x="2109" y="8416"/>
                  </a:lnTo>
                  <a:lnTo>
                    <a:pt x="2105" y="8414"/>
                  </a:lnTo>
                  <a:lnTo>
                    <a:pt x="2108" y="8418"/>
                  </a:lnTo>
                  <a:lnTo>
                    <a:pt x="2108" y="8418"/>
                  </a:lnTo>
                  <a:cubicBezTo>
                    <a:pt x="2107" y="8430"/>
                    <a:pt x="2106" y="8441"/>
                    <a:pt x="2105" y="8453"/>
                  </a:cubicBezTo>
                  <a:lnTo>
                    <a:pt x="2105" y="8491"/>
                  </a:lnTo>
                  <a:lnTo>
                    <a:pt x="3558" y="9026"/>
                  </a:lnTo>
                  <a:lnTo>
                    <a:pt x="3596" y="9026"/>
                  </a:lnTo>
                  <a:lnTo>
                    <a:pt x="4126" y="8269"/>
                  </a:lnTo>
                  <a:lnTo>
                    <a:pt x="4126" y="8269"/>
                  </a:lnTo>
                  <a:cubicBezTo>
                    <a:pt x="4275" y="8283"/>
                    <a:pt x="4423" y="8290"/>
                    <a:pt x="4571" y="8290"/>
                  </a:cubicBezTo>
                  <a:cubicBezTo>
                    <a:pt x="4732" y="8290"/>
                    <a:pt x="4892" y="8282"/>
                    <a:pt x="5052" y="8265"/>
                  </a:cubicBezTo>
                  <a:lnTo>
                    <a:pt x="5052" y="8265"/>
                  </a:lnTo>
                  <a:lnTo>
                    <a:pt x="5575" y="8937"/>
                  </a:lnTo>
                  <a:lnTo>
                    <a:pt x="5575" y="8937"/>
                  </a:lnTo>
                  <a:lnTo>
                    <a:pt x="5547" y="8950"/>
                  </a:lnTo>
                  <a:lnTo>
                    <a:pt x="5585" y="8950"/>
                  </a:lnTo>
                  <a:lnTo>
                    <a:pt x="5623" y="8988"/>
                  </a:lnTo>
                  <a:lnTo>
                    <a:pt x="5661" y="8988"/>
                  </a:lnTo>
                  <a:lnTo>
                    <a:pt x="7038" y="8414"/>
                  </a:lnTo>
                  <a:lnTo>
                    <a:pt x="7076" y="8414"/>
                  </a:lnTo>
                  <a:lnTo>
                    <a:pt x="7076" y="8376"/>
                  </a:lnTo>
                  <a:cubicBezTo>
                    <a:pt x="7040" y="8082"/>
                    <a:pt x="6968" y="7788"/>
                    <a:pt x="6928" y="7493"/>
                  </a:cubicBezTo>
                  <a:lnTo>
                    <a:pt x="6928" y="7493"/>
                  </a:lnTo>
                  <a:cubicBezTo>
                    <a:pt x="7189" y="7306"/>
                    <a:pt x="7413" y="7083"/>
                    <a:pt x="7601" y="6788"/>
                  </a:cubicBezTo>
                  <a:lnTo>
                    <a:pt x="7601" y="6788"/>
                  </a:lnTo>
                  <a:lnTo>
                    <a:pt x="7459" y="6770"/>
                  </a:lnTo>
                  <a:lnTo>
                    <a:pt x="7421" y="6770"/>
                  </a:lnTo>
                  <a:cubicBezTo>
                    <a:pt x="7229" y="6999"/>
                    <a:pt x="7000" y="7267"/>
                    <a:pt x="6732" y="7458"/>
                  </a:cubicBezTo>
                  <a:lnTo>
                    <a:pt x="6732" y="7497"/>
                  </a:lnTo>
                  <a:lnTo>
                    <a:pt x="6876" y="8359"/>
                  </a:lnTo>
                  <a:lnTo>
                    <a:pt x="6876" y="8359"/>
                  </a:lnTo>
                  <a:lnTo>
                    <a:pt x="5576" y="8937"/>
                  </a:lnTo>
                  <a:lnTo>
                    <a:pt x="5576" y="8937"/>
                  </a:lnTo>
                  <a:cubicBezTo>
                    <a:pt x="5398" y="8690"/>
                    <a:pt x="5222" y="8475"/>
                    <a:pt x="5076" y="8263"/>
                  </a:cubicBezTo>
                  <a:lnTo>
                    <a:pt x="5076" y="8263"/>
                  </a:lnTo>
                  <a:cubicBezTo>
                    <a:pt x="5080" y="8262"/>
                    <a:pt x="5084" y="8262"/>
                    <a:pt x="5088" y="8261"/>
                  </a:cubicBezTo>
                  <a:lnTo>
                    <a:pt x="5075" y="8261"/>
                  </a:lnTo>
                  <a:cubicBezTo>
                    <a:pt x="5067" y="8249"/>
                    <a:pt x="5058" y="8236"/>
                    <a:pt x="5049" y="8223"/>
                  </a:cubicBezTo>
                  <a:lnTo>
                    <a:pt x="5049" y="8185"/>
                  </a:lnTo>
                  <a:lnTo>
                    <a:pt x="5011" y="8185"/>
                  </a:lnTo>
                  <a:cubicBezTo>
                    <a:pt x="4858" y="8204"/>
                    <a:pt x="4696" y="8214"/>
                    <a:pt x="4528" y="8214"/>
                  </a:cubicBezTo>
                  <a:cubicBezTo>
                    <a:pt x="4361" y="8214"/>
                    <a:pt x="4189" y="8204"/>
                    <a:pt x="4017" y="8185"/>
                  </a:cubicBezTo>
                  <a:lnTo>
                    <a:pt x="4017" y="8223"/>
                  </a:lnTo>
                  <a:cubicBezTo>
                    <a:pt x="3832" y="8482"/>
                    <a:pt x="3647" y="8705"/>
                    <a:pt x="3497" y="8927"/>
                  </a:cubicBezTo>
                  <a:lnTo>
                    <a:pt x="3497" y="8927"/>
                  </a:lnTo>
                  <a:lnTo>
                    <a:pt x="2146" y="8430"/>
                  </a:lnTo>
                  <a:lnTo>
                    <a:pt x="2146" y="8430"/>
                  </a:lnTo>
                  <a:cubicBezTo>
                    <a:pt x="2183" y="8129"/>
                    <a:pt x="2221" y="7796"/>
                    <a:pt x="2296" y="7535"/>
                  </a:cubicBezTo>
                  <a:lnTo>
                    <a:pt x="2296" y="7497"/>
                  </a:lnTo>
                  <a:cubicBezTo>
                    <a:pt x="2028" y="7305"/>
                    <a:pt x="1760" y="7076"/>
                    <a:pt x="1569" y="6846"/>
                  </a:cubicBezTo>
                  <a:lnTo>
                    <a:pt x="687" y="6993"/>
                  </a:lnTo>
                  <a:lnTo>
                    <a:pt x="687" y="6993"/>
                  </a:lnTo>
                  <a:cubicBezTo>
                    <a:pt x="504" y="6519"/>
                    <a:pt x="287" y="6080"/>
                    <a:pt x="102" y="5642"/>
                  </a:cubicBezTo>
                  <a:lnTo>
                    <a:pt x="102" y="5642"/>
                  </a:lnTo>
                  <a:lnTo>
                    <a:pt x="804" y="5087"/>
                  </a:lnTo>
                  <a:cubicBezTo>
                    <a:pt x="766" y="4743"/>
                    <a:pt x="766" y="4399"/>
                    <a:pt x="804" y="4093"/>
                  </a:cubicBezTo>
                  <a:lnTo>
                    <a:pt x="765" y="4065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8450288" y="2015225"/>
              <a:ext cx="375775" cy="376750"/>
            </a:xfrm>
            <a:custGeom>
              <a:avLst/>
              <a:gdLst/>
              <a:ahLst/>
              <a:cxnLst/>
              <a:rect l="l" t="t" r="r" b="b"/>
              <a:pathLst>
                <a:path w="15031" h="15070" extrusionOk="0">
                  <a:moveTo>
                    <a:pt x="7535" y="4655"/>
                  </a:moveTo>
                  <a:cubicBezTo>
                    <a:pt x="7879" y="4655"/>
                    <a:pt x="8228" y="4720"/>
                    <a:pt x="8567" y="4858"/>
                  </a:cubicBezTo>
                  <a:cubicBezTo>
                    <a:pt x="10824" y="5775"/>
                    <a:pt x="10862" y="8950"/>
                    <a:pt x="8605" y="9906"/>
                  </a:cubicBezTo>
                  <a:cubicBezTo>
                    <a:pt x="8242" y="10063"/>
                    <a:pt x="7876" y="10134"/>
                    <a:pt x="7523" y="10134"/>
                  </a:cubicBezTo>
                  <a:cubicBezTo>
                    <a:pt x="5721" y="10134"/>
                    <a:pt x="4243" y="8274"/>
                    <a:pt x="5010" y="6387"/>
                  </a:cubicBezTo>
                  <a:cubicBezTo>
                    <a:pt x="5418" y="5311"/>
                    <a:pt x="6444" y="4655"/>
                    <a:pt x="7535" y="4655"/>
                  </a:cubicBezTo>
                  <a:close/>
                  <a:moveTo>
                    <a:pt x="9103" y="0"/>
                  </a:moveTo>
                  <a:lnTo>
                    <a:pt x="8261" y="1301"/>
                  </a:lnTo>
                  <a:cubicBezTo>
                    <a:pt x="7974" y="1262"/>
                    <a:pt x="7687" y="1243"/>
                    <a:pt x="7405" y="1243"/>
                  </a:cubicBezTo>
                  <a:cubicBezTo>
                    <a:pt x="7123" y="1243"/>
                    <a:pt x="6846" y="1262"/>
                    <a:pt x="6578" y="1301"/>
                  </a:cubicBezTo>
                  <a:lnTo>
                    <a:pt x="5660" y="77"/>
                  </a:lnTo>
                  <a:lnTo>
                    <a:pt x="3327" y="1071"/>
                  </a:lnTo>
                  <a:lnTo>
                    <a:pt x="3595" y="2601"/>
                  </a:lnTo>
                  <a:cubicBezTo>
                    <a:pt x="3176" y="2944"/>
                    <a:pt x="2795" y="3325"/>
                    <a:pt x="2452" y="3781"/>
                  </a:cubicBezTo>
                  <a:lnTo>
                    <a:pt x="2452" y="3781"/>
                  </a:lnTo>
                  <a:lnTo>
                    <a:pt x="956" y="3557"/>
                  </a:lnTo>
                  <a:lnTo>
                    <a:pt x="0" y="5928"/>
                  </a:lnTo>
                  <a:lnTo>
                    <a:pt x="1224" y="6808"/>
                  </a:lnTo>
                  <a:cubicBezTo>
                    <a:pt x="1147" y="7344"/>
                    <a:pt x="1147" y="7917"/>
                    <a:pt x="1262" y="8453"/>
                  </a:cubicBezTo>
                  <a:lnTo>
                    <a:pt x="0" y="9371"/>
                  </a:lnTo>
                  <a:lnTo>
                    <a:pt x="1033" y="11704"/>
                  </a:lnTo>
                  <a:lnTo>
                    <a:pt x="2524" y="11436"/>
                  </a:lnTo>
                  <a:cubicBezTo>
                    <a:pt x="2868" y="11857"/>
                    <a:pt x="3289" y="12239"/>
                    <a:pt x="3710" y="12583"/>
                  </a:cubicBezTo>
                  <a:lnTo>
                    <a:pt x="3480" y="14113"/>
                  </a:lnTo>
                  <a:lnTo>
                    <a:pt x="5890" y="15069"/>
                  </a:lnTo>
                  <a:lnTo>
                    <a:pt x="6731" y="13807"/>
                  </a:lnTo>
                  <a:cubicBezTo>
                    <a:pt x="6969" y="13823"/>
                    <a:pt x="7200" y="13832"/>
                    <a:pt x="7430" y="13832"/>
                  </a:cubicBezTo>
                  <a:cubicBezTo>
                    <a:pt x="7755" y="13832"/>
                    <a:pt x="8078" y="13814"/>
                    <a:pt x="8414" y="13769"/>
                  </a:cubicBezTo>
                  <a:lnTo>
                    <a:pt x="9332" y="15031"/>
                  </a:lnTo>
                  <a:lnTo>
                    <a:pt x="11665" y="13998"/>
                  </a:lnTo>
                  <a:lnTo>
                    <a:pt x="11359" y="12507"/>
                  </a:lnTo>
                  <a:cubicBezTo>
                    <a:pt x="11818" y="12163"/>
                    <a:pt x="12201" y="11742"/>
                    <a:pt x="12545" y="11321"/>
                  </a:cubicBezTo>
                  <a:lnTo>
                    <a:pt x="14075" y="11551"/>
                  </a:lnTo>
                  <a:lnTo>
                    <a:pt x="15031" y="9141"/>
                  </a:lnTo>
                  <a:lnTo>
                    <a:pt x="13730" y="8300"/>
                  </a:lnTo>
                  <a:cubicBezTo>
                    <a:pt x="13807" y="7726"/>
                    <a:pt x="13807" y="7152"/>
                    <a:pt x="13730" y="6617"/>
                  </a:cubicBezTo>
                  <a:lnTo>
                    <a:pt x="14954" y="5699"/>
                  </a:lnTo>
                  <a:lnTo>
                    <a:pt x="13960" y="3366"/>
                  </a:lnTo>
                  <a:lnTo>
                    <a:pt x="12430" y="3634"/>
                  </a:lnTo>
                  <a:cubicBezTo>
                    <a:pt x="12086" y="3213"/>
                    <a:pt x="11703" y="2830"/>
                    <a:pt x="11244" y="2486"/>
                  </a:cubicBezTo>
                  <a:lnTo>
                    <a:pt x="11474" y="956"/>
                  </a:lnTo>
                  <a:lnTo>
                    <a:pt x="9103" y="0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8450288" y="2012350"/>
              <a:ext cx="378650" cy="380575"/>
            </a:xfrm>
            <a:custGeom>
              <a:avLst/>
              <a:gdLst/>
              <a:ahLst/>
              <a:cxnLst/>
              <a:rect l="l" t="t" r="r" b="b"/>
              <a:pathLst>
                <a:path w="15146" h="15223" extrusionOk="0">
                  <a:moveTo>
                    <a:pt x="2677" y="3519"/>
                  </a:moveTo>
                  <a:lnTo>
                    <a:pt x="2626" y="3590"/>
                  </a:lnTo>
                  <a:lnTo>
                    <a:pt x="2626" y="3590"/>
                  </a:lnTo>
                  <a:cubicBezTo>
                    <a:pt x="2643" y="3568"/>
                    <a:pt x="2660" y="3545"/>
                    <a:pt x="2677" y="3519"/>
                  </a:cubicBezTo>
                  <a:close/>
                  <a:moveTo>
                    <a:pt x="2626" y="3590"/>
                  </a:moveTo>
                  <a:lnTo>
                    <a:pt x="2626" y="3590"/>
                  </a:lnTo>
                  <a:cubicBezTo>
                    <a:pt x="2569" y="3666"/>
                    <a:pt x="2516" y="3719"/>
                    <a:pt x="2486" y="3749"/>
                  </a:cubicBezTo>
                  <a:cubicBezTo>
                    <a:pt x="2451" y="3783"/>
                    <a:pt x="2448" y="3818"/>
                    <a:pt x="2419" y="3853"/>
                  </a:cubicBezTo>
                  <a:lnTo>
                    <a:pt x="2419" y="3853"/>
                  </a:lnTo>
                  <a:cubicBezTo>
                    <a:pt x="2414" y="3846"/>
                    <a:pt x="2410" y="3838"/>
                    <a:pt x="2410" y="3825"/>
                  </a:cubicBezTo>
                  <a:lnTo>
                    <a:pt x="2104" y="3787"/>
                  </a:lnTo>
                  <a:lnTo>
                    <a:pt x="956" y="3596"/>
                  </a:lnTo>
                  <a:cubicBezTo>
                    <a:pt x="947" y="3621"/>
                    <a:pt x="937" y="3646"/>
                    <a:pt x="927" y="3672"/>
                  </a:cubicBezTo>
                  <a:lnTo>
                    <a:pt x="918" y="3672"/>
                  </a:lnTo>
                  <a:lnTo>
                    <a:pt x="927" y="3674"/>
                  </a:lnTo>
                  <a:lnTo>
                    <a:pt x="927" y="3674"/>
                  </a:lnTo>
                  <a:cubicBezTo>
                    <a:pt x="701" y="4275"/>
                    <a:pt x="403" y="5051"/>
                    <a:pt x="0" y="5967"/>
                  </a:cubicBezTo>
                  <a:lnTo>
                    <a:pt x="0" y="6005"/>
                  </a:lnTo>
                  <a:lnTo>
                    <a:pt x="38" y="6005"/>
                  </a:lnTo>
                  <a:lnTo>
                    <a:pt x="61" y="6021"/>
                  </a:lnTo>
                  <a:lnTo>
                    <a:pt x="61" y="6021"/>
                  </a:lnTo>
                  <a:cubicBezTo>
                    <a:pt x="432" y="5058"/>
                    <a:pt x="729" y="4277"/>
                    <a:pt x="954" y="3678"/>
                  </a:cubicBezTo>
                  <a:lnTo>
                    <a:pt x="954" y="3678"/>
                  </a:lnTo>
                  <a:lnTo>
                    <a:pt x="2065" y="3863"/>
                  </a:lnTo>
                  <a:lnTo>
                    <a:pt x="2371" y="3902"/>
                  </a:lnTo>
                  <a:lnTo>
                    <a:pt x="2448" y="3902"/>
                  </a:lnTo>
                  <a:cubicBezTo>
                    <a:pt x="2448" y="3876"/>
                    <a:pt x="2431" y="3868"/>
                    <a:pt x="2419" y="3853"/>
                  </a:cubicBezTo>
                  <a:lnTo>
                    <a:pt x="2419" y="3853"/>
                  </a:lnTo>
                  <a:cubicBezTo>
                    <a:pt x="2454" y="3819"/>
                    <a:pt x="2486" y="3787"/>
                    <a:pt x="2486" y="3787"/>
                  </a:cubicBezTo>
                  <a:lnTo>
                    <a:pt x="2626" y="3590"/>
                  </a:lnTo>
                  <a:close/>
                  <a:moveTo>
                    <a:pt x="9064" y="1"/>
                  </a:moveTo>
                  <a:lnTo>
                    <a:pt x="9026" y="39"/>
                  </a:lnTo>
                  <a:cubicBezTo>
                    <a:pt x="8721" y="496"/>
                    <a:pt x="8455" y="915"/>
                    <a:pt x="8150" y="1296"/>
                  </a:cubicBezTo>
                  <a:lnTo>
                    <a:pt x="8150" y="1296"/>
                  </a:lnTo>
                  <a:cubicBezTo>
                    <a:pt x="7938" y="1283"/>
                    <a:pt x="7731" y="1276"/>
                    <a:pt x="7524" y="1276"/>
                  </a:cubicBezTo>
                  <a:cubicBezTo>
                    <a:pt x="7210" y="1276"/>
                    <a:pt x="6899" y="1293"/>
                    <a:pt x="6575" y="1335"/>
                  </a:cubicBezTo>
                  <a:lnTo>
                    <a:pt x="6575" y="1335"/>
                  </a:lnTo>
                  <a:lnTo>
                    <a:pt x="5660" y="115"/>
                  </a:lnTo>
                  <a:lnTo>
                    <a:pt x="5660" y="77"/>
                  </a:lnTo>
                  <a:lnTo>
                    <a:pt x="3289" y="1110"/>
                  </a:lnTo>
                  <a:cubicBezTo>
                    <a:pt x="3404" y="1722"/>
                    <a:pt x="3480" y="2219"/>
                    <a:pt x="3557" y="2639"/>
                  </a:cubicBezTo>
                  <a:cubicBezTo>
                    <a:pt x="3251" y="2907"/>
                    <a:pt x="2945" y="3175"/>
                    <a:pt x="2677" y="3519"/>
                  </a:cubicBezTo>
                  <a:cubicBezTo>
                    <a:pt x="2983" y="3213"/>
                    <a:pt x="3251" y="2945"/>
                    <a:pt x="3595" y="2678"/>
                  </a:cubicBezTo>
                  <a:cubicBezTo>
                    <a:pt x="3520" y="2265"/>
                    <a:pt x="3445" y="1779"/>
                    <a:pt x="3334" y="1183"/>
                  </a:cubicBezTo>
                  <a:lnTo>
                    <a:pt x="3334" y="1183"/>
                  </a:lnTo>
                  <a:lnTo>
                    <a:pt x="5631" y="204"/>
                  </a:lnTo>
                  <a:lnTo>
                    <a:pt x="6578" y="1492"/>
                  </a:lnTo>
                  <a:lnTo>
                    <a:pt x="6655" y="1492"/>
                  </a:lnTo>
                  <a:cubicBezTo>
                    <a:pt x="6923" y="1454"/>
                    <a:pt x="7200" y="1435"/>
                    <a:pt x="7477" y="1435"/>
                  </a:cubicBezTo>
                  <a:cubicBezTo>
                    <a:pt x="7754" y="1435"/>
                    <a:pt x="8032" y="1454"/>
                    <a:pt x="8299" y="1492"/>
                  </a:cubicBezTo>
                  <a:lnTo>
                    <a:pt x="8338" y="1492"/>
                  </a:lnTo>
                  <a:lnTo>
                    <a:pt x="8338" y="1454"/>
                  </a:lnTo>
                  <a:lnTo>
                    <a:pt x="9201" y="216"/>
                  </a:lnTo>
                  <a:lnTo>
                    <a:pt x="11465" y="1129"/>
                  </a:lnTo>
                  <a:lnTo>
                    <a:pt x="11465" y="1129"/>
                  </a:lnTo>
                  <a:cubicBezTo>
                    <a:pt x="11391" y="1607"/>
                    <a:pt x="11316" y="2086"/>
                    <a:pt x="11206" y="2601"/>
                  </a:cubicBezTo>
                  <a:lnTo>
                    <a:pt x="11206" y="2639"/>
                  </a:lnTo>
                  <a:lnTo>
                    <a:pt x="11244" y="2678"/>
                  </a:lnTo>
                  <a:cubicBezTo>
                    <a:pt x="11703" y="2984"/>
                    <a:pt x="12086" y="3404"/>
                    <a:pt x="12430" y="3825"/>
                  </a:cubicBezTo>
                  <a:lnTo>
                    <a:pt x="12468" y="3863"/>
                  </a:lnTo>
                  <a:lnTo>
                    <a:pt x="12506" y="3863"/>
                  </a:lnTo>
                  <a:lnTo>
                    <a:pt x="13944" y="3569"/>
                  </a:lnTo>
                  <a:lnTo>
                    <a:pt x="13944" y="3569"/>
                  </a:lnTo>
                  <a:cubicBezTo>
                    <a:pt x="14272" y="4300"/>
                    <a:pt x="14600" y="5064"/>
                    <a:pt x="14929" y="5795"/>
                  </a:cubicBezTo>
                  <a:lnTo>
                    <a:pt x="14929" y="5795"/>
                  </a:lnTo>
                  <a:lnTo>
                    <a:pt x="13730" y="6694"/>
                  </a:lnTo>
                  <a:lnTo>
                    <a:pt x="13692" y="6732"/>
                  </a:lnTo>
                  <a:lnTo>
                    <a:pt x="13692" y="6770"/>
                  </a:lnTo>
                  <a:cubicBezTo>
                    <a:pt x="13769" y="7306"/>
                    <a:pt x="13769" y="7879"/>
                    <a:pt x="13692" y="8415"/>
                  </a:cubicBezTo>
                  <a:lnTo>
                    <a:pt x="13692" y="8453"/>
                  </a:lnTo>
                  <a:lnTo>
                    <a:pt x="13730" y="8491"/>
                  </a:lnTo>
                  <a:lnTo>
                    <a:pt x="14938" y="9296"/>
                  </a:lnTo>
                  <a:lnTo>
                    <a:pt x="14031" y="11582"/>
                  </a:lnTo>
                  <a:lnTo>
                    <a:pt x="14031" y="11582"/>
                  </a:lnTo>
                  <a:lnTo>
                    <a:pt x="12583" y="11360"/>
                  </a:lnTo>
                  <a:lnTo>
                    <a:pt x="12506" y="11360"/>
                  </a:lnTo>
                  <a:lnTo>
                    <a:pt x="12506" y="11398"/>
                  </a:lnTo>
                  <a:cubicBezTo>
                    <a:pt x="12162" y="11819"/>
                    <a:pt x="11780" y="12239"/>
                    <a:pt x="11359" y="12583"/>
                  </a:cubicBezTo>
                  <a:lnTo>
                    <a:pt x="11321" y="12622"/>
                  </a:lnTo>
                  <a:lnTo>
                    <a:pt x="11321" y="12660"/>
                  </a:lnTo>
                  <a:cubicBezTo>
                    <a:pt x="11394" y="13137"/>
                    <a:pt x="11503" y="13650"/>
                    <a:pt x="11579" y="14096"/>
                  </a:cubicBezTo>
                  <a:lnTo>
                    <a:pt x="11579" y="14096"/>
                  </a:lnTo>
                  <a:lnTo>
                    <a:pt x="9352" y="15082"/>
                  </a:lnTo>
                  <a:lnTo>
                    <a:pt x="9352" y="15082"/>
                  </a:lnTo>
                  <a:lnTo>
                    <a:pt x="8491" y="13846"/>
                  </a:lnTo>
                  <a:lnTo>
                    <a:pt x="8452" y="13807"/>
                  </a:lnTo>
                  <a:lnTo>
                    <a:pt x="8414" y="13807"/>
                  </a:lnTo>
                  <a:cubicBezTo>
                    <a:pt x="8101" y="13852"/>
                    <a:pt x="7774" y="13871"/>
                    <a:pt x="7449" y="13871"/>
                  </a:cubicBezTo>
                  <a:cubicBezTo>
                    <a:pt x="7220" y="13871"/>
                    <a:pt x="6991" y="13861"/>
                    <a:pt x="6770" y="13846"/>
                  </a:cubicBezTo>
                  <a:lnTo>
                    <a:pt x="6731" y="13846"/>
                  </a:lnTo>
                  <a:lnTo>
                    <a:pt x="6693" y="13884"/>
                  </a:lnTo>
                  <a:lnTo>
                    <a:pt x="5851" y="15092"/>
                  </a:lnTo>
                  <a:lnTo>
                    <a:pt x="3566" y="14171"/>
                  </a:lnTo>
                  <a:lnTo>
                    <a:pt x="3566" y="14171"/>
                  </a:lnTo>
                  <a:cubicBezTo>
                    <a:pt x="3639" y="13690"/>
                    <a:pt x="3713" y="13178"/>
                    <a:pt x="3786" y="12736"/>
                  </a:cubicBezTo>
                  <a:lnTo>
                    <a:pt x="3786" y="12660"/>
                  </a:lnTo>
                  <a:lnTo>
                    <a:pt x="3748" y="12660"/>
                  </a:lnTo>
                  <a:cubicBezTo>
                    <a:pt x="3327" y="12316"/>
                    <a:pt x="2907" y="11933"/>
                    <a:pt x="2601" y="11513"/>
                  </a:cubicBezTo>
                  <a:lnTo>
                    <a:pt x="2563" y="11474"/>
                  </a:lnTo>
                  <a:lnTo>
                    <a:pt x="2524" y="11474"/>
                  </a:lnTo>
                  <a:lnTo>
                    <a:pt x="1050" y="11732"/>
                  </a:lnTo>
                  <a:lnTo>
                    <a:pt x="1050" y="11732"/>
                  </a:lnTo>
                  <a:lnTo>
                    <a:pt x="101" y="9505"/>
                  </a:lnTo>
                  <a:lnTo>
                    <a:pt x="1300" y="8606"/>
                  </a:lnTo>
                  <a:lnTo>
                    <a:pt x="1339" y="8606"/>
                  </a:lnTo>
                  <a:lnTo>
                    <a:pt x="1339" y="8568"/>
                  </a:lnTo>
                  <a:cubicBezTo>
                    <a:pt x="1262" y="8032"/>
                    <a:pt x="1224" y="7459"/>
                    <a:pt x="1300" y="6923"/>
                  </a:cubicBezTo>
                  <a:lnTo>
                    <a:pt x="1300" y="6885"/>
                  </a:lnTo>
                  <a:lnTo>
                    <a:pt x="1300" y="6847"/>
                  </a:lnTo>
                  <a:cubicBezTo>
                    <a:pt x="1299" y="6858"/>
                    <a:pt x="1297" y="6870"/>
                    <a:pt x="1296" y="6881"/>
                  </a:cubicBezTo>
                  <a:lnTo>
                    <a:pt x="1296" y="6881"/>
                  </a:lnTo>
                  <a:lnTo>
                    <a:pt x="61" y="6021"/>
                  </a:lnTo>
                  <a:lnTo>
                    <a:pt x="61" y="6021"/>
                  </a:lnTo>
                  <a:cubicBezTo>
                    <a:pt x="58" y="6031"/>
                    <a:pt x="54" y="6041"/>
                    <a:pt x="50" y="6051"/>
                  </a:cubicBezTo>
                  <a:lnTo>
                    <a:pt x="50" y="6051"/>
                  </a:lnTo>
                  <a:lnTo>
                    <a:pt x="38" y="6043"/>
                  </a:lnTo>
                  <a:lnTo>
                    <a:pt x="38" y="6082"/>
                  </a:lnTo>
                  <a:cubicBezTo>
                    <a:pt x="42" y="6071"/>
                    <a:pt x="46" y="6061"/>
                    <a:pt x="50" y="6051"/>
                  </a:cubicBezTo>
                  <a:lnTo>
                    <a:pt x="50" y="6051"/>
                  </a:lnTo>
                  <a:lnTo>
                    <a:pt x="1296" y="6882"/>
                  </a:lnTo>
                  <a:lnTo>
                    <a:pt x="1296" y="6882"/>
                  </a:lnTo>
                  <a:cubicBezTo>
                    <a:pt x="1296" y="6882"/>
                    <a:pt x="1296" y="6881"/>
                    <a:pt x="1296" y="6881"/>
                  </a:cubicBezTo>
                  <a:lnTo>
                    <a:pt x="1296" y="6881"/>
                  </a:lnTo>
                  <a:lnTo>
                    <a:pt x="1300" y="6885"/>
                  </a:lnTo>
                  <a:lnTo>
                    <a:pt x="1296" y="6882"/>
                  </a:lnTo>
                  <a:lnTo>
                    <a:pt x="1296" y="6882"/>
                  </a:lnTo>
                  <a:cubicBezTo>
                    <a:pt x="1226" y="7395"/>
                    <a:pt x="1226" y="7943"/>
                    <a:pt x="1296" y="8457"/>
                  </a:cubicBezTo>
                  <a:lnTo>
                    <a:pt x="1296" y="8457"/>
                  </a:lnTo>
                  <a:lnTo>
                    <a:pt x="77" y="9371"/>
                  </a:lnTo>
                  <a:lnTo>
                    <a:pt x="38" y="9409"/>
                  </a:lnTo>
                  <a:lnTo>
                    <a:pt x="38" y="9447"/>
                  </a:lnTo>
                  <a:cubicBezTo>
                    <a:pt x="339" y="10162"/>
                    <a:pt x="677" y="10913"/>
                    <a:pt x="1015" y="11738"/>
                  </a:cubicBezTo>
                  <a:lnTo>
                    <a:pt x="1015" y="11738"/>
                  </a:lnTo>
                  <a:lnTo>
                    <a:pt x="994" y="11742"/>
                  </a:lnTo>
                  <a:lnTo>
                    <a:pt x="1023" y="11756"/>
                  </a:lnTo>
                  <a:lnTo>
                    <a:pt x="1023" y="11756"/>
                  </a:lnTo>
                  <a:cubicBezTo>
                    <a:pt x="1026" y="11764"/>
                    <a:pt x="1029" y="11772"/>
                    <a:pt x="1033" y="11780"/>
                  </a:cubicBezTo>
                  <a:lnTo>
                    <a:pt x="1033" y="11819"/>
                  </a:lnTo>
                  <a:lnTo>
                    <a:pt x="1071" y="11819"/>
                  </a:lnTo>
                  <a:lnTo>
                    <a:pt x="2534" y="11563"/>
                  </a:lnTo>
                  <a:lnTo>
                    <a:pt x="2534" y="11563"/>
                  </a:lnTo>
                  <a:cubicBezTo>
                    <a:pt x="2865" y="11965"/>
                    <a:pt x="3266" y="12368"/>
                    <a:pt x="3703" y="12702"/>
                  </a:cubicBezTo>
                  <a:lnTo>
                    <a:pt x="3703" y="12702"/>
                  </a:lnTo>
                  <a:cubicBezTo>
                    <a:pt x="3629" y="13152"/>
                    <a:pt x="3555" y="13671"/>
                    <a:pt x="3480" y="14190"/>
                  </a:cubicBezTo>
                  <a:lnTo>
                    <a:pt x="3480" y="14228"/>
                  </a:lnTo>
                  <a:lnTo>
                    <a:pt x="3519" y="14228"/>
                  </a:lnTo>
                  <a:lnTo>
                    <a:pt x="5890" y="15184"/>
                  </a:lnTo>
                  <a:lnTo>
                    <a:pt x="5928" y="15222"/>
                  </a:lnTo>
                  <a:lnTo>
                    <a:pt x="5966" y="15146"/>
                  </a:lnTo>
                  <a:lnTo>
                    <a:pt x="6815" y="13928"/>
                  </a:lnTo>
                  <a:lnTo>
                    <a:pt x="6815" y="13928"/>
                  </a:lnTo>
                  <a:cubicBezTo>
                    <a:pt x="7057" y="13959"/>
                    <a:pt x="7292" y="13975"/>
                    <a:pt x="7527" y="13975"/>
                  </a:cubicBezTo>
                  <a:cubicBezTo>
                    <a:pt x="7811" y="13975"/>
                    <a:pt x="8094" y="13951"/>
                    <a:pt x="8386" y="13897"/>
                  </a:cubicBezTo>
                  <a:lnTo>
                    <a:pt x="8386" y="13897"/>
                  </a:lnTo>
                  <a:lnTo>
                    <a:pt x="9294" y="15108"/>
                  </a:lnTo>
                  <a:lnTo>
                    <a:pt x="9332" y="15184"/>
                  </a:lnTo>
                  <a:lnTo>
                    <a:pt x="9370" y="15146"/>
                  </a:lnTo>
                  <a:lnTo>
                    <a:pt x="11742" y="14152"/>
                  </a:lnTo>
                  <a:lnTo>
                    <a:pt x="11780" y="14113"/>
                  </a:lnTo>
                  <a:lnTo>
                    <a:pt x="11780" y="14037"/>
                  </a:lnTo>
                  <a:cubicBezTo>
                    <a:pt x="11705" y="13590"/>
                    <a:pt x="11595" y="13071"/>
                    <a:pt x="11518" y="12585"/>
                  </a:cubicBezTo>
                  <a:lnTo>
                    <a:pt x="11518" y="12585"/>
                  </a:lnTo>
                  <a:cubicBezTo>
                    <a:pt x="11910" y="12259"/>
                    <a:pt x="12300" y="11868"/>
                    <a:pt x="12626" y="11443"/>
                  </a:cubicBezTo>
                  <a:lnTo>
                    <a:pt x="12626" y="11443"/>
                  </a:lnTo>
                  <a:lnTo>
                    <a:pt x="14002" y="11654"/>
                  </a:lnTo>
                  <a:lnTo>
                    <a:pt x="14002" y="11654"/>
                  </a:lnTo>
                  <a:lnTo>
                    <a:pt x="13998" y="11666"/>
                  </a:lnTo>
                  <a:lnTo>
                    <a:pt x="14008" y="11655"/>
                  </a:lnTo>
                  <a:lnTo>
                    <a:pt x="14008" y="11655"/>
                  </a:lnTo>
                  <a:lnTo>
                    <a:pt x="14075" y="11666"/>
                  </a:lnTo>
                  <a:lnTo>
                    <a:pt x="14151" y="11666"/>
                  </a:lnTo>
                  <a:lnTo>
                    <a:pt x="14189" y="11627"/>
                  </a:lnTo>
                  <a:cubicBezTo>
                    <a:pt x="14495" y="10786"/>
                    <a:pt x="14801" y="10021"/>
                    <a:pt x="15145" y="9218"/>
                  </a:cubicBezTo>
                  <a:lnTo>
                    <a:pt x="15145" y="9180"/>
                  </a:lnTo>
                  <a:lnTo>
                    <a:pt x="15069" y="9141"/>
                  </a:lnTo>
                  <a:lnTo>
                    <a:pt x="13848" y="8290"/>
                  </a:lnTo>
                  <a:lnTo>
                    <a:pt x="13848" y="8290"/>
                  </a:lnTo>
                  <a:cubicBezTo>
                    <a:pt x="13882" y="7748"/>
                    <a:pt x="13881" y="7207"/>
                    <a:pt x="13813" y="6700"/>
                  </a:cubicBezTo>
                  <a:lnTo>
                    <a:pt x="13813" y="6700"/>
                  </a:lnTo>
                  <a:lnTo>
                    <a:pt x="15031" y="5814"/>
                  </a:lnTo>
                  <a:lnTo>
                    <a:pt x="15069" y="5776"/>
                  </a:lnTo>
                  <a:lnTo>
                    <a:pt x="15069" y="5737"/>
                  </a:lnTo>
                  <a:cubicBezTo>
                    <a:pt x="14687" y="4934"/>
                    <a:pt x="14381" y="4131"/>
                    <a:pt x="14036" y="3366"/>
                  </a:cubicBezTo>
                  <a:lnTo>
                    <a:pt x="13998" y="3328"/>
                  </a:lnTo>
                  <a:lnTo>
                    <a:pt x="13960" y="3328"/>
                  </a:lnTo>
                  <a:lnTo>
                    <a:pt x="12496" y="3621"/>
                  </a:lnTo>
                  <a:lnTo>
                    <a:pt x="12496" y="3621"/>
                  </a:lnTo>
                  <a:cubicBezTo>
                    <a:pt x="12156" y="3208"/>
                    <a:pt x="11744" y="2796"/>
                    <a:pt x="11331" y="2457"/>
                  </a:cubicBezTo>
                  <a:lnTo>
                    <a:pt x="11331" y="2457"/>
                  </a:lnTo>
                  <a:cubicBezTo>
                    <a:pt x="11404" y="1979"/>
                    <a:pt x="11477" y="1470"/>
                    <a:pt x="11550" y="995"/>
                  </a:cubicBezTo>
                  <a:lnTo>
                    <a:pt x="11550" y="957"/>
                  </a:lnTo>
                  <a:lnTo>
                    <a:pt x="11474" y="957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8226513" y="2459388"/>
              <a:ext cx="223775" cy="224725"/>
            </a:xfrm>
            <a:custGeom>
              <a:avLst/>
              <a:gdLst/>
              <a:ahLst/>
              <a:cxnLst/>
              <a:rect l="l" t="t" r="r" b="b"/>
              <a:pathLst>
                <a:path w="8951" h="8989" extrusionOk="0">
                  <a:moveTo>
                    <a:pt x="4495" y="2802"/>
                  </a:moveTo>
                  <a:cubicBezTo>
                    <a:pt x="4692" y="2802"/>
                    <a:pt x="4893" y="2836"/>
                    <a:pt x="5087" y="2907"/>
                  </a:cubicBezTo>
                  <a:cubicBezTo>
                    <a:pt x="6464" y="3442"/>
                    <a:pt x="6464" y="5355"/>
                    <a:pt x="5125" y="5928"/>
                  </a:cubicBezTo>
                  <a:cubicBezTo>
                    <a:pt x="4896" y="6033"/>
                    <a:pt x="4666" y="6081"/>
                    <a:pt x="4444" y="6081"/>
                  </a:cubicBezTo>
                  <a:cubicBezTo>
                    <a:pt x="3372" y="6081"/>
                    <a:pt x="2508" y="4966"/>
                    <a:pt x="2984" y="3825"/>
                  </a:cubicBezTo>
                  <a:cubicBezTo>
                    <a:pt x="3219" y="3178"/>
                    <a:pt x="3839" y="2802"/>
                    <a:pt x="4495" y="2802"/>
                  </a:cubicBezTo>
                  <a:close/>
                  <a:moveTo>
                    <a:pt x="5431" y="0"/>
                  </a:moveTo>
                  <a:lnTo>
                    <a:pt x="4896" y="765"/>
                  </a:lnTo>
                  <a:cubicBezTo>
                    <a:pt x="4743" y="746"/>
                    <a:pt x="4580" y="737"/>
                    <a:pt x="4413" y="737"/>
                  </a:cubicBezTo>
                  <a:cubicBezTo>
                    <a:pt x="4246" y="737"/>
                    <a:pt x="4074" y="746"/>
                    <a:pt x="3902" y="765"/>
                  </a:cubicBezTo>
                  <a:lnTo>
                    <a:pt x="3366" y="39"/>
                  </a:lnTo>
                  <a:lnTo>
                    <a:pt x="1951" y="650"/>
                  </a:lnTo>
                  <a:lnTo>
                    <a:pt x="2142" y="1530"/>
                  </a:lnTo>
                  <a:cubicBezTo>
                    <a:pt x="1875" y="1760"/>
                    <a:pt x="1645" y="1989"/>
                    <a:pt x="1454" y="2257"/>
                  </a:cubicBezTo>
                  <a:lnTo>
                    <a:pt x="574" y="2104"/>
                  </a:lnTo>
                  <a:lnTo>
                    <a:pt x="0" y="3519"/>
                  </a:lnTo>
                  <a:lnTo>
                    <a:pt x="765" y="4054"/>
                  </a:lnTo>
                  <a:cubicBezTo>
                    <a:pt x="689" y="4399"/>
                    <a:pt x="689" y="4705"/>
                    <a:pt x="765" y="5049"/>
                  </a:cubicBezTo>
                  <a:lnTo>
                    <a:pt x="0" y="5584"/>
                  </a:lnTo>
                  <a:lnTo>
                    <a:pt x="612" y="6999"/>
                  </a:lnTo>
                  <a:lnTo>
                    <a:pt x="1530" y="6808"/>
                  </a:lnTo>
                  <a:cubicBezTo>
                    <a:pt x="1722" y="7076"/>
                    <a:pt x="1951" y="7305"/>
                    <a:pt x="2219" y="7535"/>
                  </a:cubicBezTo>
                  <a:lnTo>
                    <a:pt x="2104" y="8414"/>
                  </a:lnTo>
                  <a:lnTo>
                    <a:pt x="3519" y="8988"/>
                  </a:lnTo>
                  <a:lnTo>
                    <a:pt x="4016" y="8261"/>
                  </a:lnTo>
                  <a:cubicBezTo>
                    <a:pt x="4188" y="8281"/>
                    <a:pt x="4351" y="8290"/>
                    <a:pt x="4514" y="8290"/>
                  </a:cubicBezTo>
                  <a:cubicBezTo>
                    <a:pt x="4676" y="8290"/>
                    <a:pt x="4839" y="8281"/>
                    <a:pt x="5011" y="8261"/>
                  </a:cubicBezTo>
                  <a:lnTo>
                    <a:pt x="5546" y="8988"/>
                  </a:lnTo>
                  <a:lnTo>
                    <a:pt x="6961" y="8376"/>
                  </a:lnTo>
                  <a:lnTo>
                    <a:pt x="6770" y="7497"/>
                  </a:lnTo>
                  <a:cubicBezTo>
                    <a:pt x="7038" y="7267"/>
                    <a:pt x="7267" y="7038"/>
                    <a:pt x="7497" y="6770"/>
                  </a:cubicBezTo>
                  <a:lnTo>
                    <a:pt x="8376" y="6923"/>
                  </a:lnTo>
                  <a:lnTo>
                    <a:pt x="8950" y="5469"/>
                  </a:lnTo>
                  <a:lnTo>
                    <a:pt x="8185" y="4972"/>
                  </a:lnTo>
                  <a:cubicBezTo>
                    <a:pt x="8223" y="4628"/>
                    <a:pt x="8223" y="4284"/>
                    <a:pt x="8185" y="3978"/>
                  </a:cubicBezTo>
                  <a:lnTo>
                    <a:pt x="8950" y="3404"/>
                  </a:lnTo>
                  <a:lnTo>
                    <a:pt x="8338" y="2027"/>
                  </a:lnTo>
                  <a:lnTo>
                    <a:pt x="7420" y="2180"/>
                  </a:lnTo>
                  <a:cubicBezTo>
                    <a:pt x="7229" y="1913"/>
                    <a:pt x="6999" y="1683"/>
                    <a:pt x="6732" y="1492"/>
                  </a:cubicBezTo>
                  <a:lnTo>
                    <a:pt x="6847" y="574"/>
                  </a:lnTo>
                  <a:lnTo>
                    <a:pt x="543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1049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lists">
  <p:cSld name="Title and two lists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body" idx="1"/>
          </p:nvPr>
        </p:nvSpPr>
        <p:spPr>
          <a:xfrm>
            <a:off x="720000" y="1809533"/>
            <a:ext cx="3784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2"/>
          </p:nvPr>
        </p:nvSpPr>
        <p:spPr>
          <a:xfrm>
            <a:off x="4639200" y="1809533"/>
            <a:ext cx="3784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34" name="Google Shape;234;p18"/>
          <p:cNvSpPr txBox="1">
            <a:spLocks noGrp="1"/>
          </p:cNvSpPr>
          <p:nvPr>
            <p:ph type="title"/>
          </p:nvPr>
        </p:nvSpPr>
        <p:spPr>
          <a:xfrm>
            <a:off x="4336000" y="393324"/>
            <a:ext cx="4177800" cy="8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497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words">
  <p:cSld name="Big words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19"/>
          <p:cNvGrpSpPr/>
          <p:nvPr/>
        </p:nvGrpSpPr>
        <p:grpSpPr>
          <a:xfrm>
            <a:off x="2445725" y="514904"/>
            <a:ext cx="5978400" cy="963833"/>
            <a:chOff x="2445725" y="386175"/>
            <a:chExt cx="5978400" cy="722875"/>
          </a:xfrm>
        </p:grpSpPr>
        <p:sp>
          <p:nvSpPr>
            <p:cNvPr id="237" name="Google Shape;237;p19"/>
            <p:cNvSpPr/>
            <p:nvPr/>
          </p:nvSpPr>
          <p:spPr>
            <a:xfrm>
              <a:off x="2445725" y="474550"/>
              <a:ext cx="5877600" cy="634500"/>
            </a:xfrm>
            <a:prstGeom prst="rect">
              <a:avLst/>
            </a:pr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2546525" y="386175"/>
              <a:ext cx="5877600" cy="6345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39" name="Google Shape;239;p19"/>
          <p:cNvSpPr txBox="1">
            <a:spLocks noGrp="1"/>
          </p:cNvSpPr>
          <p:nvPr>
            <p:ph type="ctrTitle"/>
          </p:nvPr>
        </p:nvSpPr>
        <p:spPr>
          <a:xfrm>
            <a:off x="2261427" y="631133"/>
            <a:ext cx="6032100" cy="5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7956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02004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6685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154724" y="860759"/>
            <a:ext cx="5092788" cy="2836988"/>
          </a:xfrm>
          <a:custGeom>
            <a:avLst/>
            <a:gdLst/>
            <a:ahLst/>
            <a:cxnLst/>
            <a:rect l="l" t="t" r="r" b="b"/>
            <a:pathLst>
              <a:path w="69455" h="46508" extrusionOk="0">
                <a:moveTo>
                  <a:pt x="0" y="1"/>
                </a:moveTo>
                <a:lnTo>
                  <a:pt x="0" y="46508"/>
                </a:lnTo>
                <a:lnTo>
                  <a:pt x="69455" y="46508"/>
                </a:lnTo>
                <a:lnTo>
                  <a:pt x="69455" y="42224"/>
                </a:lnTo>
                <a:lnTo>
                  <a:pt x="4628" y="1"/>
                </a:lnTo>
                <a:close/>
              </a:path>
            </a:pathLst>
          </a:custGeom>
          <a:solidFill>
            <a:srgbClr val="A4C1FF">
              <a:alpha val="38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3228899" y="735524"/>
            <a:ext cx="5181600" cy="2836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3395247" y="835489"/>
            <a:ext cx="78000" cy="9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3506988" y="835489"/>
            <a:ext cx="78000" cy="9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cxnSp>
        <p:nvCxnSpPr>
          <p:cNvPr id="31" name="Google Shape;31;p3"/>
          <p:cNvCxnSpPr/>
          <p:nvPr/>
        </p:nvCxnSpPr>
        <p:spPr>
          <a:xfrm>
            <a:off x="3228904" y="1031757"/>
            <a:ext cx="51951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3"/>
          <p:cNvSpPr/>
          <p:nvPr/>
        </p:nvSpPr>
        <p:spPr>
          <a:xfrm>
            <a:off x="3618726" y="835489"/>
            <a:ext cx="78000" cy="9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3" name="Google Shape;33;p3"/>
          <p:cNvSpPr txBox="1">
            <a:spLocks noGrp="1"/>
          </p:cNvSpPr>
          <p:nvPr>
            <p:ph type="ctrTitle"/>
          </p:nvPr>
        </p:nvSpPr>
        <p:spPr>
          <a:xfrm>
            <a:off x="4848951" y="962356"/>
            <a:ext cx="34920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ubTitle" idx="1"/>
          </p:nvPr>
        </p:nvSpPr>
        <p:spPr>
          <a:xfrm>
            <a:off x="4848950" y="2169076"/>
            <a:ext cx="32718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title" idx="2" hasCustomPrompt="1"/>
          </p:nvPr>
        </p:nvSpPr>
        <p:spPr>
          <a:xfrm>
            <a:off x="3316276" y="1716757"/>
            <a:ext cx="13863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9986060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2418" y="887911"/>
            <a:ext cx="5632453" cy="2836988"/>
          </a:xfrm>
          <a:custGeom>
            <a:avLst/>
            <a:gdLst/>
            <a:ahLst/>
            <a:cxnLst/>
            <a:rect l="l" t="t" r="r" b="b"/>
            <a:pathLst>
              <a:path w="69455" h="46508" extrusionOk="0">
                <a:moveTo>
                  <a:pt x="0" y="1"/>
                </a:moveTo>
                <a:lnTo>
                  <a:pt x="0" y="46508"/>
                </a:lnTo>
                <a:lnTo>
                  <a:pt x="69455" y="46508"/>
                </a:lnTo>
                <a:lnTo>
                  <a:pt x="69455" y="42224"/>
                </a:lnTo>
                <a:lnTo>
                  <a:pt x="4628" y="1"/>
                </a:lnTo>
                <a:close/>
              </a:path>
            </a:pathLst>
          </a:custGeom>
          <a:solidFill>
            <a:srgbClr val="A4C1FF">
              <a:alpha val="38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796588" y="762665"/>
            <a:ext cx="5642100" cy="2836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950151" y="1156034"/>
            <a:ext cx="873905" cy="1418513"/>
          </a:xfrm>
          <a:custGeom>
            <a:avLst/>
            <a:gdLst/>
            <a:ahLst/>
            <a:cxnLst/>
            <a:rect l="l" t="t" r="r" b="b"/>
            <a:pathLst>
              <a:path w="18512" h="18512" extrusionOk="0">
                <a:moveTo>
                  <a:pt x="1" y="1"/>
                </a:moveTo>
                <a:lnTo>
                  <a:pt x="1" y="18512"/>
                </a:lnTo>
                <a:lnTo>
                  <a:pt x="18512" y="18512"/>
                </a:lnTo>
                <a:lnTo>
                  <a:pt x="1851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950150" y="2916032"/>
            <a:ext cx="301398" cy="401909"/>
          </a:xfrm>
          <a:custGeom>
            <a:avLst/>
            <a:gdLst/>
            <a:ahLst/>
            <a:cxnLst/>
            <a:rect l="l" t="t" r="r" b="b"/>
            <a:pathLst>
              <a:path w="8721" h="8722" extrusionOk="0">
                <a:moveTo>
                  <a:pt x="0" y="1"/>
                </a:moveTo>
                <a:lnTo>
                  <a:pt x="0" y="8721"/>
                </a:lnTo>
                <a:lnTo>
                  <a:pt x="8720" y="8721"/>
                </a:lnTo>
                <a:lnTo>
                  <a:pt x="872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1495989" y="2916032"/>
            <a:ext cx="301398" cy="401909"/>
          </a:xfrm>
          <a:custGeom>
            <a:avLst/>
            <a:gdLst/>
            <a:ahLst/>
            <a:cxnLst/>
            <a:rect l="l" t="t" r="r" b="b"/>
            <a:pathLst>
              <a:path w="8721" h="8722" extrusionOk="0">
                <a:moveTo>
                  <a:pt x="1" y="1"/>
                </a:moveTo>
                <a:lnTo>
                  <a:pt x="1" y="8721"/>
                </a:lnTo>
                <a:lnTo>
                  <a:pt x="8721" y="8721"/>
                </a:lnTo>
                <a:lnTo>
                  <a:pt x="872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2041862" y="2916032"/>
            <a:ext cx="301398" cy="401909"/>
          </a:xfrm>
          <a:custGeom>
            <a:avLst/>
            <a:gdLst/>
            <a:ahLst/>
            <a:cxnLst/>
            <a:rect l="l" t="t" r="r" b="b"/>
            <a:pathLst>
              <a:path w="8721" h="8722" extrusionOk="0">
                <a:moveTo>
                  <a:pt x="0" y="1"/>
                </a:moveTo>
                <a:lnTo>
                  <a:pt x="0" y="8721"/>
                </a:lnTo>
                <a:lnTo>
                  <a:pt x="8720" y="8721"/>
                </a:lnTo>
                <a:lnTo>
                  <a:pt x="872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962947" y="862632"/>
            <a:ext cx="78000" cy="9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1074688" y="862632"/>
            <a:ext cx="78000" cy="9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cxnSp>
        <p:nvCxnSpPr>
          <p:cNvPr id="17" name="Google Shape;17;p2"/>
          <p:cNvCxnSpPr/>
          <p:nvPr/>
        </p:nvCxnSpPr>
        <p:spPr>
          <a:xfrm>
            <a:off x="796604" y="1058900"/>
            <a:ext cx="565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2"/>
          <p:cNvSpPr/>
          <p:nvPr/>
        </p:nvSpPr>
        <p:spPr>
          <a:xfrm>
            <a:off x="1186426" y="862632"/>
            <a:ext cx="78000" cy="9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9" name="Google Shape;19;p2"/>
          <p:cNvGrpSpPr/>
          <p:nvPr/>
        </p:nvGrpSpPr>
        <p:grpSpPr>
          <a:xfrm>
            <a:off x="2028900" y="1167134"/>
            <a:ext cx="1621800" cy="689900"/>
            <a:chOff x="2028900" y="875350"/>
            <a:chExt cx="1621800" cy="517425"/>
          </a:xfrm>
        </p:grpSpPr>
        <p:cxnSp>
          <p:nvCxnSpPr>
            <p:cNvPr id="20" name="Google Shape;20;p2"/>
            <p:cNvCxnSpPr/>
            <p:nvPr/>
          </p:nvCxnSpPr>
          <p:spPr>
            <a:xfrm>
              <a:off x="2028900" y="875350"/>
              <a:ext cx="1621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2028900" y="1047825"/>
              <a:ext cx="1621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2028900" y="1220300"/>
              <a:ext cx="1621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2028900" y="1392775"/>
              <a:ext cx="828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" name="Google Shape;24;p2"/>
          <p:cNvSpPr txBox="1">
            <a:spLocks noGrp="1"/>
          </p:cNvSpPr>
          <p:nvPr>
            <p:ph type="ctrTitle"/>
          </p:nvPr>
        </p:nvSpPr>
        <p:spPr>
          <a:xfrm>
            <a:off x="1173900" y="1092700"/>
            <a:ext cx="4900500" cy="21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ubTitle" idx="1"/>
          </p:nvPr>
        </p:nvSpPr>
        <p:spPr>
          <a:xfrm>
            <a:off x="760725" y="3909767"/>
            <a:ext cx="2652300" cy="9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83933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154724" y="860758"/>
            <a:ext cx="5092788" cy="2836988"/>
          </a:xfrm>
          <a:custGeom>
            <a:avLst/>
            <a:gdLst/>
            <a:ahLst/>
            <a:cxnLst/>
            <a:rect l="l" t="t" r="r" b="b"/>
            <a:pathLst>
              <a:path w="69455" h="46508" extrusionOk="0">
                <a:moveTo>
                  <a:pt x="0" y="1"/>
                </a:moveTo>
                <a:lnTo>
                  <a:pt x="0" y="46508"/>
                </a:lnTo>
                <a:lnTo>
                  <a:pt x="69455" y="46508"/>
                </a:lnTo>
                <a:lnTo>
                  <a:pt x="69455" y="42224"/>
                </a:lnTo>
                <a:lnTo>
                  <a:pt x="4628" y="1"/>
                </a:lnTo>
                <a:close/>
              </a:path>
            </a:pathLst>
          </a:custGeom>
          <a:solidFill>
            <a:srgbClr val="A4C1FF">
              <a:alpha val="38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3228899" y="735524"/>
            <a:ext cx="5181600" cy="2836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3395247" y="835489"/>
            <a:ext cx="78000" cy="9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3506988" y="835489"/>
            <a:ext cx="78000" cy="9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cxnSp>
        <p:nvCxnSpPr>
          <p:cNvPr id="31" name="Google Shape;31;p3"/>
          <p:cNvCxnSpPr/>
          <p:nvPr/>
        </p:nvCxnSpPr>
        <p:spPr>
          <a:xfrm>
            <a:off x="3228904" y="1031757"/>
            <a:ext cx="51951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3"/>
          <p:cNvSpPr/>
          <p:nvPr/>
        </p:nvSpPr>
        <p:spPr>
          <a:xfrm>
            <a:off x="3618726" y="835489"/>
            <a:ext cx="78000" cy="9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3" name="Google Shape;33;p3"/>
          <p:cNvSpPr txBox="1">
            <a:spLocks noGrp="1"/>
          </p:cNvSpPr>
          <p:nvPr>
            <p:ph type="ctrTitle"/>
          </p:nvPr>
        </p:nvSpPr>
        <p:spPr>
          <a:xfrm>
            <a:off x="4848951" y="962356"/>
            <a:ext cx="34920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ubTitle" idx="1"/>
          </p:nvPr>
        </p:nvSpPr>
        <p:spPr>
          <a:xfrm>
            <a:off x="4848950" y="2169076"/>
            <a:ext cx="32718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title" idx="2" hasCustomPrompt="1"/>
          </p:nvPr>
        </p:nvSpPr>
        <p:spPr>
          <a:xfrm>
            <a:off x="3316276" y="1716757"/>
            <a:ext cx="13863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409945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>
            <a:spLocks noGrp="1"/>
          </p:cNvSpPr>
          <p:nvPr>
            <p:ph type="ctrTitle"/>
          </p:nvPr>
        </p:nvSpPr>
        <p:spPr>
          <a:xfrm>
            <a:off x="984900" y="2527567"/>
            <a:ext cx="2794800" cy="105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ubTitle" idx="1"/>
          </p:nvPr>
        </p:nvSpPr>
        <p:spPr>
          <a:xfrm>
            <a:off x="984900" y="3581567"/>
            <a:ext cx="2557200" cy="16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9" name="Google Shape;39;p4"/>
          <p:cNvGrpSpPr/>
          <p:nvPr/>
        </p:nvGrpSpPr>
        <p:grpSpPr>
          <a:xfrm rot="2700000">
            <a:off x="363861" y="5709701"/>
            <a:ext cx="935069" cy="591865"/>
            <a:chOff x="5495733" y="3271125"/>
            <a:chExt cx="1159989" cy="978975"/>
          </a:xfrm>
        </p:grpSpPr>
        <p:sp>
          <p:nvSpPr>
            <p:cNvPr id="40" name="Google Shape;40;p4"/>
            <p:cNvSpPr/>
            <p:nvPr/>
          </p:nvSpPr>
          <p:spPr>
            <a:xfrm rot="1394850">
              <a:off x="5924709" y="3308199"/>
              <a:ext cx="228548" cy="228548"/>
            </a:xfrm>
            <a:custGeom>
              <a:avLst/>
              <a:gdLst/>
              <a:ahLst/>
              <a:cxnLst/>
              <a:rect l="l" t="t" r="r" b="b"/>
              <a:pathLst>
                <a:path w="9142" h="9142" extrusionOk="0">
                  <a:moveTo>
                    <a:pt x="4592" y="2909"/>
                  </a:moveTo>
                  <a:cubicBezTo>
                    <a:pt x="4705" y="2909"/>
                    <a:pt x="4820" y="2921"/>
                    <a:pt x="4934" y="2946"/>
                  </a:cubicBezTo>
                  <a:cubicBezTo>
                    <a:pt x="6349" y="3252"/>
                    <a:pt x="6732" y="5126"/>
                    <a:pt x="5508" y="5929"/>
                  </a:cubicBezTo>
                  <a:cubicBezTo>
                    <a:pt x="5223" y="6116"/>
                    <a:pt x="4917" y="6199"/>
                    <a:pt x="4620" y="6199"/>
                  </a:cubicBezTo>
                  <a:cubicBezTo>
                    <a:pt x="3640" y="6199"/>
                    <a:pt x="2749" y="5294"/>
                    <a:pt x="2984" y="4208"/>
                  </a:cubicBezTo>
                  <a:cubicBezTo>
                    <a:pt x="3150" y="3443"/>
                    <a:pt x="3837" y="2909"/>
                    <a:pt x="4592" y="2909"/>
                  </a:cubicBezTo>
                  <a:close/>
                  <a:moveTo>
                    <a:pt x="4743" y="1"/>
                  </a:moveTo>
                  <a:lnTo>
                    <a:pt x="4360" y="842"/>
                  </a:lnTo>
                  <a:cubicBezTo>
                    <a:pt x="4054" y="881"/>
                    <a:pt x="3710" y="919"/>
                    <a:pt x="3404" y="1034"/>
                  </a:cubicBezTo>
                  <a:lnTo>
                    <a:pt x="2754" y="383"/>
                  </a:lnTo>
                  <a:lnTo>
                    <a:pt x="1492" y="1225"/>
                  </a:lnTo>
                  <a:lnTo>
                    <a:pt x="1798" y="2104"/>
                  </a:lnTo>
                  <a:cubicBezTo>
                    <a:pt x="1568" y="2334"/>
                    <a:pt x="1377" y="2602"/>
                    <a:pt x="1224" y="2908"/>
                  </a:cubicBezTo>
                  <a:lnTo>
                    <a:pt x="306" y="2908"/>
                  </a:lnTo>
                  <a:lnTo>
                    <a:pt x="0" y="4399"/>
                  </a:lnTo>
                  <a:lnTo>
                    <a:pt x="842" y="4782"/>
                  </a:lnTo>
                  <a:cubicBezTo>
                    <a:pt x="842" y="5088"/>
                    <a:pt x="918" y="5432"/>
                    <a:pt x="995" y="5738"/>
                  </a:cubicBezTo>
                  <a:lnTo>
                    <a:pt x="345" y="6388"/>
                  </a:lnTo>
                  <a:lnTo>
                    <a:pt x="1186" y="7688"/>
                  </a:lnTo>
                  <a:lnTo>
                    <a:pt x="2066" y="7344"/>
                  </a:lnTo>
                  <a:cubicBezTo>
                    <a:pt x="2295" y="7574"/>
                    <a:pt x="2601" y="7765"/>
                    <a:pt x="2869" y="7918"/>
                  </a:cubicBezTo>
                  <a:lnTo>
                    <a:pt x="2869" y="8836"/>
                  </a:lnTo>
                  <a:lnTo>
                    <a:pt x="4360" y="9142"/>
                  </a:lnTo>
                  <a:lnTo>
                    <a:pt x="4743" y="8339"/>
                  </a:lnTo>
                  <a:cubicBezTo>
                    <a:pt x="5087" y="8300"/>
                    <a:pt x="5393" y="8224"/>
                    <a:pt x="5699" y="8147"/>
                  </a:cubicBezTo>
                  <a:lnTo>
                    <a:pt x="6387" y="8798"/>
                  </a:lnTo>
                  <a:lnTo>
                    <a:pt x="7650" y="7956"/>
                  </a:lnTo>
                  <a:lnTo>
                    <a:pt x="7344" y="7076"/>
                  </a:lnTo>
                  <a:cubicBezTo>
                    <a:pt x="7573" y="6847"/>
                    <a:pt x="7764" y="6579"/>
                    <a:pt x="7917" y="6273"/>
                  </a:cubicBezTo>
                  <a:lnTo>
                    <a:pt x="8835" y="6273"/>
                  </a:lnTo>
                  <a:lnTo>
                    <a:pt x="9141" y="4782"/>
                  </a:lnTo>
                  <a:lnTo>
                    <a:pt x="8300" y="4399"/>
                  </a:lnTo>
                  <a:cubicBezTo>
                    <a:pt x="8300" y="4055"/>
                    <a:pt x="8223" y="3749"/>
                    <a:pt x="8109" y="3443"/>
                  </a:cubicBezTo>
                  <a:lnTo>
                    <a:pt x="8759" y="2793"/>
                  </a:lnTo>
                  <a:lnTo>
                    <a:pt x="7917" y="1493"/>
                  </a:lnTo>
                  <a:lnTo>
                    <a:pt x="7076" y="1799"/>
                  </a:lnTo>
                  <a:cubicBezTo>
                    <a:pt x="6808" y="1607"/>
                    <a:pt x="6540" y="1416"/>
                    <a:pt x="6234" y="1263"/>
                  </a:cubicBezTo>
                  <a:lnTo>
                    <a:pt x="6234" y="345"/>
                  </a:lnTo>
                  <a:lnTo>
                    <a:pt x="474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rot="1394850">
              <a:off x="5923606" y="3307022"/>
              <a:ext cx="229498" cy="231423"/>
            </a:xfrm>
            <a:custGeom>
              <a:avLst/>
              <a:gdLst/>
              <a:ahLst/>
              <a:cxnLst/>
              <a:rect l="l" t="t" r="r" b="b"/>
              <a:pathLst>
                <a:path w="9180" h="9257" extrusionOk="0">
                  <a:moveTo>
                    <a:pt x="4743" y="1"/>
                  </a:moveTo>
                  <a:lnTo>
                    <a:pt x="4743" y="39"/>
                  </a:lnTo>
                  <a:lnTo>
                    <a:pt x="4360" y="880"/>
                  </a:lnTo>
                  <a:lnTo>
                    <a:pt x="4398" y="880"/>
                  </a:lnTo>
                  <a:cubicBezTo>
                    <a:pt x="4065" y="880"/>
                    <a:pt x="3731" y="952"/>
                    <a:pt x="3432" y="1061"/>
                  </a:cubicBezTo>
                  <a:lnTo>
                    <a:pt x="3432" y="1061"/>
                  </a:lnTo>
                  <a:lnTo>
                    <a:pt x="2792" y="421"/>
                  </a:lnTo>
                  <a:lnTo>
                    <a:pt x="1606" y="1378"/>
                  </a:lnTo>
                  <a:lnTo>
                    <a:pt x="1912" y="2257"/>
                  </a:lnTo>
                  <a:cubicBezTo>
                    <a:pt x="1759" y="2448"/>
                    <a:pt x="1606" y="2640"/>
                    <a:pt x="1492" y="2869"/>
                  </a:cubicBezTo>
                  <a:cubicBezTo>
                    <a:pt x="1606" y="2640"/>
                    <a:pt x="1759" y="2448"/>
                    <a:pt x="1951" y="2257"/>
                  </a:cubicBezTo>
                  <a:lnTo>
                    <a:pt x="1645" y="1416"/>
                  </a:lnTo>
                  <a:lnTo>
                    <a:pt x="2884" y="590"/>
                  </a:lnTo>
                  <a:lnTo>
                    <a:pt x="2884" y="590"/>
                  </a:lnTo>
                  <a:lnTo>
                    <a:pt x="3519" y="1225"/>
                  </a:lnTo>
                  <a:cubicBezTo>
                    <a:pt x="3825" y="1110"/>
                    <a:pt x="4169" y="1072"/>
                    <a:pt x="4475" y="1033"/>
                  </a:cubicBezTo>
                  <a:cubicBezTo>
                    <a:pt x="4627" y="768"/>
                    <a:pt x="4741" y="503"/>
                    <a:pt x="4892" y="200"/>
                  </a:cubicBezTo>
                  <a:lnTo>
                    <a:pt x="4892" y="200"/>
                  </a:lnTo>
                  <a:lnTo>
                    <a:pt x="6349" y="536"/>
                  </a:lnTo>
                  <a:lnTo>
                    <a:pt x="6311" y="498"/>
                  </a:lnTo>
                  <a:lnTo>
                    <a:pt x="6311" y="345"/>
                  </a:lnTo>
                  <a:lnTo>
                    <a:pt x="6272" y="345"/>
                  </a:lnTo>
                  <a:lnTo>
                    <a:pt x="4781" y="1"/>
                  </a:lnTo>
                  <a:close/>
                  <a:moveTo>
                    <a:pt x="1492" y="2869"/>
                  </a:moveTo>
                  <a:cubicBezTo>
                    <a:pt x="1453" y="2907"/>
                    <a:pt x="1415" y="2946"/>
                    <a:pt x="1377" y="3022"/>
                  </a:cubicBezTo>
                  <a:lnTo>
                    <a:pt x="1492" y="2869"/>
                  </a:lnTo>
                  <a:close/>
                  <a:moveTo>
                    <a:pt x="6311" y="1263"/>
                  </a:moveTo>
                  <a:lnTo>
                    <a:pt x="6311" y="1416"/>
                  </a:lnTo>
                  <a:cubicBezTo>
                    <a:pt x="6617" y="1569"/>
                    <a:pt x="6884" y="1760"/>
                    <a:pt x="7114" y="1990"/>
                  </a:cubicBezTo>
                  <a:lnTo>
                    <a:pt x="7963" y="1657"/>
                  </a:lnTo>
                  <a:lnTo>
                    <a:pt x="7963" y="1657"/>
                  </a:lnTo>
                  <a:cubicBezTo>
                    <a:pt x="8219" y="2060"/>
                    <a:pt x="8475" y="2463"/>
                    <a:pt x="8731" y="2900"/>
                  </a:cubicBezTo>
                  <a:lnTo>
                    <a:pt x="8731" y="2900"/>
                  </a:lnTo>
                  <a:lnTo>
                    <a:pt x="8452" y="3213"/>
                  </a:lnTo>
                  <a:lnTo>
                    <a:pt x="8744" y="2922"/>
                  </a:lnTo>
                  <a:lnTo>
                    <a:pt x="8744" y="2922"/>
                  </a:lnTo>
                  <a:cubicBezTo>
                    <a:pt x="8749" y="2930"/>
                    <a:pt x="8754" y="2938"/>
                    <a:pt x="8758" y="2946"/>
                  </a:cubicBezTo>
                  <a:lnTo>
                    <a:pt x="8758" y="2907"/>
                  </a:lnTo>
                  <a:lnTo>
                    <a:pt x="8797" y="2869"/>
                  </a:lnTo>
                  <a:lnTo>
                    <a:pt x="8797" y="2831"/>
                  </a:lnTo>
                  <a:lnTo>
                    <a:pt x="8797" y="2793"/>
                  </a:lnTo>
                  <a:lnTo>
                    <a:pt x="7994" y="1531"/>
                  </a:lnTo>
                  <a:lnTo>
                    <a:pt x="7994" y="1492"/>
                  </a:lnTo>
                  <a:lnTo>
                    <a:pt x="7955" y="1492"/>
                  </a:lnTo>
                  <a:lnTo>
                    <a:pt x="7104" y="1788"/>
                  </a:lnTo>
                  <a:lnTo>
                    <a:pt x="7104" y="1788"/>
                  </a:lnTo>
                  <a:cubicBezTo>
                    <a:pt x="6876" y="1563"/>
                    <a:pt x="6575" y="1376"/>
                    <a:pt x="6311" y="1263"/>
                  </a:cubicBezTo>
                  <a:close/>
                  <a:moveTo>
                    <a:pt x="8452" y="3213"/>
                  </a:moveTo>
                  <a:lnTo>
                    <a:pt x="8157" y="3509"/>
                  </a:lnTo>
                  <a:lnTo>
                    <a:pt x="8157" y="3509"/>
                  </a:lnTo>
                  <a:cubicBezTo>
                    <a:pt x="8153" y="3500"/>
                    <a:pt x="8150" y="3490"/>
                    <a:pt x="8147" y="3481"/>
                  </a:cubicBezTo>
                  <a:lnTo>
                    <a:pt x="8147" y="3519"/>
                  </a:lnTo>
                  <a:lnTo>
                    <a:pt x="8157" y="3509"/>
                  </a:lnTo>
                  <a:lnTo>
                    <a:pt x="8157" y="3509"/>
                  </a:lnTo>
                  <a:cubicBezTo>
                    <a:pt x="8160" y="3518"/>
                    <a:pt x="8163" y="3527"/>
                    <a:pt x="8166" y="3535"/>
                  </a:cubicBezTo>
                  <a:lnTo>
                    <a:pt x="8166" y="3535"/>
                  </a:lnTo>
                  <a:lnTo>
                    <a:pt x="8452" y="3213"/>
                  </a:lnTo>
                  <a:close/>
                  <a:moveTo>
                    <a:pt x="344" y="2946"/>
                  </a:moveTo>
                  <a:cubicBezTo>
                    <a:pt x="297" y="3182"/>
                    <a:pt x="235" y="3462"/>
                    <a:pt x="168" y="3786"/>
                  </a:cubicBezTo>
                  <a:lnTo>
                    <a:pt x="168" y="3786"/>
                  </a:lnTo>
                  <a:cubicBezTo>
                    <a:pt x="240" y="3478"/>
                    <a:pt x="299" y="3211"/>
                    <a:pt x="344" y="2984"/>
                  </a:cubicBezTo>
                  <a:lnTo>
                    <a:pt x="1300" y="2984"/>
                  </a:lnTo>
                  <a:lnTo>
                    <a:pt x="1262" y="2946"/>
                  </a:lnTo>
                  <a:close/>
                  <a:moveTo>
                    <a:pt x="168" y="3786"/>
                  </a:moveTo>
                  <a:cubicBezTo>
                    <a:pt x="118" y="3997"/>
                    <a:pt x="62" y="4227"/>
                    <a:pt x="0" y="4476"/>
                  </a:cubicBezTo>
                  <a:lnTo>
                    <a:pt x="842" y="4858"/>
                  </a:lnTo>
                  <a:cubicBezTo>
                    <a:pt x="878" y="5183"/>
                    <a:pt x="914" y="5474"/>
                    <a:pt x="1014" y="5795"/>
                  </a:cubicBezTo>
                  <a:lnTo>
                    <a:pt x="1014" y="5795"/>
                  </a:lnTo>
                  <a:lnTo>
                    <a:pt x="1033" y="5776"/>
                  </a:lnTo>
                  <a:cubicBezTo>
                    <a:pt x="956" y="5432"/>
                    <a:pt x="880" y="5126"/>
                    <a:pt x="880" y="4820"/>
                  </a:cubicBezTo>
                  <a:lnTo>
                    <a:pt x="45" y="4402"/>
                  </a:lnTo>
                  <a:lnTo>
                    <a:pt x="45" y="4402"/>
                  </a:lnTo>
                  <a:cubicBezTo>
                    <a:pt x="87" y="4182"/>
                    <a:pt x="128" y="3976"/>
                    <a:pt x="168" y="3786"/>
                  </a:cubicBezTo>
                  <a:close/>
                  <a:moveTo>
                    <a:pt x="383" y="6388"/>
                  </a:moveTo>
                  <a:lnTo>
                    <a:pt x="383" y="6426"/>
                  </a:lnTo>
                  <a:lnTo>
                    <a:pt x="398" y="6411"/>
                  </a:lnTo>
                  <a:lnTo>
                    <a:pt x="398" y="6411"/>
                  </a:lnTo>
                  <a:lnTo>
                    <a:pt x="383" y="6388"/>
                  </a:lnTo>
                  <a:close/>
                  <a:moveTo>
                    <a:pt x="1014" y="5795"/>
                  </a:moveTo>
                  <a:lnTo>
                    <a:pt x="398" y="6411"/>
                  </a:lnTo>
                  <a:lnTo>
                    <a:pt x="398" y="6411"/>
                  </a:lnTo>
                  <a:lnTo>
                    <a:pt x="413" y="6434"/>
                  </a:lnTo>
                  <a:lnTo>
                    <a:pt x="1023" y="5824"/>
                  </a:lnTo>
                  <a:lnTo>
                    <a:pt x="1023" y="5824"/>
                  </a:lnTo>
                  <a:cubicBezTo>
                    <a:pt x="1026" y="5833"/>
                    <a:pt x="1030" y="5843"/>
                    <a:pt x="1033" y="5852"/>
                  </a:cubicBezTo>
                  <a:lnTo>
                    <a:pt x="1033" y="5814"/>
                  </a:lnTo>
                  <a:lnTo>
                    <a:pt x="1023" y="5824"/>
                  </a:lnTo>
                  <a:lnTo>
                    <a:pt x="1023" y="5824"/>
                  </a:lnTo>
                  <a:cubicBezTo>
                    <a:pt x="1020" y="5814"/>
                    <a:pt x="1017" y="5804"/>
                    <a:pt x="1014" y="5795"/>
                  </a:cubicBezTo>
                  <a:close/>
                  <a:moveTo>
                    <a:pt x="8166" y="3535"/>
                  </a:moveTo>
                  <a:lnTo>
                    <a:pt x="8147" y="3558"/>
                  </a:lnTo>
                  <a:cubicBezTo>
                    <a:pt x="8223" y="3864"/>
                    <a:pt x="8300" y="4208"/>
                    <a:pt x="8300" y="4514"/>
                  </a:cubicBezTo>
                  <a:lnTo>
                    <a:pt x="9135" y="4894"/>
                  </a:lnTo>
                  <a:lnTo>
                    <a:pt x="9135" y="4894"/>
                  </a:lnTo>
                  <a:cubicBezTo>
                    <a:pt x="9061" y="5366"/>
                    <a:pt x="8953" y="5839"/>
                    <a:pt x="8844" y="6311"/>
                  </a:cubicBezTo>
                  <a:lnTo>
                    <a:pt x="7841" y="6311"/>
                  </a:lnTo>
                  <a:lnTo>
                    <a:pt x="7841" y="6350"/>
                  </a:lnTo>
                  <a:cubicBezTo>
                    <a:pt x="7688" y="6617"/>
                    <a:pt x="7496" y="6885"/>
                    <a:pt x="7305" y="7153"/>
                  </a:cubicBezTo>
                  <a:lnTo>
                    <a:pt x="7305" y="7191"/>
                  </a:lnTo>
                  <a:cubicBezTo>
                    <a:pt x="7416" y="7449"/>
                    <a:pt x="7491" y="7742"/>
                    <a:pt x="7599" y="8003"/>
                  </a:cubicBezTo>
                  <a:lnTo>
                    <a:pt x="7599" y="8003"/>
                  </a:lnTo>
                  <a:lnTo>
                    <a:pt x="6372" y="8820"/>
                  </a:lnTo>
                  <a:lnTo>
                    <a:pt x="5737" y="8185"/>
                  </a:lnTo>
                  <a:cubicBezTo>
                    <a:pt x="5431" y="8262"/>
                    <a:pt x="5087" y="8338"/>
                    <a:pt x="4781" y="8338"/>
                  </a:cubicBezTo>
                  <a:lnTo>
                    <a:pt x="4743" y="8338"/>
                  </a:lnTo>
                  <a:lnTo>
                    <a:pt x="4363" y="9173"/>
                  </a:lnTo>
                  <a:lnTo>
                    <a:pt x="4363" y="9173"/>
                  </a:lnTo>
                  <a:lnTo>
                    <a:pt x="2945" y="8882"/>
                  </a:lnTo>
                  <a:lnTo>
                    <a:pt x="2945" y="8882"/>
                  </a:lnTo>
                  <a:lnTo>
                    <a:pt x="2945" y="7994"/>
                  </a:lnTo>
                  <a:lnTo>
                    <a:pt x="2945" y="7956"/>
                  </a:lnTo>
                  <a:lnTo>
                    <a:pt x="2907" y="7956"/>
                  </a:lnTo>
                  <a:cubicBezTo>
                    <a:pt x="2639" y="7803"/>
                    <a:pt x="2371" y="7650"/>
                    <a:pt x="2104" y="7420"/>
                  </a:cubicBezTo>
                  <a:lnTo>
                    <a:pt x="1255" y="7716"/>
                  </a:lnTo>
                  <a:lnTo>
                    <a:pt x="1255" y="7716"/>
                  </a:lnTo>
                  <a:lnTo>
                    <a:pt x="413" y="6434"/>
                  </a:lnTo>
                  <a:lnTo>
                    <a:pt x="383" y="6464"/>
                  </a:lnTo>
                  <a:lnTo>
                    <a:pt x="1224" y="7765"/>
                  </a:lnTo>
                  <a:lnTo>
                    <a:pt x="2075" y="7469"/>
                  </a:lnTo>
                  <a:lnTo>
                    <a:pt x="2075" y="7469"/>
                  </a:lnTo>
                  <a:cubicBezTo>
                    <a:pt x="2304" y="7694"/>
                    <a:pt x="2605" y="7882"/>
                    <a:pt x="2907" y="8032"/>
                  </a:cubicBezTo>
                  <a:lnTo>
                    <a:pt x="2907" y="8912"/>
                  </a:lnTo>
                  <a:lnTo>
                    <a:pt x="2907" y="8950"/>
                  </a:lnTo>
                  <a:lnTo>
                    <a:pt x="2945" y="8950"/>
                  </a:lnTo>
                  <a:lnTo>
                    <a:pt x="4437" y="9256"/>
                  </a:lnTo>
                  <a:cubicBezTo>
                    <a:pt x="4590" y="8989"/>
                    <a:pt x="4704" y="8683"/>
                    <a:pt x="4857" y="8415"/>
                  </a:cubicBezTo>
                  <a:lnTo>
                    <a:pt x="4819" y="8415"/>
                  </a:lnTo>
                  <a:cubicBezTo>
                    <a:pt x="5116" y="8378"/>
                    <a:pt x="5449" y="8341"/>
                    <a:pt x="5748" y="8234"/>
                  </a:cubicBezTo>
                  <a:lnTo>
                    <a:pt x="5748" y="8234"/>
                  </a:lnTo>
                  <a:lnTo>
                    <a:pt x="6370" y="8821"/>
                  </a:lnTo>
                  <a:lnTo>
                    <a:pt x="6370" y="8821"/>
                  </a:lnTo>
                  <a:lnTo>
                    <a:pt x="6349" y="8836"/>
                  </a:lnTo>
                  <a:lnTo>
                    <a:pt x="6385" y="8836"/>
                  </a:lnTo>
                  <a:lnTo>
                    <a:pt x="6425" y="8874"/>
                  </a:lnTo>
                  <a:lnTo>
                    <a:pt x="6464" y="8874"/>
                  </a:lnTo>
                  <a:lnTo>
                    <a:pt x="7764" y="8032"/>
                  </a:lnTo>
                  <a:lnTo>
                    <a:pt x="7764" y="7994"/>
                  </a:lnTo>
                  <a:lnTo>
                    <a:pt x="7468" y="7180"/>
                  </a:lnTo>
                  <a:lnTo>
                    <a:pt x="7468" y="7180"/>
                  </a:lnTo>
                  <a:cubicBezTo>
                    <a:pt x="7683" y="6927"/>
                    <a:pt x="7865" y="6674"/>
                    <a:pt x="8012" y="6388"/>
                  </a:cubicBezTo>
                  <a:lnTo>
                    <a:pt x="8873" y="6388"/>
                  </a:lnTo>
                  <a:lnTo>
                    <a:pt x="8873" y="6350"/>
                  </a:lnTo>
                  <a:cubicBezTo>
                    <a:pt x="8988" y="5852"/>
                    <a:pt x="9103" y="5355"/>
                    <a:pt x="9179" y="4858"/>
                  </a:cubicBezTo>
                  <a:lnTo>
                    <a:pt x="9179" y="4820"/>
                  </a:lnTo>
                  <a:lnTo>
                    <a:pt x="8338" y="4437"/>
                  </a:lnTo>
                  <a:lnTo>
                    <a:pt x="8338" y="4476"/>
                  </a:lnTo>
                  <a:cubicBezTo>
                    <a:pt x="8338" y="4151"/>
                    <a:pt x="8270" y="3827"/>
                    <a:pt x="8166" y="3535"/>
                  </a:cubicBezTo>
                  <a:close/>
                </a:path>
              </a:pathLst>
            </a:custGeom>
            <a:solidFill>
              <a:srgbClr val="407BFF"/>
            </a:solidFill>
            <a:ln w="9525" cap="flat" cmpd="sng">
              <a:solidFill>
                <a:srgbClr val="407B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 rot="1394850">
              <a:off x="6110428" y="3704786"/>
              <a:ext cx="471396" cy="471421"/>
            </a:xfrm>
            <a:custGeom>
              <a:avLst/>
              <a:gdLst/>
              <a:ahLst/>
              <a:cxnLst/>
              <a:rect l="l" t="t" r="r" b="b"/>
              <a:pathLst>
                <a:path w="18856" h="18857" extrusionOk="0">
                  <a:moveTo>
                    <a:pt x="2601" y="5891"/>
                  </a:moveTo>
                  <a:cubicBezTo>
                    <a:pt x="2907" y="5279"/>
                    <a:pt x="3290" y="4744"/>
                    <a:pt x="3748" y="4246"/>
                  </a:cubicBezTo>
                  <a:lnTo>
                    <a:pt x="3098" y="2449"/>
                  </a:lnTo>
                  <a:lnTo>
                    <a:pt x="5737" y="766"/>
                  </a:lnTo>
                  <a:lnTo>
                    <a:pt x="7076" y="2066"/>
                  </a:lnTo>
                  <a:cubicBezTo>
                    <a:pt x="7726" y="1875"/>
                    <a:pt x="8414" y="1760"/>
                    <a:pt x="9103" y="1722"/>
                  </a:cubicBezTo>
                  <a:lnTo>
                    <a:pt x="9906" y="1"/>
                  </a:lnTo>
                  <a:lnTo>
                    <a:pt x="12966" y="651"/>
                  </a:lnTo>
                  <a:lnTo>
                    <a:pt x="12966" y="2563"/>
                  </a:lnTo>
                  <a:cubicBezTo>
                    <a:pt x="13578" y="2869"/>
                    <a:pt x="14113" y="3290"/>
                    <a:pt x="14649" y="3749"/>
                  </a:cubicBezTo>
                  <a:lnTo>
                    <a:pt x="16408" y="3099"/>
                  </a:lnTo>
                  <a:lnTo>
                    <a:pt x="18129" y="5738"/>
                  </a:lnTo>
                  <a:lnTo>
                    <a:pt x="16790" y="7077"/>
                  </a:lnTo>
                  <a:cubicBezTo>
                    <a:pt x="16982" y="7727"/>
                    <a:pt x="17135" y="8415"/>
                    <a:pt x="17135" y="9104"/>
                  </a:cubicBezTo>
                  <a:lnTo>
                    <a:pt x="18856" y="9868"/>
                  </a:lnTo>
                  <a:lnTo>
                    <a:pt x="18205" y="12966"/>
                  </a:lnTo>
                  <a:lnTo>
                    <a:pt x="16293" y="12966"/>
                  </a:lnTo>
                  <a:cubicBezTo>
                    <a:pt x="15987" y="13540"/>
                    <a:pt x="15566" y="14114"/>
                    <a:pt x="15108" y="14611"/>
                  </a:cubicBezTo>
                  <a:lnTo>
                    <a:pt x="15758" y="16409"/>
                  </a:lnTo>
                  <a:lnTo>
                    <a:pt x="13157" y="18091"/>
                  </a:lnTo>
                  <a:lnTo>
                    <a:pt x="11780" y="16791"/>
                  </a:lnTo>
                  <a:cubicBezTo>
                    <a:pt x="11130" y="16982"/>
                    <a:pt x="10442" y="17097"/>
                    <a:pt x="9791" y="17135"/>
                  </a:cubicBezTo>
                  <a:lnTo>
                    <a:pt x="8988" y="18856"/>
                  </a:lnTo>
                  <a:lnTo>
                    <a:pt x="5928" y="18206"/>
                  </a:lnTo>
                  <a:lnTo>
                    <a:pt x="5928" y="16294"/>
                  </a:lnTo>
                  <a:cubicBezTo>
                    <a:pt x="5317" y="15988"/>
                    <a:pt x="4743" y="15567"/>
                    <a:pt x="4246" y="15108"/>
                  </a:cubicBezTo>
                  <a:lnTo>
                    <a:pt x="2448" y="15758"/>
                  </a:lnTo>
                  <a:lnTo>
                    <a:pt x="765" y="13119"/>
                  </a:lnTo>
                  <a:lnTo>
                    <a:pt x="2104" y="11781"/>
                  </a:lnTo>
                  <a:cubicBezTo>
                    <a:pt x="1874" y="11131"/>
                    <a:pt x="1760" y="10442"/>
                    <a:pt x="1721" y="9754"/>
                  </a:cubicBezTo>
                  <a:lnTo>
                    <a:pt x="0" y="8951"/>
                  </a:lnTo>
                  <a:lnTo>
                    <a:pt x="689" y="5891"/>
                  </a:lnTo>
                  <a:lnTo>
                    <a:pt x="2601" y="5891"/>
                  </a:lnTo>
                  <a:close/>
                  <a:moveTo>
                    <a:pt x="6196" y="8568"/>
                  </a:moveTo>
                  <a:cubicBezTo>
                    <a:pt x="5584" y="11475"/>
                    <a:pt x="8797" y="13693"/>
                    <a:pt x="11283" y="12087"/>
                  </a:cubicBezTo>
                  <a:cubicBezTo>
                    <a:pt x="13769" y="10480"/>
                    <a:pt x="13119" y="6656"/>
                    <a:pt x="10212" y="6006"/>
                  </a:cubicBezTo>
                  <a:cubicBezTo>
                    <a:pt x="8376" y="5623"/>
                    <a:pt x="6617" y="6771"/>
                    <a:pt x="6234" y="8568"/>
                  </a:cubicBezTo>
                  <a:close/>
                </a:path>
              </a:pathLst>
            </a:custGeom>
            <a:solidFill>
              <a:srgbClr val="A4C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 rot="1394912">
              <a:off x="5541379" y="3654666"/>
              <a:ext cx="291161" cy="291177"/>
            </a:xfrm>
            <a:custGeom>
              <a:avLst/>
              <a:gdLst/>
              <a:ahLst/>
              <a:cxnLst/>
              <a:rect l="l" t="t" r="r" b="b"/>
              <a:pathLst>
                <a:path w="18856" h="18857" extrusionOk="0">
                  <a:moveTo>
                    <a:pt x="2601" y="5891"/>
                  </a:moveTo>
                  <a:cubicBezTo>
                    <a:pt x="2907" y="5279"/>
                    <a:pt x="3290" y="4744"/>
                    <a:pt x="3748" y="4246"/>
                  </a:cubicBezTo>
                  <a:lnTo>
                    <a:pt x="3098" y="2449"/>
                  </a:lnTo>
                  <a:lnTo>
                    <a:pt x="5737" y="766"/>
                  </a:lnTo>
                  <a:lnTo>
                    <a:pt x="7076" y="2066"/>
                  </a:lnTo>
                  <a:cubicBezTo>
                    <a:pt x="7726" y="1875"/>
                    <a:pt x="8414" y="1760"/>
                    <a:pt x="9103" y="1722"/>
                  </a:cubicBezTo>
                  <a:lnTo>
                    <a:pt x="9906" y="1"/>
                  </a:lnTo>
                  <a:lnTo>
                    <a:pt x="12966" y="651"/>
                  </a:lnTo>
                  <a:lnTo>
                    <a:pt x="12966" y="2563"/>
                  </a:lnTo>
                  <a:cubicBezTo>
                    <a:pt x="13578" y="2869"/>
                    <a:pt x="14113" y="3290"/>
                    <a:pt x="14649" y="3749"/>
                  </a:cubicBezTo>
                  <a:lnTo>
                    <a:pt x="16408" y="3099"/>
                  </a:lnTo>
                  <a:lnTo>
                    <a:pt x="18129" y="5738"/>
                  </a:lnTo>
                  <a:lnTo>
                    <a:pt x="16790" y="7077"/>
                  </a:lnTo>
                  <a:cubicBezTo>
                    <a:pt x="16982" y="7727"/>
                    <a:pt x="17135" y="8415"/>
                    <a:pt x="17135" y="9104"/>
                  </a:cubicBezTo>
                  <a:lnTo>
                    <a:pt x="18856" y="9868"/>
                  </a:lnTo>
                  <a:lnTo>
                    <a:pt x="18205" y="12966"/>
                  </a:lnTo>
                  <a:lnTo>
                    <a:pt x="16293" y="12966"/>
                  </a:lnTo>
                  <a:cubicBezTo>
                    <a:pt x="15987" y="13540"/>
                    <a:pt x="15566" y="14114"/>
                    <a:pt x="15108" y="14611"/>
                  </a:cubicBezTo>
                  <a:lnTo>
                    <a:pt x="15758" y="16409"/>
                  </a:lnTo>
                  <a:lnTo>
                    <a:pt x="13157" y="18091"/>
                  </a:lnTo>
                  <a:lnTo>
                    <a:pt x="11780" y="16791"/>
                  </a:lnTo>
                  <a:cubicBezTo>
                    <a:pt x="11130" y="16982"/>
                    <a:pt x="10442" y="17097"/>
                    <a:pt x="9791" y="17135"/>
                  </a:cubicBezTo>
                  <a:lnTo>
                    <a:pt x="8988" y="18856"/>
                  </a:lnTo>
                  <a:lnTo>
                    <a:pt x="5928" y="18206"/>
                  </a:lnTo>
                  <a:lnTo>
                    <a:pt x="5928" y="16294"/>
                  </a:lnTo>
                  <a:cubicBezTo>
                    <a:pt x="5317" y="15988"/>
                    <a:pt x="4743" y="15567"/>
                    <a:pt x="4246" y="15108"/>
                  </a:cubicBezTo>
                  <a:lnTo>
                    <a:pt x="2448" y="15758"/>
                  </a:lnTo>
                  <a:lnTo>
                    <a:pt x="765" y="13119"/>
                  </a:lnTo>
                  <a:lnTo>
                    <a:pt x="2104" y="11781"/>
                  </a:lnTo>
                  <a:cubicBezTo>
                    <a:pt x="1874" y="11131"/>
                    <a:pt x="1760" y="10442"/>
                    <a:pt x="1721" y="9754"/>
                  </a:cubicBezTo>
                  <a:lnTo>
                    <a:pt x="0" y="8951"/>
                  </a:lnTo>
                  <a:lnTo>
                    <a:pt x="689" y="5891"/>
                  </a:lnTo>
                  <a:lnTo>
                    <a:pt x="2601" y="5891"/>
                  </a:lnTo>
                  <a:close/>
                  <a:moveTo>
                    <a:pt x="6196" y="8568"/>
                  </a:moveTo>
                  <a:cubicBezTo>
                    <a:pt x="5584" y="11475"/>
                    <a:pt x="8797" y="13693"/>
                    <a:pt x="11283" y="12087"/>
                  </a:cubicBezTo>
                  <a:cubicBezTo>
                    <a:pt x="13769" y="10480"/>
                    <a:pt x="13119" y="6656"/>
                    <a:pt x="10212" y="6006"/>
                  </a:cubicBezTo>
                  <a:cubicBezTo>
                    <a:pt x="8376" y="5623"/>
                    <a:pt x="6617" y="6771"/>
                    <a:pt x="6234" y="856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44" name="Google Shape;44;p4"/>
          <p:cNvGrpSpPr/>
          <p:nvPr/>
        </p:nvGrpSpPr>
        <p:grpSpPr>
          <a:xfrm>
            <a:off x="4180818" y="528578"/>
            <a:ext cx="541058" cy="851851"/>
            <a:chOff x="8226513" y="2012350"/>
            <a:chExt cx="644500" cy="761125"/>
          </a:xfrm>
        </p:grpSpPr>
        <p:sp>
          <p:nvSpPr>
            <p:cNvPr id="45" name="Google Shape;45;p4"/>
            <p:cNvSpPr/>
            <p:nvPr/>
          </p:nvSpPr>
          <p:spPr>
            <a:xfrm>
              <a:off x="8646288" y="2547800"/>
              <a:ext cx="223775" cy="224725"/>
            </a:xfrm>
            <a:custGeom>
              <a:avLst/>
              <a:gdLst/>
              <a:ahLst/>
              <a:cxnLst/>
              <a:rect l="l" t="t" r="r" b="b"/>
              <a:pathLst>
                <a:path w="8951" h="8989" extrusionOk="0">
                  <a:moveTo>
                    <a:pt x="4495" y="2802"/>
                  </a:moveTo>
                  <a:cubicBezTo>
                    <a:pt x="4692" y="2802"/>
                    <a:pt x="4893" y="2836"/>
                    <a:pt x="5087" y="2907"/>
                  </a:cubicBezTo>
                  <a:cubicBezTo>
                    <a:pt x="6464" y="3442"/>
                    <a:pt x="6464" y="5355"/>
                    <a:pt x="5125" y="5928"/>
                  </a:cubicBezTo>
                  <a:cubicBezTo>
                    <a:pt x="4896" y="6033"/>
                    <a:pt x="4666" y="6081"/>
                    <a:pt x="4444" y="6081"/>
                  </a:cubicBezTo>
                  <a:cubicBezTo>
                    <a:pt x="3372" y="6081"/>
                    <a:pt x="2508" y="4966"/>
                    <a:pt x="2984" y="3825"/>
                  </a:cubicBezTo>
                  <a:cubicBezTo>
                    <a:pt x="3219" y="3178"/>
                    <a:pt x="3839" y="2802"/>
                    <a:pt x="4495" y="2802"/>
                  </a:cubicBezTo>
                  <a:close/>
                  <a:moveTo>
                    <a:pt x="5431" y="0"/>
                  </a:moveTo>
                  <a:lnTo>
                    <a:pt x="4896" y="765"/>
                  </a:lnTo>
                  <a:cubicBezTo>
                    <a:pt x="4743" y="746"/>
                    <a:pt x="4580" y="737"/>
                    <a:pt x="4413" y="737"/>
                  </a:cubicBezTo>
                  <a:cubicBezTo>
                    <a:pt x="4246" y="737"/>
                    <a:pt x="4074" y="746"/>
                    <a:pt x="3902" y="765"/>
                  </a:cubicBezTo>
                  <a:lnTo>
                    <a:pt x="3366" y="39"/>
                  </a:lnTo>
                  <a:lnTo>
                    <a:pt x="1951" y="650"/>
                  </a:lnTo>
                  <a:lnTo>
                    <a:pt x="2142" y="1530"/>
                  </a:lnTo>
                  <a:cubicBezTo>
                    <a:pt x="1875" y="1760"/>
                    <a:pt x="1645" y="1989"/>
                    <a:pt x="1454" y="2257"/>
                  </a:cubicBezTo>
                  <a:lnTo>
                    <a:pt x="574" y="2104"/>
                  </a:lnTo>
                  <a:lnTo>
                    <a:pt x="0" y="3519"/>
                  </a:lnTo>
                  <a:lnTo>
                    <a:pt x="765" y="4054"/>
                  </a:lnTo>
                  <a:cubicBezTo>
                    <a:pt x="689" y="4399"/>
                    <a:pt x="689" y="4705"/>
                    <a:pt x="765" y="5049"/>
                  </a:cubicBezTo>
                  <a:lnTo>
                    <a:pt x="0" y="5584"/>
                  </a:lnTo>
                  <a:lnTo>
                    <a:pt x="612" y="6999"/>
                  </a:lnTo>
                  <a:lnTo>
                    <a:pt x="1530" y="6808"/>
                  </a:lnTo>
                  <a:cubicBezTo>
                    <a:pt x="1722" y="7076"/>
                    <a:pt x="1951" y="7305"/>
                    <a:pt x="2219" y="7535"/>
                  </a:cubicBezTo>
                  <a:lnTo>
                    <a:pt x="2104" y="8414"/>
                  </a:lnTo>
                  <a:lnTo>
                    <a:pt x="3519" y="8988"/>
                  </a:lnTo>
                  <a:lnTo>
                    <a:pt x="4016" y="8261"/>
                  </a:lnTo>
                  <a:cubicBezTo>
                    <a:pt x="4188" y="8281"/>
                    <a:pt x="4351" y="8290"/>
                    <a:pt x="4514" y="8290"/>
                  </a:cubicBezTo>
                  <a:cubicBezTo>
                    <a:pt x="4676" y="8290"/>
                    <a:pt x="4839" y="8281"/>
                    <a:pt x="5011" y="8261"/>
                  </a:cubicBezTo>
                  <a:lnTo>
                    <a:pt x="5546" y="8988"/>
                  </a:lnTo>
                  <a:lnTo>
                    <a:pt x="6961" y="8376"/>
                  </a:lnTo>
                  <a:lnTo>
                    <a:pt x="6770" y="7497"/>
                  </a:lnTo>
                  <a:cubicBezTo>
                    <a:pt x="7038" y="7267"/>
                    <a:pt x="7267" y="7038"/>
                    <a:pt x="7497" y="6770"/>
                  </a:cubicBezTo>
                  <a:lnTo>
                    <a:pt x="8376" y="6923"/>
                  </a:lnTo>
                  <a:lnTo>
                    <a:pt x="8950" y="5469"/>
                  </a:lnTo>
                  <a:lnTo>
                    <a:pt x="8185" y="4972"/>
                  </a:lnTo>
                  <a:cubicBezTo>
                    <a:pt x="8223" y="4628"/>
                    <a:pt x="8223" y="4284"/>
                    <a:pt x="8185" y="3978"/>
                  </a:cubicBezTo>
                  <a:lnTo>
                    <a:pt x="8950" y="3404"/>
                  </a:lnTo>
                  <a:lnTo>
                    <a:pt x="8338" y="2027"/>
                  </a:lnTo>
                  <a:lnTo>
                    <a:pt x="7420" y="2180"/>
                  </a:lnTo>
                  <a:cubicBezTo>
                    <a:pt x="7229" y="1913"/>
                    <a:pt x="6999" y="1683"/>
                    <a:pt x="6732" y="1492"/>
                  </a:cubicBezTo>
                  <a:lnTo>
                    <a:pt x="6847" y="574"/>
                  </a:lnTo>
                  <a:lnTo>
                    <a:pt x="543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644363" y="2547800"/>
              <a:ext cx="226650" cy="225675"/>
            </a:xfrm>
            <a:custGeom>
              <a:avLst/>
              <a:gdLst/>
              <a:ahLst/>
              <a:cxnLst/>
              <a:rect l="l" t="t" r="r" b="b"/>
              <a:pathLst>
                <a:path w="9066" h="9027" extrusionOk="0">
                  <a:moveTo>
                    <a:pt x="2198" y="1118"/>
                  </a:moveTo>
                  <a:cubicBezTo>
                    <a:pt x="2221" y="1264"/>
                    <a:pt x="2239" y="1402"/>
                    <a:pt x="2257" y="1530"/>
                  </a:cubicBezTo>
                  <a:cubicBezTo>
                    <a:pt x="2066" y="1683"/>
                    <a:pt x="1875" y="1836"/>
                    <a:pt x="1722" y="2027"/>
                  </a:cubicBezTo>
                  <a:cubicBezTo>
                    <a:pt x="1684" y="2104"/>
                    <a:pt x="1607" y="2142"/>
                    <a:pt x="1607" y="2180"/>
                  </a:cubicBezTo>
                  <a:lnTo>
                    <a:pt x="1722" y="2066"/>
                  </a:lnTo>
                  <a:cubicBezTo>
                    <a:pt x="1913" y="1874"/>
                    <a:pt x="2066" y="1683"/>
                    <a:pt x="2296" y="1530"/>
                  </a:cubicBezTo>
                  <a:cubicBezTo>
                    <a:pt x="2257" y="1413"/>
                    <a:pt x="2228" y="1276"/>
                    <a:pt x="2198" y="1118"/>
                  </a:cubicBezTo>
                  <a:close/>
                  <a:moveTo>
                    <a:pt x="1607" y="2180"/>
                  </a:moveTo>
                  <a:lnTo>
                    <a:pt x="1607" y="2180"/>
                  </a:lnTo>
                  <a:cubicBezTo>
                    <a:pt x="1569" y="2219"/>
                    <a:pt x="1569" y="2257"/>
                    <a:pt x="1569" y="2257"/>
                  </a:cubicBezTo>
                  <a:lnTo>
                    <a:pt x="1607" y="2180"/>
                  </a:lnTo>
                  <a:close/>
                  <a:moveTo>
                    <a:pt x="575" y="2104"/>
                  </a:moveTo>
                  <a:lnTo>
                    <a:pt x="1" y="3557"/>
                  </a:lnTo>
                  <a:lnTo>
                    <a:pt x="39" y="3582"/>
                  </a:lnTo>
                  <a:lnTo>
                    <a:pt x="39" y="3595"/>
                  </a:lnTo>
                  <a:lnTo>
                    <a:pt x="44" y="3585"/>
                  </a:lnTo>
                  <a:lnTo>
                    <a:pt x="536" y="3905"/>
                  </a:lnTo>
                  <a:lnTo>
                    <a:pt x="51" y="3566"/>
                  </a:lnTo>
                  <a:lnTo>
                    <a:pt x="613" y="2180"/>
                  </a:lnTo>
                  <a:lnTo>
                    <a:pt x="1301" y="2257"/>
                  </a:lnTo>
                  <a:lnTo>
                    <a:pt x="1454" y="2257"/>
                  </a:lnTo>
                  <a:lnTo>
                    <a:pt x="1263" y="2219"/>
                  </a:lnTo>
                  <a:lnTo>
                    <a:pt x="575" y="2104"/>
                  </a:lnTo>
                  <a:close/>
                  <a:moveTo>
                    <a:pt x="536" y="3905"/>
                  </a:moveTo>
                  <a:lnTo>
                    <a:pt x="765" y="4065"/>
                  </a:lnTo>
                  <a:lnTo>
                    <a:pt x="765" y="4065"/>
                  </a:lnTo>
                  <a:cubicBezTo>
                    <a:pt x="765" y="4061"/>
                    <a:pt x="766" y="4058"/>
                    <a:pt x="766" y="4054"/>
                  </a:cubicBezTo>
                  <a:lnTo>
                    <a:pt x="536" y="3905"/>
                  </a:lnTo>
                  <a:close/>
                  <a:moveTo>
                    <a:pt x="7574" y="6770"/>
                  </a:moveTo>
                  <a:lnTo>
                    <a:pt x="7608" y="6776"/>
                  </a:lnTo>
                  <a:lnTo>
                    <a:pt x="7608" y="6776"/>
                  </a:lnTo>
                  <a:cubicBezTo>
                    <a:pt x="7610" y="6774"/>
                    <a:pt x="7611" y="6772"/>
                    <a:pt x="7612" y="6770"/>
                  </a:cubicBezTo>
                  <a:close/>
                  <a:moveTo>
                    <a:pt x="7608" y="6776"/>
                  </a:moveTo>
                  <a:cubicBezTo>
                    <a:pt x="7606" y="6780"/>
                    <a:pt x="7603" y="6784"/>
                    <a:pt x="7601" y="6788"/>
                  </a:cubicBezTo>
                  <a:lnTo>
                    <a:pt x="7601" y="6788"/>
                  </a:lnTo>
                  <a:lnTo>
                    <a:pt x="7918" y="6827"/>
                  </a:lnTo>
                  <a:lnTo>
                    <a:pt x="7918" y="6827"/>
                  </a:lnTo>
                  <a:lnTo>
                    <a:pt x="7608" y="6776"/>
                  </a:lnTo>
                  <a:close/>
                  <a:moveTo>
                    <a:pt x="3481" y="0"/>
                  </a:moveTo>
                  <a:lnTo>
                    <a:pt x="2105" y="612"/>
                  </a:lnTo>
                  <a:lnTo>
                    <a:pt x="2105" y="650"/>
                  </a:lnTo>
                  <a:lnTo>
                    <a:pt x="2112" y="648"/>
                  </a:lnTo>
                  <a:lnTo>
                    <a:pt x="2112" y="648"/>
                  </a:lnTo>
                  <a:cubicBezTo>
                    <a:pt x="2145" y="821"/>
                    <a:pt x="2172" y="977"/>
                    <a:pt x="2198" y="1118"/>
                  </a:cubicBezTo>
                  <a:lnTo>
                    <a:pt x="2198" y="1118"/>
                  </a:lnTo>
                  <a:cubicBezTo>
                    <a:pt x="2175" y="970"/>
                    <a:pt x="2148" y="813"/>
                    <a:pt x="2112" y="647"/>
                  </a:cubicBezTo>
                  <a:lnTo>
                    <a:pt x="2112" y="647"/>
                  </a:lnTo>
                  <a:lnTo>
                    <a:pt x="2112" y="648"/>
                  </a:lnTo>
                  <a:lnTo>
                    <a:pt x="2112" y="648"/>
                  </a:lnTo>
                  <a:cubicBezTo>
                    <a:pt x="2109" y="636"/>
                    <a:pt x="2107" y="624"/>
                    <a:pt x="2105" y="612"/>
                  </a:cubicBezTo>
                  <a:lnTo>
                    <a:pt x="2105" y="612"/>
                  </a:lnTo>
                  <a:cubicBezTo>
                    <a:pt x="2107" y="624"/>
                    <a:pt x="2110" y="636"/>
                    <a:pt x="2112" y="647"/>
                  </a:cubicBezTo>
                  <a:lnTo>
                    <a:pt x="2112" y="647"/>
                  </a:lnTo>
                  <a:lnTo>
                    <a:pt x="3490" y="89"/>
                  </a:lnTo>
                  <a:lnTo>
                    <a:pt x="3490" y="89"/>
                  </a:lnTo>
                  <a:lnTo>
                    <a:pt x="4017" y="803"/>
                  </a:lnTo>
                  <a:cubicBezTo>
                    <a:pt x="4189" y="784"/>
                    <a:pt x="4361" y="775"/>
                    <a:pt x="4528" y="775"/>
                  </a:cubicBezTo>
                  <a:cubicBezTo>
                    <a:pt x="4696" y="775"/>
                    <a:pt x="4858" y="784"/>
                    <a:pt x="5011" y="803"/>
                  </a:cubicBezTo>
                  <a:lnTo>
                    <a:pt x="5049" y="803"/>
                  </a:lnTo>
                  <a:lnTo>
                    <a:pt x="5568" y="62"/>
                  </a:lnTo>
                  <a:lnTo>
                    <a:pt x="5568" y="62"/>
                  </a:lnTo>
                  <a:lnTo>
                    <a:pt x="6921" y="596"/>
                  </a:lnTo>
                  <a:lnTo>
                    <a:pt x="6921" y="596"/>
                  </a:lnTo>
                  <a:cubicBezTo>
                    <a:pt x="6883" y="893"/>
                    <a:pt x="6846" y="1156"/>
                    <a:pt x="6809" y="1492"/>
                  </a:cubicBezTo>
                  <a:cubicBezTo>
                    <a:pt x="7038" y="1683"/>
                    <a:pt x="7306" y="1913"/>
                    <a:pt x="7497" y="2180"/>
                  </a:cubicBezTo>
                  <a:lnTo>
                    <a:pt x="7535" y="2180"/>
                  </a:lnTo>
                  <a:lnTo>
                    <a:pt x="8379" y="2034"/>
                  </a:lnTo>
                  <a:lnTo>
                    <a:pt x="8379" y="2034"/>
                  </a:lnTo>
                  <a:lnTo>
                    <a:pt x="8863" y="3450"/>
                  </a:lnTo>
                  <a:lnTo>
                    <a:pt x="8109" y="3978"/>
                  </a:lnTo>
                  <a:lnTo>
                    <a:pt x="8109" y="4016"/>
                  </a:lnTo>
                  <a:cubicBezTo>
                    <a:pt x="8147" y="4322"/>
                    <a:pt x="8147" y="4666"/>
                    <a:pt x="8109" y="5011"/>
                  </a:cubicBezTo>
                  <a:cubicBezTo>
                    <a:pt x="8373" y="5199"/>
                    <a:pt x="8599" y="5350"/>
                    <a:pt x="8862" y="5537"/>
                  </a:cubicBezTo>
                  <a:lnTo>
                    <a:pt x="8862" y="5537"/>
                  </a:lnTo>
                  <a:lnTo>
                    <a:pt x="8319" y="6877"/>
                  </a:lnTo>
                  <a:lnTo>
                    <a:pt x="8319" y="6877"/>
                  </a:lnTo>
                  <a:lnTo>
                    <a:pt x="7918" y="6827"/>
                  </a:lnTo>
                  <a:lnTo>
                    <a:pt x="7918" y="6827"/>
                  </a:lnTo>
                  <a:lnTo>
                    <a:pt x="8312" y="6893"/>
                  </a:lnTo>
                  <a:lnTo>
                    <a:pt x="8312" y="6893"/>
                  </a:lnTo>
                  <a:lnTo>
                    <a:pt x="8300" y="6923"/>
                  </a:lnTo>
                  <a:lnTo>
                    <a:pt x="8348" y="6899"/>
                  </a:lnTo>
                  <a:lnTo>
                    <a:pt x="8348" y="6899"/>
                  </a:lnTo>
                  <a:lnTo>
                    <a:pt x="8492" y="6923"/>
                  </a:lnTo>
                  <a:lnTo>
                    <a:pt x="8530" y="6923"/>
                  </a:lnTo>
                  <a:lnTo>
                    <a:pt x="8530" y="6885"/>
                  </a:lnTo>
                  <a:cubicBezTo>
                    <a:pt x="8721" y="6426"/>
                    <a:pt x="8912" y="5928"/>
                    <a:pt x="9065" y="5469"/>
                  </a:cubicBezTo>
                  <a:lnTo>
                    <a:pt x="9065" y="5431"/>
                  </a:lnTo>
                  <a:cubicBezTo>
                    <a:pt x="8799" y="5241"/>
                    <a:pt x="8533" y="5089"/>
                    <a:pt x="8305" y="4899"/>
                  </a:cubicBezTo>
                  <a:lnTo>
                    <a:pt x="8305" y="4899"/>
                  </a:lnTo>
                  <a:cubicBezTo>
                    <a:pt x="8337" y="4613"/>
                    <a:pt x="8337" y="4294"/>
                    <a:pt x="8304" y="3975"/>
                  </a:cubicBezTo>
                  <a:lnTo>
                    <a:pt x="8304" y="3975"/>
                  </a:lnTo>
                  <a:lnTo>
                    <a:pt x="9027" y="3442"/>
                  </a:lnTo>
                  <a:lnTo>
                    <a:pt x="9065" y="3442"/>
                  </a:lnTo>
                  <a:lnTo>
                    <a:pt x="9065" y="3404"/>
                  </a:lnTo>
                  <a:lnTo>
                    <a:pt x="8453" y="2027"/>
                  </a:lnTo>
                  <a:lnTo>
                    <a:pt x="8453" y="1989"/>
                  </a:lnTo>
                  <a:lnTo>
                    <a:pt x="8415" y="1989"/>
                  </a:lnTo>
                  <a:lnTo>
                    <a:pt x="7569" y="2136"/>
                  </a:lnTo>
                  <a:lnTo>
                    <a:pt x="7569" y="2136"/>
                  </a:lnTo>
                  <a:cubicBezTo>
                    <a:pt x="7343" y="1873"/>
                    <a:pt x="7116" y="1647"/>
                    <a:pt x="6853" y="1458"/>
                  </a:cubicBezTo>
                  <a:lnTo>
                    <a:pt x="6853" y="1458"/>
                  </a:lnTo>
                  <a:lnTo>
                    <a:pt x="7000" y="574"/>
                  </a:lnTo>
                  <a:lnTo>
                    <a:pt x="7000" y="536"/>
                  </a:lnTo>
                  <a:lnTo>
                    <a:pt x="6962" y="536"/>
                  </a:lnTo>
                  <a:lnTo>
                    <a:pt x="5508" y="0"/>
                  </a:lnTo>
                  <a:lnTo>
                    <a:pt x="4976" y="723"/>
                  </a:lnTo>
                  <a:lnTo>
                    <a:pt x="4976" y="723"/>
                  </a:lnTo>
                  <a:cubicBezTo>
                    <a:pt x="4815" y="707"/>
                    <a:pt x="4656" y="698"/>
                    <a:pt x="4500" y="698"/>
                  </a:cubicBezTo>
                  <a:cubicBezTo>
                    <a:pt x="4332" y="698"/>
                    <a:pt x="4170" y="708"/>
                    <a:pt x="4017" y="727"/>
                  </a:cubicBezTo>
                  <a:lnTo>
                    <a:pt x="3481" y="0"/>
                  </a:lnTo>
                  <a:close/>
                  <a:moveTo>
                    <a:pt x="765" y="4065"/>
                  </a:moveTo>
                  <a:cubicBezTo>
                    <a:pt x="729" y="4394"/>
                    <a:pt x="728" y="4723"/>
                    <a:pt x="762" y="5052"/>
                  </a:cubicBezTo>
                  <a:lnTo>
                    <a:pt x="762" y="5052"/>
                  </a:lnTo>
                  <a:lnTo>
                    <a:pt x="39" y="5584"/>
                  </a:lnTo>
                  <a:lnTo>
                    <a:pt x="39" y="5622"/>
                  </a:lnTo>
                  <a:lnTo>
                    <a:pt x="613" y="6999"/>
                  </a:lnTo>
                  <a:lnTo>
                    <a:pt x="613" y="7038"/>
                  </a:lnTo>
                  <a:lnTo>
                    <a:pt x="651" y="7038"/>
                  </a:lnTo>
                  <a:lnTo>
                    <a:pt x="1535" y="6890"/>
                  </a:lnTo>
                  <a:lnTo>
                    <a:pt x="1535" y="6890"/>
                  </a:lnTo>
                  <a:cubicBezTo>
                    <a:pt x="1724" y="7116"/>
                    <a:pt x="1949" y="7378"/>
                    <a:pt x="2248" y="7567"/>
                  </a:cubicBezTo>
                  <a:lnTo>
                    <a:pt x="2248" y="7567"/>
                  </a:lnTo>
                  <a:cubicBezTo>
                    <a:pt x="2181" y="7818"/>
                    <a:pt x="2144" y="8100"/>
                    <a:pt x="2109" y="8416"/>
                  </a:cubicBezTo>
                  <a:lnTo>
                    <a:pt x="2109" y="8416"/>
                  </a:lnTo>
                  <a:lnTo>
                    <a:pt x="2105" y="8414"/>
                  </a:lnTo>
                  <a:lnTo>
                    <a:pt x="2108" y="8418"/>
                  </a:lnTo>
                  <a:lnTo>
                    <a:pt x="2108" y="8418"/>
                  </a:lnTo>
                  <a:cubicBezTo>
                    <a:pt x="2107" y="8430"/>
                    <a:pt x="2106" y="8441"/>
                    <a:pt x="2105" y="8453"/>
                  </a:cubicBezTo>
                  <a:lnTo>
                    <a:pt x="2105" y="8491"/>
                  </a:lnTo>
                  <a:lnTo>
                    <a:pt x="3558" y="9026"/>
                  </a:lnTo>
                  <a:lnTo>
                    <a:pt x="3596" y="9026"/>
                  </a:lnTo>
                  <a:lnTo>
                    <a:pt x="4126" y="8269"/>
                  </a:lnTo>
                  <a:lnTo>
                    <a:pt x="4126" y="8269"/>
                  </a:lnTo>
                  <a:cubicBezTo>
                    <a:pt x="4275" y="8283"/>
                    <a:pt x="4423" y="8290"/>
                    <a:pt x="4571" y="8290"/>
                  </a:cubicBezTo>
                  <a:cubicBezTo>
                    <a:pt x="4732" y="8290"/>
                    <a:pt x="4892" y="8282"/>
                    <a:pt x="5052" y="8265"/>
                  </a:cubicBezTo>
                  <a:lnTo>
                    <a:pt x="5052" y="8265"/>
                  </a:lnTo>
                  <a:lnTo>
                    <a:pt x="5575" y="8937"/>
                  </a:lnTo>
                  <a:lnTo>
                    <a:pt x="5575" y="8937"/>
                  </a:lnTo>
                  <a:lnTo>
                    <a:pt x="5547" y="8950"/>
                  </a:lnTo>
                  <a:lnTo>
                    <a:pt x="5585" y="8950"/>
                  </a:lnTo>
                  <a:lnTo>
                    <a:pt x="5623" y="8988"/>
                  </a:lnTo>
                  <a:lnTo>
                    <a:pt x="5661" y="8988"/>
                  </a:lnTo>
                  <a:lnTo>
                    <a:pt x="7038" y="8414"/>
                  </a:lnTo>
                  <a:lnTo>
                    <a:pt x="7076" y="8414"/>
                  </a:lnTo>
                  <a:lnTo>
                    <a:pt x="7076" y="8376"/>
                  </a:lnTo>
                  <a:cubicBezTo>
                    <a:pt x="7040" y="8082"/>
                    <a:pt x="6968" y="7788"/>
                    <a:pt x="6928" y="7493"/>
                  </a:cubicBezTo>
                  <a:lnTo>
                    <a:pt x="6928" y="7493"/>
                  </a:lnTo>
                  <a:cubicBezTo>
                    <a:pt x="7189" y="7306"/>
                    <a:pt x="7413" y="7083"/>
                    <a:pt x="7601" y="6788"/>
                  </a:cubicBezTo>
                  <a:lnTo>
                    <a:pt x="7601" y="6788"/>
                  </a:lnTo>
                  <a:lnTo>
                    <a:pt x="7459" y="6770"/>
                  </a:lnTo>
                  <a:lnTo>
                    <a:pt x="7421" y="6770"/>
                  </a:lnTo>
                  <a:cubicBezTo>
                    <a:pt x="7229" y="6999"/>
                    <a:pt x="7000" y="7267"/>
                    <a:pt x="6732" y="7458"/>
                  </a:cubicBezTo>
                  <a:lnTo>
                    <a:pt x="6732" y="7497"/>
                  </a:lnTo>
                  <a:lnTo>
                    <a:pt x="6876" y="8359"/>
                  </a:lnTo>
                  <a:lnTo>
                    <a:pt x="6876" y="8359"/>
                  </a:lnTo>
                  <a:lnTo>
                    <a:pt x="5576" y="8937"/>
                  </a:lnTo>
                  <a:lnTo>
                    <a:pt x="5576" y="8937"/>
                  </a:lnTo>
                  <a:cubicBezTo>
                    <a:pt x="5398" y="8690"/>
                    <a:pt x="5222" y="8475"/>
                    <a:pt x="5076" y="8263"/>
                  </a:cubicBezTo>
                  <a:lnTo>
                    <a:pt x="5076" y="8263"/>
                  </a:lnTo>
                  <a:cubicBezTo>
                    <a:pt x="5080" y="8262"/>
                    <a:pt x="5084" y="8262"/>
                    <a:pt x="5088" y="8261"/>
                  </a:cubicBezTo>
                  <a:lnTo>
                    <a:pt x="5075" y="8261"/>
                  </a:lnTo>
                  <a:cubicBezTo>
                    <a:pt x="5067" y="8249"/>
                    <a:pt x="5058" y="8236"/>
                    <a:pt x="5049" y="8223"/>
                  </a:cubicBezTo>
                  <a:lnTo>
                    <a:pt x="5049" y="8185"/>
                  </a:lnTo>
                  <a:lnTo>
                    <a:pt x="5011" y="8185"/>
                  </a:lnTo>
                  <a:cubicBezTo>
                    <a:pt x="4858" y="8204"/>
                    <a:pt x="4696" y="8214"/>
                    <a:pt x="4528" y="8214"/>
                  </a:cubicBezTo>
                  <a:cubicBezTo>
                    <a:pt x="4361" y="8214"/>
                    <a:pt x="4189" y="8204"/>
                    <a:pt x="4017" y="8185"/>
                  </a:cubicBezTo>
                  <a:lnTo>
                    <a:pt x="4017" y="8223"/>
                  </a:lnTo>
                  <a:cubicBezTo>
                    <a:pt x="3832" y="8482"/>
                    <a:pt x="3647" y="8705"/>
                    <a:pt x="3497" y="8927"/>
                  </a:cubicBezTo>
                  <a:lnTo>
                    <a:pt x="3497" y="8927"/>
                  </a:lnTo>
                  <a:lnTo>
                    <a:pt x="2146" y="8430"/>
                  </a:lnTo>
                  <a:lnTo>
                    <a:pt x="2146" y="8430"/>
                  </a:lnTo>
                  <a:cubicBezTo>
                    <a:pt x="2183" y="8129"/>
                    <a:pt x="2221" y="7796"/>
                    <a:pt x="2296" y="7535"/>
                  </a:cubicBezTo>
                  <a:lnTo>
                    <a:pt x="2296" y="7497"/>
                  </a:lnTo>
                  <a:cubicBezTo>
                    <a:pt x="2028" y="7305"/>
                    <a:pt x="1760" y="7076"/>
                    <a:pt x="1569" y="6846"/>
                  </a:cubicBezTo>
                  <a:lnTo>
                    <a:pt x="687" y="6993"/>
                  </a:lnTo>
                  <a:lnTo>
                    <a:pt x="687" y="6993"/>
                  </a:lnTo>
                  <a:cubicBezTo>
                    <a:pt x="504" y="6519"/>
                    <a:pt x="287" y="6080"/>
                    <a:pt x="102" y="5642"/>
                  </a:cubicBezTo>
                  <a:lnTo>
                    <a:pt x="102" y="5642"/>
                  </a:lnTo>
                  <a:lnTo>
                    <a:pt x="804" y="5087"/>
                  </a:lnTo>
                  <a:cubicBezTo>
                    <a:pt x="766" y="4743"/>
                    <a:pt x="766" y="4399"/>
                    <a:pt x="804" y="4093"/>
                  </a:cubicBezTo>
                  <a:lnTo>
                    <a:pt x="765" y="4065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8450288" y="2015225"/>
              <a:ext cx="375775" cy="376750"/>
            </a:xfrm>
            <a:custGeom>
              <a:avLst/>
              <a:gdLst/>
              <a:ahLst/>
              <a:cxnLst/>
              <a:rect l="l" t="t" r="r" b="b"/>
              <a:pathLst>
                <a:path w="15031" h="15070" extrusionOk="0">
                  <a:moveTo>
                    <a:pt x="7535" y="4655"/>
                  </a:moveTo>
                  <a:cubicBezTo>
                    <a:pt x="7879" y="4655"/>
                    <a:pt x="8228" y="4720"/>
                    <a:pt x="8567" y="4858"/>
                  </a:cubicBezTo>
                  <a:cubicBezTo>
                    <a:pt x="10824" y="5775"/>
                    <a:pt x="10862" y="8950"/>
                    <a:pt x="8605" y="9906"/>
                  </a:cubicBezTo>
                  <a:cubicBezTo>
                    <a:pt x="8242" y="10063"/>
                    <a:pt x="7876" y="10134"/>
                    <a:pt x="7523" y="10134"/>
                  </a:cubicBezTo>
                  <a:cubicBezTo>
                    <a:pt x="5721" y="10134"/>
                    <a:pt x="4243" y="8274"/>
                    <a:pt x="5010" y="6387"/>
                  </a:cubicBezTo>
                  <a:cubicBezTo>
                    <a:pt x="5418" y="5311"/>
                    <a:pt x="6444" y="4655"/>
                    <a:pt x="7535" y="4655"/>
                  </a:cubicBezTo>
                  <a:close/>
                  <a:moveTo>
                    <a:pt x="9103" y="0"/>
                  </a:moveTo>
                  <a:lnTo>
                    <a:pt x="8261" y="1301"/>
                  </a:lnTo>
                  <a:cubicBezTo>
                    <a:pt x="7974" y="1262"/>
                    <a:pt x="7687" y="1243"/>
                    <a:pt x="7405" y="1243"/>
                  </a:cubicBezTo>
                  <a:cubicBezTo>
                    <a:pt x="7123" y="1243"/>
                    <a:pt x="6846" y="1262"/>
                    <a:pt x="6578" y="1301"/>
                  </a:cubicBezTo>
                  <a:lnTo>
                    <a:pt x="5660" y="77"/>
                  </a:lnTo>
                  <a:lnTo>
                    <a:pt x="3327" y="1071"/>
                  </a:lnTo>
                  <a:lnTo>
                    <a:pt x="3595" y="2601"/>
                  </a:lnTo>
                  <a:cubicBezTo>
                    <a:pt x="3176" y="2944"/>
                    <a:pt x="2795" y="3325"/>
                    <a:pt x="2452" y="3781"/>
                  </a:cubicBezTo>
                  <a:lnTo>
                    <a:pt x="2452" y="3781"/>
                  </a:lnTo>
                  <a:lnTo>
                    <a:pt x="956" y="3557"/>
                  </a:lnTo>
                  <a:lnTo>
                    <a:pt x="0" y="5928"/>
                  </a:lnTo>
                  <a:lnTo>
                    <a:pt x="1224" y="6808"/>
                  </a:lnTo>
                  <a:cubicBezTo>
                    <a:pt x="1147" y="7344"/>
                    <a:pt x="1147" y="7917"/>
                    <a:pt x="1262" y="8453"/>
                  </a:cubicBezTo>
                  <a:lnTo>
                    <a:pt x="0" y="9371"/>
                  </a:lnTo>
                  <a:lnTo>
                    <a:pt x="1033" y="11704"/>
                  </a:lnTo>
                  <a:lnTo>
                    <a:pt x="2524" y="11436"/>
                  </a:lnTo>
                  <a:cubicBezTo>
                    <a:pt x="2868" y="11857"/>
                    <a:pt x="3289" y="12239"/>
                    <a:pt x="3710" y="12583"/>
                  </a:cubicBezTo>
                  <a:lnTo>
                    <a:pt x="3480" y="14113"/>
                  </a:lnTo>
                  <a:lnTo>
                    <a:pt x="5890" y="15069"/>
                  </a:lnTo>
                  <a:lnTo>
                    <a:pt x="6731" y="13807"/>
                  </a:lnTo>
                  <a:cubicBezTo>
                    <a:pt x="6969" y="13823"/>
                    <a:pt x="7200" y="13832"/>
                    <a:pt x="7430" y="13832"/>
                  </a:cubicBezTo>
                  <a:cubicBezTo>
                    <a:pt x="7755" y="13832"/>
                    <a:pt x="8078" y="13814"/>
                    <a:pt x="8414" y="13769"/>
                  </a:cubicBezTo>
                  <a:lnTo>
                    <a:pt x="9332" y="15031"/>
                  </a:lnTo>
                  <a:lnTo>
                    <a:pt x="11665" y="13998"/>
                  </a:lnTo>
                  <a:lnTo>
                    <a:pt x="11359" y="12507"/>
                  </a:lnTo>
                  <a:cubicBezTo>
                    <a:pt x="11818" y="12163"/>
                    <a:pt x="12201" y="11742"/>
                    <a:pt x="12545" y="11321"/>
                  </a:cubicBezTo>
                  <a:lnTo>
                    <a:pt x="14075" y="11551"/>
                  </a:lnTo>
                  <a:lnTo>
                    <a:pt x="15031" y="9141"/>
                  </a:lnTo>
                  <a:lnTo>
                    <a:pt x="13730" y="8300"/>
                  </a:lnTo>
                  <a:cubicBezTo>
                    <a:pt x="13807" y="7726"/>
                    <a:pt x="13807" y="7152"/>
                    <a:pt x="13730" y="6617"/>
                  </a:cubicBezTo>
                  <a:lnTo>
                    <a:pt x="14954" y="5699"/>
                  </a:lnTo>
                  <a:lnTo>
                    <a:pt x="13960" y="3366"/>
                  </a:lnTo>
                  <a:lnTo>
                    <a:pt x="12430" y="3634"/>
                  </a:lnTo>
                  <a:cubicBezTo>
                    <a:pt x="12086" y="3213"/>
                    <a:pt x="11703" y="2830"/>
                    <a:pt x="11244" y="2486"/>
                  </a:cubicBezTo>
                  <a:lnTo>
                    <a:pt x="11474" y="956"/>
                  </a:lnTo>
                  <a:lnTo>
                    <a:pt x="9103" y="0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8450288" y="2012350"/>
              <a:ext cx="378650" cy="380575"/>
            </a:xfrm>
            <a:custGeom>
              <a:avLst/>
              <a:gdLst/>
              <a:ahLst/>
              <a:cxnLst/>
              <a:rect l="l" t="t" r="r" b="b"/>
              <a:pathLst>
                <a:path w="15146" h="15223" extrusionOk="0">
                  <a:moveTo>
                    <a:pt x="2677" y="3519"/>
                  </a:moveTo>
                  <a:lnTo>
                    <a:pt x="2626" y="3590"/>
                  </a:lnTo>
                  <a:lnTo>
                    <a:pt x="2626" y="3590"/>
                  </a:lnTo>
                  <a:cubicBezTo>
                    <a:pt x="2643" y="3568"/>
                    <a:pt x="2660" y="3545"/>
                    <a:pt x="2677" y="3519"/>
                  </a:cubicBezTo>
                  <a:close/>
                  <a:moveTo>
                    <a:pt x="2626" y="3590"/>
                  </a:moveTo>
                  <a:lnTo>
                    <a:pt x="2626" y="3590"/>
                  </a:lnTo>
                  <a:cubicBezTo>
                    <a:pt x="2569" y="3666"/>
                    <a:pt x="2516" y="3719"/>
                    <a:pt x="2486" y="3749"/>
                  </a:cubicBezTo>
                  <a:cubicBezTo>
                    <a:pt x="2451" y="3783"/>
                    <a:pt x="2448" y="3818"/>
                    <a:pt x="2419" y="3853"/>
                  </a:cubicBezTo>
                  <a:lnTo>
                    <a:pt x="2419" y="3853"/>
                  </a:lnTo>
                  <a:cubicBezTo>
                    <a:pt x="2414" y="3846"/>
                    <a:pt x="2410" y="3838"/>
                    <a:pt x="2410" y="3825"/>
                  </a:cubicBezTo>
                  <a:lnTo>
                    <a:pt x="2104" y="3787"/>
                  </a:lnTo>
                  <a:lnTo>
                    <a:pt x="956" y="3596"/>
                  </a:lnTo>
                  <a:cubicBezTo>
                    <a:pt x="947" y="3621"/>
                    <a:pt x="937" y="3646"/>
                    <a:pt x="927" y="3672"/>
                  </a:cubicBezTo>
                  <a:lnTo>
                    <a:pt x="918" y="3672"/>
                  </a:lnTo>
                  <a:lnTo>
                    <a:pt x="927" y="3674"/>
                  </a:lnTo>
                  <a:lnTo>
                    <a:pt x="927" y="3674"/>
                  </a:lnTo>
                  <a:cubicBezTo>
                    <a:pt x="701" y="4275"/>
                    <a:pt x="403" y="5051"/>
                    <a:pt x="0" y="5967"/>
                  </a:cubicBezTo>
                  <a:lnTo>
                    <a:pt x="0" y="6005"/>
                  </a:lnTo>
                  <a:lnTo>
                    <a:pt x="38" y="6005"/>
                  </a:lnTo>
                  <a:lnTo>
                    <a:pt x="61" y="6021"/>
                  </a:lnTo>
                  <a:lnTo>
                    <a:pt x="61" y="6021"/>
                  </a:lnTo>
                  <a:cubicBezTo>
                    <a:pt x="432" y="5058"/>
                    <a:pt x="729" y="4277"/>
                    <a:pt x="954" y="3678"/>
                  </a:cubicBezTo>
                  <a:lnTo>
                    <a:pt x="954" y="3678"/>
                  </a:lnTo>
                  <a:lnTo>
                    <a:pt x="2065" y="3863"/>
                  </a:lnTo>
                  <a:lnTo>
                    <a:pt x="2371" y="3902"/>
                  </a:lnTo>
                  <a:lnTo>
                    <a:pt x="2448" y="3902"/>
                  </a:lnTo>
                  <a:cubicBezTo>
                    <a:pt x="2448" y="3876"/>
                    <a:pt x="2431" y="3868"/>
                    <a:pt x="2419" y="3853"/>
                  </a:cubicBezTo>
                  <a:lnTo>
                    <a:pt x="2419" y="3853"/>
                  </a:lnTo>
                  <a:cubicBezTo>
                    <a:pt x="2454" y="3819"/>
                    <a:pt x="2486" y="3787"/>
                    <a:pt x="2486" y="3787"/>
                  </a:cubicBezTo>
                  <a:lnTo>
                    <a:pt x="2626" y="3590"/>
                  </a:lnTo>
                  <a:close/>
                  <a:moveTo>
                    <a:pt x="9064" y="1"/>
                  </a:moveTo>
                  <a:lnTo>
                    <a:pt x="9026" y="39"/>
                  </a:lnTo>
                  <a:cubicBezTo>
                    <a:pt x="8721" y="496"/>
                    <a:pt x="8455" y="915"/>
                    <a:pt x="8150" y="1296"/>
                  </a:cubicBezTo>
                  <a:lnTo>
                    <a:pt x="8150" y="1296"/>
                  </a:lnTo>
                  <a:cubicBezTo>
                    <a:pt x="7938" y="1283"/>
                    <a:pt x="7731" y="1276"/>
                    <a:pt x="7524" y="1276"/>
                  </a:cubicBezTo>
                  <a:cubicBezTo>
                    <a:pt x="7210" y="1276"/>
                    <a:pt x="6899" y="1293"/>
                    <a:pt x="6575" y="1335"/>
                  </a:cubicBezTo>
                  <a:lnTo>
                    <a:pt x="6575" y="1335"/>
                  </a:lnTo>
                  <a:lnTo>
                    <a:pt x="5660" y="115"/>
                  </a:lnTo>
                  <a:lnTo>
                    <a:pt x="5660" y="77"/>
                  </a:lnTo>
                  <a:lnTo>
                    <a:pt x="3289" y="1110"/>
                  </a:lnTo>
                  <a:cubicBezTo>
                    <a:pt x="3404" y="1722"/>
                    <a:pt x="3480" y="2219"/>
                    <a:pt x="3557" y="2639"/>
                  </a:cubicBezTo>
                  <a:cubicBezTo>
                    <a:pt x="3251" y="2907"/>
                    <a:pt x="2945" y="3175"/>
                    <a:pt x="2677" y="3519"/>
                  </a:cubicBezTo>
                  <a:cubicBezTo>
                    <a:pt x="2983" y="3213"/>
                    <a:pt x="3251" y="2945"/>
                    <a:pt x="3595" y="2678"/>
                  </a:cubicBezTo>
                  <a:cubicBezTo>
                    <a:pt x="3520" y="2265"/>
                    <a:pt x="3445" y="1779"/>
                    <a:pt x="3334" y="1183"/>
                  </a:cubicBezTo>
                  <a:lnTo>
                    <a:pt x="3334" y="1183"/>
                  </a:lnTo>
                  <a:lnTo>
                    <a:pt x="5631" y="204"/>
                  </a:lnTo>
                  <a:lnTo>
                    <a:pt x="6578" y="1492"/>
                  </a:lnTo>
                  <a:lnTo>
                    <a:pt x="6655" y="1492"/>
                  </a:lnTo>
                  <a:cubicBezTo>
                    <a:pt x="6923" y="1454"/>
                    <a:pt x="7200" y="1435"/>
                    <a:pt x="7477" y="1435"/>
                  </a:cubicBezTo>
                  <a:cubicBezTo>
                    <a:pt x="7754" y="1435"/>
                    <a:pt x="8032" y="1454"/>
                    <a:pt x="8299" y="1492"/>
                  </a:cubicBezTo>
                  <a:lnTo>
                    <a:pt x="8338" y="1492"/>
                  </a:lnTo>
                  <a:lnTo>
                    <a:pt x="8338" y="1454"/>
                  </a:lnTo>
                  <a:lnTo>
                    <a:pt x="9201" y="216"/>
                  </a:lnTo>
                  <a:lnTo>
                    <a:pt x="11465" y="1129"/>
                  </a:lnTo>
                  <a:lnTo>
                    <a:pt x="11465" y="1129"/>
                  </a:lnTo>
                  <a:cubicBezTo>
                    <a:pt x="11391" y="1607"/>
                    <a:pt x="11316" y="2086"/>
                    <a:pt x="11206" y="2601"/>
                  </a:cubicBezTo>
                  <a:lnTo>
                    <a:pt x="11206" y="2639"/>
                  </a:lnTo>
                  <a:lnTo>
                    <a:pt x="11244" y="2678"/>
                  </a:lnTo>
                  <a:cubicBezTo>
                    <a:pt x="11703" y="2984"/>
                    <a:pt x="12086" y="3404"/>
                    <a:pt x="12430" y="3825"/>
                  </a:cubicBezTo>
                  <a:lnTo>
                    <a:pt x="12468" y="3863"/>
                  </a:lnTo>
                  <a:lnTo>
                    <a:pt x="12506" y="3863"/>
                  </a:lnTo>
                  <a:lnTo>
                    <a:pt x="13944" y="3569"/>
                  </a:lnTo>
                  <a:lnTo>
                    <a:pt x="13944" y="3569"/>
                  </a:lnTo>
                  <a:cubicBezTo>
                    <a:pt x="14272" y="4300"/>
                    <a:pt x="14600" y="5064"/>
                    <a:pt x="14929" y="5795"/>
                  </a:cubicBezTo>
                  <a:lnTo>
                    <a:pt x="14929" y="5795"/>
                  </a:lnTo>
                  <a:lnTo>
                    <a:pt x="13730" y="6694"/>
                  </a:lnTo>
                  <a:lnTo>
                    <a:pt x="13692" y="6732"/>
                  </a:lnTo>
                  <a:lnTo>
                    <a:pt x="13692" y="6770"/>
                  </a:lnTo>
                  <a:cubicBezTo>
                    <a:pt x="13769" y="7306"/>
                    <a:pt x="13769" y="7879"/>
                    <a:pt x="13692" y="8415"/>
                  </a:cubicBezTo>
                  <a:lnTo>
                    <a:pt x="13692" y="8453"/>
                  </a:lnTo>
                  <a:lnTo>
                    <a:pt x="13730" y="8491"/>
                  </a:lnTo>
                  <a:lnTo>
                    <a:pt x="14938" y="9296"/>
                  </a:lnTo>
                  <a:lnTo>
                    <a:pt x="14031" y="11582"/>
                  </a:lnTo>
                  <a:lnTo>
                    <a:pt x="14031" y="11582"/>
                  </a:lnTo>
                  <a:lnTo>
                    <a:pt x="12583" y="11360"/>
                  </a:lnTo>
                  <a:lnTo>
                    <a:pt x="12506" y="11360"/>
                  </a:lnTo>
                  <a:lnTo>
                    <a:pt x="12506" y="11398"/>
                  </a:lnTo>
                  <a:cubicBezTo>
                    <a:pt x="12162" y="11819"/>
                    <a:pt x="11780" y="12239"/>
                    <a:pt x="11359" y="12583"/>
                  </a:cubicBezTo>
                  <a:lnTo>
                    <a:pt x="11321" y="12622"/>
                  </a:lnTo>
                  <a:lnTo>
                    <a:pt x="11321" y="12660"/>
                  </a:lnTo>
                  <a:cubicBezTo>
                    <a:pt x="11394" y="13137"/>
                    <a:pt x="11503" y="13650"/>
                    <a:pt x="11579" y="14096"/>
                  </a:cubicBezTo>
                  <a:lnTo>
                    <a:pt x="11579" y="14096"/>
                  </a:lnTo>
                  <a:lnTo>
                    <a:pt x="9352" y="15082"/>
                  </a:lnTo>
                  <a:lnTo>
                    <a:pt x="9352" y="15082"/>
                  </a:lnTo>
                  <a:lnTo>
                    <a:pt x="8491" y="13846"/>
                  </a:lnTo>
                  <a:lnTo>
                    <a:pt x="8452" y="13807"/>
                  </a:lnTo>
                  <a:lnTo>
                    <a:pt x="8414" y="13807"/>
                  </a:lnTo>
                  <a:cubicBezTo>
                    <a:pt x="8101" y="13852"/>
                    <a:pt x="7774" y="13871"/>
                    <a:pt x="7449" y="13871"/>
                  </a:cubicBezTo>
                  <a:cubicBezTo>
                    <a:pt x="7220" y="13871"/>
                    <a:pt x="6991" y="13861"/>
                    <a:pt x="6770" y="13846"/>
                  </a:cubicBezTo>
                  <a:lnTo>
                    <a:pt x="6731" y="13846"/>
                  </a:lnTo>
                  <a:lnTo>
                    <a:pt x="6693" y="13884"/>
                  </a:lnTo>
                  <a:lnTo>
                    <a:pt x="5851" y="15092"/>
                  </a:lnTo>
                  <a:lnTo>
                    <a:pt x="3566" y="14171"/>
                  </a:lnTo>
                  <a:lnTo>
                    <a:pt x="3566" y="14171"/>
                  </a:lnTo>
                  <a:cubicBezTo>
                    <a:pt x="3639" y="13690"/>
                    <a:pt x="3713" y="13178"/>
                    <a:pt x="3786" y="12736"/>
                  </a:cubicBezTo>
                  <a:lnTo>
                    <a:pt x="3786" y="12660"/>
                  </a:lnTo>
                  <a:lnTo>
                    <a:pt x="3748" y="12660"/>
                  </a:lnTo>
                  <a:cubicBezTo>
                    <a:pt x="3327" y="12316"/>
                    <a:pt x="2907" y="11933"/>
                    <a:pt x="2601" y="11513"/>
                  </a:cubicBezTo>
                  <a:lnTo>
                    <a:pt x="2563" y="11474"/>
                  </a:lnTo>
                  <a:lnTo>
                    <a:pt x="2524" y="11474"/>
                  </a:lnTo>
                  <a:lnTo>
                    <a:pt x="1050" y="11732"/>
                  </a:lnTo>
                  <a:lnTo>
                    <a:pt x="1050" y="11732"/>
                  </a:lnTo>
                  <a:lnTo>
                    <a:pt x="101" y="9505"/>
                  </a:lnTo>
                  <a:lnTo>
                    <a:pt x="1300" y="8606"/>
                  </a:lnTo>
                  <a:lnTo>
                    <a:pt x="1339" y="8606"/>
                  </a:lnTo>
                  <a:lnTo>
                    <a:pt x="1339" y="8568"/>
                  </a:lnTo>
                  <a:cubicBezTo>
                    <a:pt x="1262" y="8032"/>
                    <a:pt x="1224" y="7459"/>
                    <a:pt x="1300" y="6923"/>
                  </a:cubicBezTo>
                  <a:lnTo>
                    <a:pt x="1300" y="6885"/>
                  </a:lnTo>
                  <a:lnTo>
                    <a:pt x="1300" y="6847"/>
                  </a:lnTo>
                  <a:cubicBezTo>
                    <a:pt x="1299" y="6858"/>
                    <a:pt x="1297" y="6870"/>
                    <a:pt x="1296" y="6881"/>
                  </a:cubicBezTo>
                  <a:lnTo>
                    <a:pt x="1296" y="6881"/>
                  </a:lnTo>
                  <a:lnTo>
                    <a:pt x="61" y="6021"/>
                  </a:lnTo>
                  <a:lnTo>
                    <a:pt x="61" y="6021"/>
                  </a:lnTo>
                  <a:cubicBezTo>
                    <a:pt x="58" y="6031"/>
                    <a:pt x="54" y="6041"/>
                    <a:pt x="50" y="6051"/>
                  </a:cubicBezTo>
                  <a:lnTo>
                    <a:pt x="50" y="6051"/>
                  </a:lnTo>
                  <a:lnTo>
                    <a:pt x="38" y="6043"/>
                  </a:lnTo>
                  <a:lnTo>
                    <a:pt x="38" y="6082"/>
                  </a:lnTo>
                  <a:cubicBezTo>
                    <a:pt x="42" y="6071"/>
                    <a:pt x="46" y="6061"/>
                    <a:pt x="50" y="6051"/>
                  </a:cubicBezTo>
                  <a:lnTo>
                    <a:pt x="50" y="6051"/>
                  </a:lnTo>
                  <a:lnTo>
                    <a:pt x="1296" y="6882"/>
                  </a:lnTo>
                  <a:lnTo>
                    <a:pt x="1296" y="6882"/>
                  </a:lnTo>
                  <a:cubicBezTo>
                    <a:pt x="1296" y="6882"/>
                    <a:pt x="1296" y="6881"/>
                    <a:pt x="1296" y="6881"/>
                  </a:cubicBezTo>
                  <a:lnTo>
                    <a:pt x="1296" y="6881"/>
                  </a:lnTo>
                  <a:lnTo>
                    <a:pt x="1300" y="6885"/>
                  </a:lnTo>
                  <a:lnTo>
                    <a:pt x="1296" y="6882"/>
                  </a:lnTo>
                  <a:lnTo>
                    <a:pt x="1296" y="6882"/>
                  </a:lnTo>
                  <a:cubicBezTo>
                    <a:pt x="1226" y="7395"/>
                    <a:pt x="1226" y="7943"/>
                    <a:pt x="1296" y="8457"/>
                  </a:cubicBezTo>
                  <a:lnTo>
                    <a:pt x="1296" y="8457"/>
                  </a:lnTo>
                  <a:lnTo>
                    <a:pt x="77" y="9371"/>
                  </a:lnTo>
                  <a:lnTo>
                    <a:pt x="38" y="9409"/>
                  </a:lnTo>
                  <a:lnTo>
                    <a:pt x="38" y="9447"/>
                  </a:lnTo>
                  <a:cubicBezTo>
                    <a:pt x="339" y="10162"/>
                    <a:pt x="677" y="10913"/>
                    <a:pt x="1015" y="11738"/>
                  </a:cubicBezTo>
                  <a:lnTo>
                    <a:pt x="1015" y="11738"/>
                  </a:lnTo>
                  <a:lnTo>
                    <a:pt x="994" y="11742"/>
                  </a:lnTo>
                  <a:lnTo>
                    <a:pt x="1023" y="11756"/>
                  </a:lnTo>
                  <a:lnTo>
                    <a:pt x="1023" y="11756"/>
                  </a:lnTo>
                  <a:cubicBezTo>
                    <a:pt x="1026" y="11764"/>
                    <a:pt x="1029" y="11772"/>
                    <a:pt x="1033" y="11780"/>
                  </a:cubicBezTo>
                  <a:lnTo>
                    <a:pt x="1033" y="11819"/>
                  </a:lnTo>
                  <a:lnTo>
                    <a:pt x="1071" y="11819"/>
                  </a:lnTo>
                  <a:lnTo>
                    <a:pt x="2534" y="11563"/>
                  </a:lnTo>
                  <a:lnTo>
                    <a:pt x="2534" y="11563"/>
                  </a:lnTo>
                  <a:cubicBezTo>
                    <a:pt x="2865" y="11965"/>
                    <a:pt x="3266" y="12368"/>
                    <a:pt x="3703" y="12702"/>
                  </a:cubicBezTo>
                  <a:lnTo>
                    <a:pt x="3703" y="12702"/>
                  </a:lnTo>
                  <a:cubicBezTo>
                    <a:pt x="3629" y="13152"/>
                    <a:pt x="3555" y="13671"/>
                    <a:pt x="3480" y="14190"/>
                  </a:cubicBezTo>
                  <a:lnTo>
                    <a:pt x="3480" y="14228"/>
                  </a:lnTo>
                  <a:lnTo>
                    <a:pt x="3519" y="14228"/>
                  </a:lnTo>
                  <a:lnTo>
                    <a:pt x="5890" y="15184"/>
                  </a:lnTo>
                  <a:lnTo>
                    <a:pt x="5928" y="15222"/>
                  </a:lnTo>
                  <a:lnTo>
                    <a:pt x="5966" y="15146"/>
                  </a:lnTo>
                  <a:lnTo>
                    <a:pt x="6815" y="13928"/>
                  </a:lnTo>
                  <a:lnTo>
                    <a:pt x="6815" y="13928"/>
                  </a:lnTo>
                  <a:cubicBezTo>
                    <a:pt x="7057" y="13959"/>
                    <a:pt x="7292" y="13975"/>
                    <a:pt x="7527" y="13975"/>
                  </a:cubicBezTo>
                  <a:cubicBezTo>
                    <a:pt x="7811" y="13975"/>
                    <a:pt x="8094" y="13951"/>
                    <a:pt x="8386" y="13897"/>
                  </a:cubicBezTo>
                  <a:lnTo>
                    <a:pt x="8386" y="13897"/>
                  </a:lnTo>
                  <a:lnTo>
                    <a:pt x="9294" y="15108"/>
                  </a:lnTo>
                  <a:lnTo>
                    <a:pt x="9332" y="15184"/>
                  </a:lnTo>
                  <a:lnTo>
                    <a:pt x="9370" y="15146"/>
                  </a:lnTo>
                  <a:lnTo>
                    <a:pt x="11742" y="14152"/>
                  </a:lnTo>
                  <a:lnTo>
                    <a:pt x="11780" y="14113"/>
                  </a:lnTo>
                  <a:lnTo>
                    <a:pt x="11780" y="14037"/>
                  </a:lnTo>
                  <a:cubicBezTo>
                    <a:pt x="11705" y="13590"/>
                    <a:pt x="11595" y="13071"/>
                    <a:pt x="11518" y="12585"/>
                  </a:cubicBezTo>
                  <a:lnTo>
                    <a:pt x="11518" y="12585"/>
                  </a:lnTo>
                  <a:cubicBezTo>
                    <a:pt x="11910" y="12259"/>
                    <a:pt x="12300" y="11868"/>
                    <a:pt x="12626" y="11443"/>
                  </a:cubicBezTo>
                  <a:lnTo>
                    <a:pt x="12626" y="11443"/>
                  </a:lnTo>
                  <a:lnTo>
                    <a:pt x="14002" y="11654"/>
                  </a:lnTo>
                  <a:lnTo>
                    <a:pt x="14002" y="11654"/>
                  </a:lnTo>
                  <a:lnTo>
                    <a:pt x="13998" y="11666"/>
                  </a:lnTo>
                  <a:lnTo>
                    <a:pt x="14008" y="11655"/>
                  </a:lnTo>
                  <a:lnTo>
                    <a:pt x="14008" y="11655"/>
                  </a:lnTo>
                  <a:lnTo>
                    <a:pt x="14075" y="11666"/>
                  </a:lnTo>
                  <a:lnTo>
                    <a:pt x="14151" y="11666"/>
                  </a:lnTo>
                  <a:lnTo>
                    <a:pt x="14189" y="11627"/>
                  </a:lnTo>
                  <a:cubicBezTo>
                    <a:pt x="14495" y="10786"/>
                    <a:pt x="14801" y="10021"/>
                    <a:pt x="15145" y="9218"/>
                  </a:cubicBezTo>
                  <a:lnTo>
                    <a:pt x="15145" y="9180"/>
                  </a:lnTo>
                  <a:lnTo>
                    <a:pt x="15069" y="9141"/>
                  </a:lnTo>
                  <a:lnTo>
                    <a:pt x="13848" y="8290"/>
                  </a:lnTo>
                  <a:lnTo>
                    <a:pt x="13848" y="8290"/>
                  </a:lnTo>
                  <a:cubicBezTo>
                    <a:pt x="13882" y="7748"/>
                    <a:pt x="13881" y="7207"/>
                    <a:pt x="13813" y="6700"/>
                  </a:cubicBezTo>
                  <a:lnTo>
                    <a:pt x="13813" y="6700"/>
                  </a:lnTo>
                  <a:lnTo>
                    <a:pt x="15031" y="5814"/>
                  </a:lnTo>
                  <a:lnTo>
                    <a:pt x="15069" y="5776"/>
                  </a:lnTo>
                  <a:lnTo>
                    <a:pt x="15069" y="5737"/>
                  </a:lnTo>
                  <a:cubicBezTo>
                    <a:pt x="14687" y="4934"/>
                    <a:pt x="14381" y="4131"/>
                    <a:pt x="14036" y="3366"/>
                  </a:cubicBezTo>
                  <a:lnTo>
                    <a:pt x="13998" y="3328"/>
                  </a:lnTo>
                  <a:lnTo>
                    <a:pt x="13960" y="3328"/>
                  </a:lnTo>
                  <a:lnTo>
                    <a:pt x="12496" y="3621"/>
                  </a:lnTo>
                  <a:lnTo>
                    <a:pt x="12496" y="3621"/>
                  </a:lnTo>
                  <a:cubicBezTo>
                    <a:pt x="12156" y="3208"/>
                    <a:pt x="11744" y="2796"/>
                    <a:pt x="11331" y="2457"/>
                  </a:cubicBezTo>
                  <a:lnTo>
                    <a:pt x="11331" y="2457"/>
                  </a:lnTo>
                  <a:cubicBezTo>
                    <a:pt x="11404" y="1979"/>
                    <a:pt x="11477" y="1470"/>
                    <a:pt x="11550" y="995"/>
                  </a:cubicBezTo>
                  <a:lnTo>
                    <a:pt x="11550" y="957"/>
                  </a:lnTo>
                  <a:lnTo>
                    <a:pt x="11474" y="957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8226513" y="2459388"/>
              <a:ext cx="223775" cy="224725"/>
            </a:xfrm>
            <a:custGeom>
              <a:avLst/>
              <a:gdLst/>
              <a:ahLst/>
              <a:cxnLst/>
              <a:rect l="l" t="t" r="r" b="b"/>
              <a:pathLst>
                <a:path w="8951" h="8989" extrusionOk="0">
                  <a:moveTo>
                    <a:pt x="4495" y="2802"/>
                  </a:moveTo>
                  <a:cubicBezTo>
                    <a:pt x="4692" y="2802"/>
                    <a:pt x="4893" y="2836"/>
                    <a:pt x="5087" y="2907"/>
                  </a:cubicBezTo>
                  <a:cubicBezTo>
                    <a:pt x="6464" y="3442"/>
                    <a:pt x="6464" y="5355"/>
                    <a:pt x="5125" y="5928"/>
                  </a:cubicBezTo>
                  <a:cubicBezTo>
                    <a:pt x="4896" y="6033"/>
                    <a:pt x="4666" y="6081"/>
                    <a:pt x="4444" y="6081"/>
                  </a:cubicBezTo>
                  <a:cubicBezTo>
                    <a:pt x="3372" y="6081"/>
                    <a:pt x="2508" y="4966"/>
                    <a:pt x="2984" y="3825"/>
                  </a:cubicBezTo>
                  <a:cubicBezTo>
                    <a:pt x="3219" y="3178"/>
                    <a:pt x="3839" y="2802"/>
                    <a:pt x="4495" y="2802"/>
                  </a:cubicBezTo>
                  <a:close/>
                  <a:moveTo>
                    <a:pt x="5431" y="0"/>
                  </a:moveTo>
                  <a:lnTo>
                    <a:pt x="4896" y="765"/>
                  </a:lnTo>
                  <a:cubicBezTo>
                    <a:pt x="4743" y="746"/>
                    <a:pt x="4580" y="737"/>
                    <a:pt x="4413" y="737"/>
                  </a:cubicBezTo>
                  <a:cubicBezTo>
                    <a:pt x="4246" y="737"/>
                    <a:pt x="4074" y="746"/>
                    <a:pt x="3902" y="765"/>
                  </a:cubicBezTo>
                  <a:lnTo>
                    <a:pt x="3366" y="39"/>
                  </a:lnTo>
                  <a:lnTo>
                    <a:pt x="1951" y="650"/>
                  </a:lnTo>
                  <a:lnTo>
                    <a:pt x="2142" y="1530"/>
                  </a:lnTo>
                  <a:cubicBezTo>
                    <a:pt x="1875" y="1760"/>
                    <a:pt x="1645" y="1989"/>
                    <a:pt x="1454" y="2257"/>
                  </a:cubicBezTo>
                  <a:lnTo>
                    <a:pt x="574" y="2104"/>
                  </a:lnTo>
                  <a:lnTo>
                    <a:pt x="0" y="3519"/>
                  </a:lnTo>
                  <a:lnTo>
                    <a:pt x="765" y="4054"/>
                  </a:lnTo>
                  <a:cubicBezTo>
                    <a:pt x="689" y="4399"/>
                    <a:pt x="689" y="4705"/>
                    <a:pt x="765" y="5049"/>
                  </a:cubicBezTo>
                  <a:lnTo>
                    <a:pt x="0" y="5584"/>
                  </a:lnTo>
                  <a:lnTo>
                    <a:pt x="612" y="6999"/>
                  </a:lnTo>
                  <a:lnTo>
                    <a:pt x="1530" y="6808"/>
                  </a:lnTo>
                  <a:cubicBezTo>
                    <a:pt x="1722" y="7076"/>
                    <a:pt x="1951" y="7305"/>
                    <a:pt x="2219" y="7535"/>
                  </a:cubicBezTo>
                  <a:lnTo>
                    <a:pt x="2104" y="8414"/>
                  </a:lnTo>
                  <a:lnTo>
                    <a:pt x="3519" y="8988"/>
                  </a:lnTo>
                  <a:lnTo>
                    <a:pt x="4016" y="8261"/>
                  </a:lnTo>
                  <a:cubicBezTo>
                    <a:pt x="4188" y="8281"/>
                    <a:pt x="4351" y="8290"/>
                    <a:pt x="4514" y="8290"/>
                  </a:cubicBezTo>
                  <a:cubicBezTo>
                    <a:pt x="4676" y="8290"/>
                    <a:pt x="4839" y="8281"/>
                    <a:pt x="5011" y="8261"/>
                  </a:cubicBezTo>
                  <a:lnTo>
                    <a:pt x="5546" y="8988"/>
                  </a:lnTo>
                  <a:lnTo>
                    <a:pt x="6961" y="8376"/>
                  </a:lnTo>
                  <a:lnTo>
                    <a:pt x="6770" y="7497"/>
                  </a:lnTo>
                  <a:cubicBezTo>
                    <a:pt x="7038" y="7267"/>
                    <a:pt x="7267" y="7038"/>
                    <a:pt x="7497" y="6770"/>
                  </a:cubicBezTo>
                  <a:lnTo>
                    <a:pt x="8376" y="6923"/>
                  </a:lnTo>
                  <a:lnTo>
                    <a:pt x="8950" y="5469"/>
                  </a:lnTo>
                  <a:lnTo>
                    <a:pt x="8185" y="4972"/>
                  </a:lnTo>
                  <a:cubicBezTo>
                    <a:pt x="8223" y="4628"/>
                    <a:pt x="8223" y="4284"/>
                    <a:pt x="8185" y="3978"/>
                  </a:cubicBezTo>
                  <a:lnTo>
                    <a:pt x="8950" y="3404"/>
                  </a:lnTo>
                  <a:lnTo>
                    <a:pt x="8338" y="2027"/>
                  </a:lnTo>
                  <a:lnTo>
                    <a:pt x="7420" y="2180"/>
                  </a:lnTo>
                  <a:cubicBezTo>
                    <a:pt x="7229" y="1913"/>
                    <a:pt x="6999" y="1683"/>
                    <a:pt x="6732" y="1492"/>
                  </a:cubicBezTo>
                  <a:lnTo>
                    <a:pt x="6847" y="574"/>
                  </a:lnTo>
                  <a:lnTo>
                    <a:pt x="543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66605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 txBox="1">
            <a:spLocks noGrp="1"/>
          </p:cNvSpPr>
          <p:nvPr>
            <p:ph type="subTitle" idx="1"/>
          </p:nvPr>
        </p:nvSpPr>
        <p:spPr>
          <a:xfrm>
            <a:off x="6532189" y="2688933"/>
            <a:ext cx="1966800" cy="18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ubTitle" idx="2"/>
          </p:nvPr>
        </p:nvSpPr>
        <p:spPr>
          <a:xfrm>
            <a:off x="620276" y="4105867"/>
            <a:ext cx="19668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4336000" y="393324"/>
            <a:ext cx="4177800" cy="8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72283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4336000" y="393324"/>
            <a:ext cx="4177800" cy="8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06318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635850" y="2093967"/>
            <a:ext cx="5770726" cy="3460151"/>
            <a:chOff x="635850" y="1570475"/>
            <a:chExt cx="5770726" cy="2595113"/>
          </a:xfrm>
        </p:grpSpPr>
        <p:sp>
          <p:nvSpPr>
            <p:cNvPr id="58" name="Google Shape;58;p7"/>
            <p:cNvSpPr/>
            <p:nvPr/>
          </p:nvSpPr>
          <p:spPr>
            <a:xfrm>
              <a:off x="635850" y="1680200"/>
              <a:ext cx="5622382" cy="2485388"/>
            </a:xfrm>
            <a:custGeom>
              <a:avLst/>
              <a:gdLst/>
              <a:ahLst/>
              <a:cxnLst/>
              <a:rect l="l" t="t" r="r" b="b"/>
              <a:pathLst>
                <a:path w="69455" h="46508" extrusionOk="0">
                  <a:moveTo>
                    <a:pt x="0" y="1"/>
                  </a:moveTo>
                  <a:lnTo>
                    <a:pt x="0" y="46508"/>
                  </a:lnTo>
                  <a:lnTo>
                    <a:pt x="69455" y="46508"/>
                  </a:lnTo>
                  <a:lnTo>
                    <a:pt x="69455" y="42224"/>
                  </a:lnTo>
                  <a:lnTo>
                    <a:pt x="4628" y="1"/>
                  </a:lnTo>
                  <a:close/>
                </a:path>
              </a:pathLst>
            </a:custGeom>
            <a:solidFill>
              <a:srgbClr val="A4C1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722476" y="1570475"/>
              <a:ext cx="5684100" cy="24852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916799" y="1658053"/>
              <a:ext cx="91200" cy="8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1047324" y="1658053"/>
              <a:ext cx="91200" cy="8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cxnSp>
          <p:nvCxnSpPr>
            <p:cNvPr id="62" name="Google Shape;62;p7"/>
            <p:cNvCxnSpPr/>
            <p:nvPr/>
          </p:nvCxnSpPr>
          <p:spPr>
            <a:xfrm>
              <a:off x="722493" y="1829998"/>
              <a:ext cx="5669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3" name="Google Shape;63;p7"/>
            <p:cNvSpPr/>
            <p:nvPr/>
          </p:nvSpPr>
          <p:spPr>
            <a:xfrm>
              <a:off x="1177844" y="1658053"/>
              <a:ext cx="91200" cy="8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683825" y="2553267"/>
            <a:ext cx="5482800" cy="2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 Regular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 Regular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 Regular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 Regular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 Regular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 Regular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 Regular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 Regular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Roboto Slab Regular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title"/>
          </p:nvPr>
        </p:nvSpPr>
        <p:spPr>
          <a:xfrm>
            <a:off x="4336000" y="393324"/>
            <a:ext cx="4177800" cy="8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78223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>
            <a:spLocks noGrp="1"/>
          </p:cNvSpPr>
          <p:nvPr>
            <p:ph type="title"/>
          </p:nvPr>
        </p:nvSpPr>
        <p:spPr>
          <a:xfrm flipH="1">
            <a:off x="3264450" y="433727"/>
            <a:ext cx="3904800" cy="39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68" name="Google Shape;68;p8"/>
          <p:cNvGrpSpPr/>
          <p:nvPr/>
        </p:nvGrpSpPr>
        <p:grpSpPr>
          <a:xfrm>
            <a:off x="2734726" y="1557167"/>
            <a:ext cx="598575" cy="327700"/>
            <a:chOff x="5602975" y="4064350"/>
            <a:chExt cx="598575" cy="245775"/>
          </a:xfrm>
        </p:grpSpPr>
        <p:sp>
          <p:nvSpPr>
            <p:cNvPr id="69" name="Google Shape;69;p8"/>
            <p:cNvSpPr/>
            <p:nvPr/>
          </p:nvSpPr>
          <p:spPr>
            <a:xfrm>
              <a:off x="5602975" y="4188500"/>
              <a:ext cx="460300" cy="121625"/>
            </a:xfrm>
            <a:custGeom>
              <a:avLst/>
              <a:gdLst/>
              <a:ahLst/>
              <a:cxnLst/>
              <a:rect l="l" t="t" r="r" b="b"/>
              <a:pathLst>
                <a:path w="18412" h="4865" extrusionOk="0">
                  <a:moveTo>
                    <a:pt x="0" y="1"/>
                  </a:moveTo>
                  <a:lnTo>
                    <a:pt x="0" y="4864"/>
                  </a:lnTo>
                  <a:lnTo>
                    <a:pt x="18412" y="4864"/>
                  </a:lnTo>
                  <a:lnTo>
                    <a:pt x="18412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5737575" y="4064350"/>
              <a:ext cx="463975" cy="125850"/>
            </a:xfrm>
            <a:custGeom>
              <a:avLst/>
              <a:gdLst/>
              <a:ahLst/>
              <a:cxnLst/>
              <a:rect l="l" t="t" r="r" b="b"/>
              <a:pathLst>
                <a:path w="18559" h="5034" extrusionOk="0">
                  <a:moveTo>
                    <a:pt x="99" y="1"/>
                  </a:moveTo>
                  <a:lnTo>
                    <a:pt x="99" y="1"/>
                  </a:lnTo>
                  <a:cubicBezTo>
                    <a:pt x="98" y="1"/>
                    <a:pt x="79" y="18"/>
                    <a:pt x="82" y="18"/>
                  </a:cubicBezTo>
                  <a:cubicBezTo>
                    <a:pt x="83" y="18"/>
                    <a:pt x="84" y="17"/>
                    <a:pt x="87" y="15"/>
                  </a:cubicBezTo>
                  <a:lnTo>
                    <a:pt x="87" y="15"/>
                  </a:lnTo>
                  <a:cubicBezTo>
                    <a:pt x="74" y="29"/>
                    <a:pt x="48" y="56"/>
                    <a:pt x="1" y="104"/>
                  </a:cubicBezTo>
                  <a:lnTo>
                    <a:pt x="1" y="2549"/>
                  </a:lnTo>
                  <a:lnTo>
                    <a:pt x="1" y="4940"/>
                  </a:lnTo>
                  <a:lnTo>
                    <a:pt x="1" y="5034"/>
                  </a:lnTo>
                  <a:lnTo>
                    <a:pt x="81" y="5034"/>
                  </a:lnTo>
                  <a:lnTo>
                    <a:pt x="13268" y="4994"/>
                  </a:lnTo>
                  <a:lnTo>
                    <a:pt x="17116" y="4967"/>
                  </a:lnTo>
                  <a:lnTo>
                    <a:pt x="18145" y="4954"/>
                  </a:lnTo>
                  <a:lnTo>
                    <a:pt x="18118" y="4954"/>
                  </a:lnTo>
                  <a:lnTo>
                    <a:pt x="17076" y="4940"/>
                  </a:lnTo>
                  <a:lnTo>
                    <a:pt x="13201" y="4913"/>
                  </a:lnTo>
                  <a:lnTo>
                    <a:pt x="175" y="4874"/>
                  </a:lnTo>
                  <a:lnTo>
                    <a:pt x="175" y="4874"/>
                  </a:lnTo>
                  <a:lnTo>
                    <a:pt x="175" y="2562"/>
                  </a:lnTo>
                  <a:lnTo>
                    <a:pt x="175" y="184"/>
                  </a:lnTo>
                  <a:lnTo>
                    <a:pt x="175" y="184"/>
                  </a:lnTo>
                  <a:lnTo>
                    <a:pt x="18439" y="157"/>
                  </a:lnTo>
                  <a:lnTo>
                    <a:pt x="18439" y="157"/>
                  </a:lnTo>
                  <a:cubicBezTo>
                    <a:pt x="18452" y="1649"/>
                    <a:pt x="18465" y="2842"/>
                    <a:pt x="18465" y="3671"/>
                  </a:cubicBezTo>
                  <a:cubicBezTo>
                    <a:pt x="18479" y="4072"/>
                    <a:pt x="18479" y="4392"/>
                    <a:pt x="18479" y="4633"/>
                  </a:cubicBezTo>
                  <a:lnTo>
                    <a:pt x="18479" y="4873"/>
                  </a:lnTo>
                  <a:cubicBezTo>
                    <a:pt x="18479" y="4900"/>
                    <a:pt x="18479" y="4940"/>
                    <a:pt x="18479" y="4967"/>
                  </a:cubicBezTo>
                  <a:cubicBezTo>
                    <a:pt x="18492" y="4940"/>
                    <a:pt x="18505" y="4913"/>
                    <a:pt x="18505" y="4887"/>
                  </a:cubicBezTo>
                  <a:lnTo>
                    <a:pt x="18505" y="4646"/>
                  </a:lnTo>
                  <a:cubicBezTo>
                    <a:pt x="18505" y="4419"/>
                    <a:pt x="18519" y="4112"/>
                    <a:pt x="18519" y="3711"/>
                  </a:cubicBezTo>
                  <a:cubicBezTo>
                    <a:pt x="18532" y="2856"/>
                    <a:pt x="18546" y="1640"/>
                    <a:pt x="18559" y="104"/>
                  </a:cubicBezTo>
                  <a:lnTo>
                    <a:pt x="18559" y="37"/>
                  </a:lnTo>
                  <a:lnTo>
                    <a:pt x="18492" y="37"/>
                  </a:lnTo>
                  <a:lnTo>
                    <a:pt x="94" y="10"/>
                  </a:lnTo>
                  <a:cubicBezTo>
                    <a:pt x="91" y="12"/>
                    <a:pt x="89" y="14"/>
                    <a:pt x="87" y="15"/>
                  </a:cubicBezTo>
                  <a:lnTo>
                    <a:pt x="87" y="15"/>
                  </a:lnTo>
                  <a:cubicBezTo>
                    <a:pt x="97" y="4"/>
                    <a:pt x="100" y="1"/>
                    <a:pt x="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71" name="Google Shape;71;p8"/>
          <p:cNvGrpSpPr/>
          <p:nvPr/>
        </p:nvGrpSpPr>
        <p:grpSpPr>
          <a:xfrm>
            <a:off x="1707863" y="5122933"/>
            <a:ext cx="473000" cy="296200"/>
            <a:chOff x="2128638" y="3414700"/>
            <a:chExt cx="473000" cy="222150"/>
          </a:xfrm>
        </p:grpSpPr>
        <p:sp>
          <p:nvSpPr>
            <p:cNvPr id="72" name="Google Shape;72;p8"/>
            <p:cNvSpPr/>
            <p:nvPr/>
          </p:nvSpPr>
          <p:spPr>
            <a:xfrm>
              <a:off x="2128638" y="3523925"/>
              <a:ext cx="416875" cy="112925"/>
            </a:xfrm>
            <a:custGeom>
              <a:avLst/>
              <a:gdLst/>
              <a:ahLst/>
              <a:cxnLst/>
              <a:rect l="l" t="t" r="r" b="b"/>
              <a:pathLst>
                <a:path w="16675" h="4517" extrusionOk="0">
                  <a:moveTo>
                    <a:pt x="94" y="0"/>
                  </a:moveTo>
                  <a:lnTo>
                    <a:pt x="94" y="0"/>
                  </a:lnTo>
                  <a:cubicBezTo>
                    <a:pt x="85" y="9"/>
                    <a:pt x="60" y="34"/>
                    <a:pt x="0" y="94"/>
                  </a:cubicBezTo>
                  <a:lnTo>
                    <a:pt x="0" y="2285"/>
                  </a:lnTo>
                  <a:lnTo>
                    <a:pt x="0" y="4436"/>
                  </a:lnTo>
                  <a:lnTo>
                    <a:pt x="0" y="4516"/>
                  </a:lnTo>
                  <a:lnTo>
                    <a:pt x="94" y="4516"/>
                  </a:lnTo>
                  <a:lnTo>
                    <a:pt x="11931" y="4490"/>
                  </a:lnTo>
                  <a:lnTo>
                    <a:pt x="15392" y="4463"/>
                  </a:lnTo>
                  <a:lnTo>
                    <a:pt x="16314" y="4450"/>
                  </a:lnTo>
                  <a:lnTo>
                    <a:pt x="16300" y="4450"/>
                  </a:lnTo>
                  <a:lnTo>
                    <a:pt x="15352" y="4436"/>
                  </a:lnTo>
                  <a:lnTo>
                    <a:pt x="11878" y="4409"/>
                  </a:lnTo>
                  <a:lnTo>
                    <a:pt x="174" y="4383"/>
                  </a:lnTo>
                  <a:lnTo>
                    <a:pt x="174" y="4383"/>
                  </a:lnTo>
                  <a:lnTo>
                    <a:pt x="174" y="2312"/>
                  </a:lnTo>
                  <a:lnTo>
                    <a:pt x="174" y="174"/>
                  </a:lnTo>
                  <a:lnTo>
                    <a:pt x="174" y="174"/>
                  </a:lnTo>
                  <a:lnTo>
                    <a:pt x="16581" y="134"/>
                  </a:lnTo>
                  <a:lnTo>
                    <a:pt x="16581" y="134"/>
                  </a:lnTo>
                  <a:cubicBezTo>
                    <a:pt x="16595" y="1485"/>
                    <a:pt x="16608" y="2549"/>
                    <a:pt x="16608" y="3300"/>
                  </a:cubicBezTo>
                  <a:cubicBezTo>
                    <a:pt x="16621" y="3648"/>
                    <a:pt x="16621" y="3955"/>
                    <a:pt x="16621" y="4156"/>
                  </a:cubicBezTo>
                  <a:lnTo>
                    <a:pt x="16621" y="4383"/>
                  </a:lnTo>
                  <a:cubicBezTo>
                    <a:pt x="16621" y="4409"/>
                    <a:pt x="16621" y="4436"/>
                    <a:pt x="16621" y="4463"/>
                  </a:cubicBezTo>
                  <a:cubicBezTo>
                    <a:pt x="16621" y="4463"/>
                    <a:pt x="16634" y="4450"/>
                    <a:pt x="16634" y="4396"/>
                  </a:cubicBezTo>
                  <a:lnTo>
                    <a:pt x="16634" y="4182"/>
                  </a:lnTo>
                  <a:cubicBezTo>
                    <a:pt x="16648" y="3969"/>
                    <a:pt x="16648" y="3688"/>
                    <a:pt x="16648" y="3327"/>
                  </a:cubicBezTo>
                  <a:cubicBezTo>
                    <a:pt x="16661" y="2566"/>
                    <a:pt x="16661" y="1470"/>
                    <a:pt x="16675" y="94"/>
                  </a:cubicBezTo>
                  <a:lnTo>
                    <a:pt x="16675" y="40"/>
                  </a:lnTo>
                  <a:lnTo>
                    <a:pt x="16621" y="4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2350088" y="3414700"/>
              <a:ext cx="251550" cy="113250"/>
            </a:xfrm>
            <a:custGeom>
              <a:avLst/>
              <a:gdLst/>
              <a:ahLst/>
              <a:cxnLst/>
              <a:rect l="l" t="t" r="r" b="b"/>
              <a:pathLst>
                <a:path w="10062" h="4530" extrusionOk="0">
                  <a:moveTo>
                    <a:pt x="94" y="0"/>
                  </a:moveTo>
                  <a:lnTo>
                    <a:pt x="0" y="81"/>
                  </a:lnTo>
                  <a:lnTo>
                    <a:pt x="0" y="1230"/>
                  </a:lnTo>
                  <a:lnTo>
                    <a:pt x="0" y="2339"/>
                  </a:lnTo>
                  <a:lnTo>
                    <a:pt x="0" y="4463"/>
                  </a:lnTo>
                  <a:lnTo>
                    <a:pt x="0" y="4530"/>
                  </a:lnTo>
                  <a:lnTo>
                    <a:pt x="81" y="4530"/>
                  </a:lnTo>
                  <a:lnTo>
                    <a:pt x="7242" y="4503"/>
                  </a:lnTo>
                  <a:lnTo>
                    <a:pt x="9300" y="4476"/>
                  </a:lnTo>
                  <a:lnTo>
                    <a:pt x="9834" y="4463"/>
                  </a:lnTo>
                  <a:lnTo>
                    <a:pt x="10021" y="4463"/>
                  </a:lnTo>
                  <a:cubicBezTo>
                    <a:pt x="10017" y="4462"/>
                    <a:pt x="10012" y="4461"/>
                    <a:pt x="10008" y="4460"/>
                  </a:cubicBezTo>
                  <a:lnTo>
                    <a:pt x="10008" y="4460"/>
                  </a:lnTo>
                  <a:cubicBezTo>
                    <a:pt x="10008" y="4355"/>
                    <a:pt x="10021" y="4262"/>
                    <a:pt x="10008" y="4169"/>
                  </a:cubicBezTo>
                  <a:lnTo>
                    <a:pt x="10008" y="4369"/>
                  </a:lnTo>
                  <a:cubicBezTo>
                    <a:pt x="9995" y="4395"/>
                    <a:pt x="9994" y="4422"/>
                    <a:pt x="10007" y="4460"/>
                  </a:cubicBezTo>
                  <a:lnTo>
                    <a:pt x="10007" y="4460"/>
                  </a:lnTo>
                  <a:cubicBezTo>
                    <a:pt x="9945" y="4450"/>
                    <a:pt x="9883" y="4450"/>
                    <a:pt x="9821" y="4450"/>
                  </a:cubicBezTo>
                  <a:lnTo>
                    <a:pt x="9259" y="4436"/>
                  </a:lnTo>
                  <a:lnTo>
                    <a:pt x="7189" y="4409"/>
                  </a:lnTo>
                  <a:lnTo>
                    <a:pt x="161" y="4383"/>
                  </a:lnTo>
                  <a:lnTo>
                    <a:pt x="161" y="4383"/>
                  </a:lnTo>
                  <a:lnTo>
                    <a:pt x="161" y="2339"/>
                  </a:lnTo>
                  <a:lnTo>
                    <a:pt x="161" y="174"/>
                  </a:lnTo>
                  <a:lnTo>
                    <a:pt x="161" y="174"/>
                  </a:lnTo>
                  <a:lnTo>
                    <a:pt x="9955" y="148"/>
                  </a:lnTo>
                  <a:lnTo>
                    <a:pt x="9955" y="148"/>
                  </a:lnTo>
                  <a:cubicBezTo>
                    <a:pt x="9968" y="1453"/>
                    <a:pt x="9994" y="2512"/>
                    <a:pt x="9994" y="3260"/>
                  </a:cubicBezTo>
                  <a:cubicBezTo>
                    <a:pt x="9994" y="3635"/>
                    <a:pt x="10008" y="3928"/>
                    <a:pt x="10008" y="4142"/>
                  </a:cubicBezTo>
                  <a:lnTo>
                    <a:pt x="10008" y="4169"/>
                  </a:lnTo>
                  <a:cubicBezTo>
                    <a:pt x="10021" y="3955"/>
                    <a:pt x="10034" y="3661"/>
                    <a:pt x="10034" y="3301"/>
                  </a:cubicBezTo>
                  <a:cubicBezTo>
                    <a:pt x="10034" y="2526"/>
                    <a:pt x="10048" y="1430"/>
                    <a:pt x="10061" y="81"/>
                  </a:cubicBezTo>
                  <a:lnTo>
                    <a:pt x="10061" y="27"/>
                  </a:lnTo>
                  <a:lnTo>
                    <a:pt x="10021" y="27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74" name="Google Shape;74;p8"/>
          <p:cNvGrpSpPr/>
          <p:nvPr/>
        </p:nvGrpSpPr>
        <p:grpSpPr>
          <a:xfrm>
            <a:off x="491388" y="2165333"/>
            <a:ext cx="473000" cy="296200"/>
            <a:chOff x="2128638" y="3414700"/>
            <a:chExt cx="473000" cy="222150"/>
          </a:xfrm>
        </p:grpSpPr>
        <p:sp>
          <p:nvSpPr>
            <p:cNvPr id="75" name="Google Shape;75;p8"/>
            <p:cNvSpPr/>
            <p:nvPr/>
          </p:nvSpPr>
          <p:spPr>
            <a:xfrm>
              <a:off x="2128638" y="3523925"/>
              <a:ext cx="416875" cy="112925"/>
            </a:xfrm>
            <a:custGeom>
              <a:avLst/>
              <a:gdLst/>
              <a:ahLst/>
              <a:cxnLst/>
              <a:rect l="l" t="t" r="r" b="b"/>
              <a:pathLst>
                <a:path w="16675" h="4517" extrusionOk="0">
                  <a:moveTo>
                    <a:pt x="94" y="0"/>
                  </a:moveTo>
                  <a:lnTo>
                    <a:pt x="94" y="0"/>
                  </a:lnTo>
                  <a:cubicBezTo>
                    <a:pt x="85" y="9"/>
                    <a:pt x="60" y="34"/>
                    <a:pt x="0" y="94"/>
                  </a:cubicBezTo>
                  <a:lnTo>
                    <a:pt x="0" y="2285"/>
                  </a:lnTo>
                  <a:lnTo>
                    <a:pt x="0" y="4436"/>
                  </a:lnTo>
                  <a:lnTo>
                    <a:pt x="0" y="4516"/>
                  </a:lnTo>
                  <a:lnTo>
                    <a:pt x="94" y="4516"/>
                  </a:lnTo>
                  <a:lnTo>
                    <a:pt x="11931" y="4490"/>
                  </a:lnTo>
                  <a:lnTo>
                    <a:pt x="15392" y="4463"/>
                  </a:lnTo>
                  <a:lnTo>
                    <a:pt x="16314" y="4450"/>
                  </a:lnTo>
                  <a:lnTo>
                    <a:pt x="16300" y="4450"/>
                  </a:lnTo>
                  <a:lnTo>
                    <a:pt x="15352" y="4436"/>
                  </a:lnTo>
                  <a:lnTo>
                    <a:pt x="11878" y="4409"/>
                  </a:lnTo>
                  <a:lnTo>
                    <a:pt x="174" y="4383"/>
                  </a:lnTo>
                  <a:lnTo>
                    <a:pt x="174" y="4383"/>
                  </a:lnTo>
                  <a:lnTo>
                    <a:pt x="174" y="2312"/>
                  </a:lnTo>
                  <a:lnTo>
                    <a:pt x="174" y="174"/>
                  </a:lnTo>
                  <a:lnTo>
                    <a:pt x="174" y="174"/>
                  </a:lnTo>
                  <a:lnTo>
                    <a:pt x="16581" y="134"/>
                  </a:lnTo>
                  <a:lnTo>
                    <a:pt x="16581" y="134"/>
                  </a:lnTo>
                  <a:cubicBezTo>
                    <a:pt x="16595" y="1485"/>
                    <a:pt x="16608" y="2549"/>
                    <a:pt x="16608" y="3300"/>
                  </a:cubicBezTo>
                  <a:cubicBezTo>
                    <a:pt x="16621" y="3648"/>
                    <a:pt x="16621" y="3955"/>
                    <a:pt x="16621" y="4156"/>
                  </a:cubicBezTo>
                  <a:lnTo>
                    <a:pt x="16621" y="4383"/>
                  </a:lnTo>
                  <a:cubicBezTo>
                    <a:pt x="16621" y="4409"/>
                    <a:pt x="16621" y="4436"/>
                    <a:pt x="16621" y="4463"/>
                  </a:cubicBezTo>
                  <a:cubicBezTo>
                    <a:pt x="16621" y="4463"/>
                    <a:pt x="16634" y="4450"/>
                    <a:pt x="16634" y="4396"/>
                  </a:cubicBezTo>
                  <a:lnTo>
                    <a:pt x="16634" y="4182"/>
                  </a:lnTo>
                  <a:cubicBezTo>
                    <a:pt x="16648" y="3969"/>
                    <a:pt x="16648" y="3688"/>
                    <a:pt x="16648" y="3327"/>
                  </a:cubicBezTo>
                  <a:cubicBezTo>
                    <a:pt x="16661" y="2566"/>
                    <a:pt x="16661" y="1470"/>
                    <a:pt x="16675" y="94"/>
                  </a:cubicBezTo>
                  <a:lnTo>
                    <a:pt x="16675" y="40"/>
                  </a:lnTo>
                  <a:lnTo>
                    <a:pt x="16621" y="4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2350088" y="3414700"/>
              <a:ext cx="251550" cy="113250"/>
            </a:xfrm>
            <a:custGeom>
              <a:avLst/>
              <a:gdLst/>
              <a:ahLst/>
              <a:cxnLst/>
              <a:rect l="l" t="t" r="r" b="b"/>
              <a:pathLst>
                <a:path w="10062" h="4530" extrusionOk="0">
                  <a:moveTo>
                    <a:pt x="94" y="0"/>
                  </a:moveTo>
                  <a:lnTo>
                    <a:pt x="0" y="81"/>
                  </a:lnTo>
                  <a:lnTo>
                    <a:pt x="0" y="1230"/>
                  </a:lnTo>
                  <a:lnTo>
                    <a:pt x="0" y="2339"/>
                  </a:lnTo>
                  <a:lnTo>
                    <a:pt x="0" y="4463"/>
                  </a:lnTo>
                  <a:lnTo>
                    <a:pt x="0" y="4530"/>
                  </a:lnTo>
                  <a:lnTo>
                    <a:pt x="81" y="4530"/>
                  </a:lnTo>
                  <a:lnTo>
                    <a:pt x="7242" y="4503"/>
                  </a:lnTo>
                  <a:lnTo>
                    <a:pt x="9300" y="4476"/>
                  </a:lnTo>
                  <a:lnTo>
                    <a:pt x="9834" y="4463"/>
                  </a:lnTo>
                  <a:lnTo>
                    <a:pt x="10021" y="4463"/>
                  </a:lnTo>
                  <a:cubicBezTo>
                    <a:pt x="10017" y="4462"/>
                    <a:pt x="10012" y="4461"/>
                    <a:pt x="10008" y="4460"/>
                  </a:cubicBezTo>
                  <a:lnTo>
                    <a:pt x="10008" y="4460"/>
                  </a:lnTo>
                  <a:cubicBezTo>
                    <a:pt x="10008" y="4355"/>
                    <a:pt x="10021" y="4262"/>
                    <a:pt x="10008" y="4169"/>
                  </a:cubicBezTo>
                  <a:lnTo>
                    <a:pt x="10008" y="4369"/>
                  </a:lnTo>
                  <a:cubicBezTo>
                    <a:pt x="9995" y="4395"/>
                    <a:pt x="9994" y="4422"/>
                    <a:pt x="10007" y="4460"/>
                  </a:cubicBezTo>
                  <a:lnTo>
                    <a:pt x="10007" y="4460"/>
                  </a:lnTo>
                  <a:cubicBezTo>
                    <a:pt x="9945" y="4450"/>
                    <a:pt x="9883" y="4450"/>
                    <a:pt x="9821" y="4450"/>
                  </a:cubicBezTo>
                  <a:lnTo>
                    <a:pt x="9259" y="4436"/>
                  </a:lnTo>
                  <a:lnTo>
                    <a:pt x="7189" y="4409"/>
                  </a:lnTo>
                  <a:lnTo>
                    <a:pt x="161" y="4383"/>
                  </a:lnTo>
                  <a:lnTo>
                    <a:pt x="161" y="4383"/>
                  </a:lnTo>
                  <a:lnTo>
                    <a:pt x="161" y="2339"/>
                  </a:lnTo>
                  <a:lnTo>
                    <a:pt x="161" y="174"/>
                  </a:lnTo>
                  <a:lnTo>
                    <a:pt x="161" y="174"/>
                  </a:lnTo>
                  <a:lnTo>
                    <a:pt x="9955" y="148"/>
                  </a:lnTo>
                  <a:lnTo>
                    <a:pt x="9955" y="148"/>
                  </a:lnTo>
                  <a:cubicBezTo>
                    <a:pt x="9968" y="1453"/>
                    <a:pt x="9994" y="2512"/>
                    <a:pt x="9994" y="3260"/>
                  </a:cubicBezTo>
                  <a:cubicBezTo>
                    <a:pt x="9994" y="3635"/>
                    <a:pt x="10008" y="3928"/>
                    <a:pt x="10008" y="4142"/>
                  </a:cubicBezTo>
                  <a:lnTo>
                    <a:pt x="10008" y="4169"/>
                  </a:lnTo>
                  <a:cubicBezTo>
                    <a:pt x="10021" y="3955"/>
                    <a:pt x="10034" y="3661"/>
                    <a:pt x="10034" y="3301"/>
                  </a:cubicBezTo>
                  <a:cubicBezTo>
                    <a:pt x="10034" y="2526"/>
                    <a:pt x="10048" y="1430"/>
                    <a:pt x="10061" y="81"/>
                  </a:cubicBezTo>
                  <a:lnTo>
                    <a:pt x="10061" y="27"/>
                  </a:lnTo>
                  <a:lnTo>
                    <a:pt x="10021" y="27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77" name="Google Shape;77;p8"/>
          <p:cNvGrpSpPr/>
          <p:nvPr/>
        </p:nvGrpSpPr>
        <p:grpSpPr>
          <a:xfrm>
            <a:off x="4866013" y="571900"/>
            <a:ext cx="473000" cy="296200"/>
            <a:chOff x="2128638" y="3414700"/>
            <a:chExt cx="473000" cy="222150"/>
          </a:xfrm>
        </p:grpSpPr>
        <p:sp>
          <p:nvSpPr>
            <p:cNvPr id="78" name="Google Shape;78;p8"/>
            <p:cNvSpPr/>
            <p:nvPr/>
          </p:nvSpPr>
          <p:spPr>
            <a:xfrm>
              <a:off x="2128638" y="3523925"/>
              <a:ext cx="416875" cy="112925"/>
            </a:xfrm>
            <a:custGeom>
              <a:avLst/>
              <a:gdLst/>
              <a:ahLst/>
              <a:cxnLst/>
              <a:rect l="l" t="t" r="r" b="b"/>
              <a:pathLst>
                <a:path w="16675" h="4517" extrusionOk="0">
                  <a:moveTo>
                    <a:pt x="94" y="0"/>
                  </a:moveTo>
                  <a:lnTo>
                    <a:pt x="94" y="0"/>
                  </a:lnTo>
                  <a:cubicBezTo>
                    <a:pt x="85" y="9"/>
                    <a:pt x="60" y="34"/>
                    <a:pt x="0" y="94"/>
                  </a:cubicBezTo>
                  <a:lnTo>
                    <a:pt x="0" y="2285"/>
                  </a:lnTo>
                  <a:lnTo>
                    <a:pt x="0" y="4436"/>
                  </a:lnTo>
                  <a:lnTo>
                    <a:pt x="0" y="4516"/>
                  </a:lnTo>
                  <a:lnTo>
                    <a:pt x="94" y="4516"/>
                  </a:lnTo>
                  <a:lnTo>
                    <a:pt x="11931" y="4490"/>
                  </a:lnTo>
                  <a:lnTo>
                    <a:pt x="15392" y="4463"/>
                  </a:lnTo>
                  <a:lnTo>
                    <a:pt x="16314" y="4450"/>
                  </a:lnTo>
                  <a:lnTo>
                    <a:pt x="16300" y="4450"/>
                  </a:lnTo>
                  <a:lnTo>
                    <a:pt x="15352" y="4436"/>
                  </a:lnTo>
                  <a:lnTo>
                    <a:pt x="11878" y="4409"/>
                  </a:lnTo>
                  <a:lnTo>
                    <a:pt x="174" y="4383"/>
                  </a:lnTo>
                  <a:lnTo>
                    <a:pt x="174" y="4383"/>
                  </a:lnTo>
                  <a:lnTo>
                    <a:pt x="174" y="2312"/>
                  </a:lnTo>
                  <a:lnTo>
                    <a:pt x="174" y="174"/>
                  </a:lnTo>
                  <a:lnTo>
                    <a:pt x="174" y="174"/>
                  </a:lnTo>
                  <a:lnTo>
                    <a:pt x="16581" y="134"/>
                  </a:lnTo>
                  <a:lnTo>
                    <a:pt x="16581" y="134"/>
                  </a:lnTo>
                  <a:cubicBezTo>
                    <a:pt x="16595" y="1485"/>
                    <a:pt x="16608" y="2549"/>
                    <a:pt x="16608" y="3300"/>
                  </a:cubicBezTo>
                  <a:cubicBezTo>
                    <a:pt x="16621" y="3648"/>
                    <a:pt x="16621" y="3955"/>
                    <a:pt x="16621" y="4156"/>
                  </a:cubicBezTo>
                  <a:lnTo>
                    <a:pt x="16621" y="4383"/>
                  </a:lnTo>
                  <a:cubicBezTo>
                    <a:pt x="16621" y="4409"/>
                    <a:pt x="16621" y="4436"/>
                    <a:pt x="16621" y="4463"/>
                  </a:cubicBezTo>
                  <a:cubicBezTo>
                    <a:pt x="16621" y="4463"/>
                    <a:pt x="16634" y="4450"/>
                    <a:pt x="16634" y="4396"/>
                  </a:cubicBezTo>
                  <a:lnTo>
                    <a:pt x="16634" y="4182"/>
                  </a:lnTo>
                  <a:cubicBezTo>
                    <a:pt x="16648" y="3969"/>
                    <a:pt x="16648" y="3688"/>
                    <a:pt x="16648" y="3327"/>
                  </a:cubicBezTo>
                  <a:cubicBezTo>
                    <a:pt x="16661" y="2566"/>
                    <a:pt x="16661" y="1470"/>
                    <a:pt x="16675" y="94"/>
                  </a:cubicBezTo>
                  <a:lnTo>
                    <a:pt x="16675" y="40"/>
                  </a:lnTo>
                  <a:lnTo>
                    <a:pt x="16621" y="4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2350088" y="3414700"/>
              <a:ext cx="251550" cy="113250"/>
            </a:xfrm>
            <a:custGeom>
              <a:avLst/>
              <a:gdLst/>
              <a:ahLst/>
              <a:cxnLst/>
              <a:rect l="l" t="t" r="r" b="b"/>
              <a:pathLst>
                <a:path w="10062" h="4530" extrusionOk="0">
                  <a:moveTo>
                    <a:pt x="94" y="0"/>
                  </a:moveTo>
                  <a:lnTo>
                    <a:pt x="0" y="81"/>
                  </a:lnTo>
                  <a:lnTo>
                    <a:pt x="0" y="1230"/>
                  </a:lnTo>
                  <a:lnTo>
                    <a:pt x="0" y="2339"/>
                  </a:lnTo>
                  <a:lnTo>
                    <a:pt x="0" y="4463"/>
                  </a:lnTo>
                  <a:lnTo>
                    <a:pt x="0" y="4530"/>
                  </a:lnTo>
                  <a:lnTo>
                    <a:pt x="81" y="4530"/>
                  </a:lnTo>
                  <a:lnTo>
                    <a:pt x="7242" y="4503"/>
                  </a:lnTo>
                  <a:lnTo>
                    <a:pt x="9300" y="4476"/>
                  </a:lnTo>
                  <a:lnTo>
                    <a:pt x="9834" y="4463"/>
                  </a:lnTo>
                  <a:lnTo>
                    <a:pt x="10021" y="4463"/>
                  </a:lnTo>
                  <a:cubicBezTo>
                    <a:pt x="10017" y="4462"/>
                    <a:pt x="10012" y="4461"/>
                    <a:pt x="10008" y="4460"/>
                  </a:cubicBezTo>
                  <a:lnTo>
                    <a:pt x="10008" y="4460"/>
                  </a:lnTo>
                  <a:cubicBezTo>
                    <a:pt x="10008" y="4355"/>
                    <a:pt x="10021" y="4262"/>
                    <a:pt x="10008" y="4169"/>
                  </a:cubicBezTo>
                  <a:lnTo>
                    <a:pt x="10008" y="4369"/>
                  </a:lnTo>
                  <a:cubicBezTo>
                    <a:pt x="9995" y="4395"/>
                    <a:pt x="9994" y="4422"/>
                    <a:pt x="10007" y="4460"/>
                  </a:cubicBezTo>
                  <a:lnTo>
                    <a:pt x="10007" y="4460"/>
                  </a:lnTo>
                  <a:cubicBezTo>
                    <a:pt x="9945" y="4450"/>
                    <a:pt x="9883" y="4450"/>
                    <a:pt x="9821" y="4450"/>
                  </a:cubicBezTo>
                  <a:lnTo>
                    <a:pt x="9259" y="4436"/>
                  </a:lnTo>
                  <a:lnTo>
                    <a:pt x="7189" y="4409"/>
                  </a:lnTo>
                  <a:lnTo>
                    <a:pt x="161" y="4383"/>
                  </a:lnTo>
                  <a:lnTo>
                    <a:pt x="161" y="4383"/>
                  </a:lnTo>
                  <a:lnTo>
                    <a:pt x="161" y="2339"/>
                  </a:lnTo>
                  <a:lnTo>
                    <a:pt x="161" y="174"/>
                  </a:lnTo>
                  <a:lnTo>
                    <a:pt x="161" y="174"/>
                  </a:lnTo>
                  <a:lnTo>
                    <a:pt x="9955" y="148"/>
                  </a:lnTo>
                  <a:lnTo>
                    <a:pt x="9955" y="148"/>
                  </a:lnTo>
                  <a:cubicBezTo>
                    <a:pt x="9968" y="1453"/>
                    <a:pt x="9994" y="2512"/>
                    <a:pt x="9994" y="3260"/>
                  </a:cubicBezTo>
                  <a:cubicBezTo>
                    <a:pt x="9994" y="3635"/>
                    <a:pt x="10008" y="3928"/>
                    <a:pt x="10008" y="4142"/>
                  </a:cubicBezTo>
                  <a:lnTo>
                    <a:pt x="10008" y="4169"/>
                  </a:lnTo>
                  <a:cubicBezTo>
                    <a:pt x="10021" y="3955"/>
                    <a:pt x="10034" y="3661"/>
                    <a:pt x="10034" y="3301"/>
                  </a:cubicBezTo>
                  <a:cubicBezTo>
                    <a:pt x="10034" y="2526"/>
                    <a:pt x="10048" y="1430"/>
                    <a:pt x="10061" y="81"/>
                  </a:cubicBezTo>
                  <a:lnTo>
                    <a:pt x="10061" y="27"/>
                  </a:lnTo>
                  <a:lnTo>
                    <a:pt x="10021" y="27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80" name="Google Shape;80;p8"/>
          <p:cNvGrpSpPr/>
          <p:nvPr/>
        </p:nvGrpSpPr>
        <p:grpSpPr>
          <a:xfrm>
            <a:off x="5258951" y="4694901"/>
            <a:ext cx="598575" cy="327700"/>
            <a:chOff x="5602975" y="4064350"/>
            <a:chExt cx="598575" cy="245775"/>
          </a:xfrm>
        </p:grpSpPr>
        <p:sp>
          <p:nvSpPr>
            <p:cNvPr id="81" name="Google Shape;81;p8"/>
            <p:cNvSpPr/>
            <p:nvPr/>
          </p:nvSpPr>
          <p:spPr>
            <a:xfrm>
              <a:off x="5602975" y="4188500"/>
              <a:ext cx="460300" cy="121625"/>
            </a:xfrm>
            <a:custGeom>
              <a:avLst/>
              <a:gdLst/>
              <a:ahLst/>
              <a:cxnLst/>
              <a:rect l="l" t="t" r="r" b="b"/>
              <a:pathLst>
                <a:path w="18412" h="4865" extrusionOk="0">
                  <a:moveTo>
                    <a:pt x="0" y="1"/>
                  </a:moveTo>
                  <a:lnTo>
                    <a:pt x="0" y="4864"/>
                  </a:lnTo>
                  <a:lnTo>
                    <a:pt x="18412" y="4864"/>
                  </a:lnTo>
                  <a:lnTo>
                    <a:pt x="18412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5737575" y="4064350"/>
              <a:ext cx="463975" cy="125850"/>
            </a:xfrm>
            <a:custGeom>
              <a:avLst/>
              <a:gdLst/>
              <a:ahLst/>
              <a:cxnLst/>
              <a:rect l="l" t="t" r="r" b="b"/>
              <a:pathLst>
                <a:path w="18559" h="5034" extrusionOk="0">
                  <a:moveTo>
                    <a:pt x="99" y="1"/>
                  </a:moveTo>
                  <a:lnTo>
                    <a:pt x="99" y="1"/>
                  </a:lnTo>
                  <a:cubicBezTo>
                    <a:pt x="98" y="1"/>
                    <a:pt x="79" y="18"/>
                    <a:pt x="82" y="18"/>
                  </a:cubicBezTo>
                  <a:cubicBezTo>
                    <a:pt x="83" y="18"/>
                    <a:pt x="84" y="17"/>
                    <a:pt x="87" y="15"/>
                  </a:cubicBezTo>
                  <a:lnTo>
                    <a:pt x="87" y="15"/>
                  </a:lnTo>
                  <a:cubicBezTo>
                    <a:pt x="74" y="29"/>
                    <a:pt x="48" y="56"/>
                    <a:pt x="1" y="104"/>
                  </a:cubicBezTo>
                  <a:lnTo>
                    <a:pt x="1" y="2549"/>
                  </a:lnTo>
                  <a:lnTo>
                    <a:pt x="1" y="4940"/>
                  </a:lnTo>
                  <a:lnTo>
                    <a:pt x="1" y="5034"/>
                  </a:lnTo>
                  <a:lnTo>
                    <a:pt x="81" y="5034"/>
                  </a:lnTo>
                  <a:lnTo>
                    <a:pt x="13268" y="4994"/>
                  </a:lnTo>
                  <a:lnTo>
                    <a:pt x="17116" y="4967"/>
                  </a:lnTo>
                  <a:lnTo>
                    <a:pt x="18145" y="4954"/>
                  </a:lnTo>
                  <a:lnTo>
                    <a:pt x="18118" y="4954"/>
                  </a:lnTo>
                  <a:lnTo>
                    <a:pt x="17076" y="4940"/>
                  </a:lnTo>
                  <a:lnTo>
                    <a:pt x="13201" y="4913"/>
                  </a:lnTo>
                  <a:lnTo>
                    <a:pt x="175" y="4874"/>
                  </a:lnTo>
                  <a:lnTo>
                    <a:pt x="175" y="4874"/>
                  </a:lnTo>
                  <a:lnTo>
                    <a:pt x="175" y="2562"/>
                  </a:lnTo>
                  <a:lnTo>
                    <a:pt x="175" y="184"/>
                  </a:lnTo>
                  <a:lnTo>
                    <a:pt x="175" y="184"/>
                  </a:lnTo>
                  <a:lnTo>
                    <a:pt x="18439" y="157"/>
                  </a:lnTo>
                  <a:lnTo>
                    <a:pt x="18439" y="157"/>
                  </a:lnTo>
                  <a:cubicBezTo>
                    <a:pt x="18452" y="1649"/>
                    <a:pt x="18465" y="2842"/>
                    <a:pt x="18465" y="3671"/>
                  </a:cubicBezTo>
                  <a:cubicBezTo>
                    <a:pt x="18479" y="4072"/>
                    <a:pt x="18479" y="4392"/>
                    <a:pt x="18479" y="4633"/>
                  </a:cubicBezTo>
                  <a:lnTo>
                    <a:pt x="18479" y="4873"/>
                  </a:lnTo>
                  <a:cubicBezTo>
                    <a:pt x="18479" y="4900"/>
                    <a:pt x="18479" y="4940"/>
                    <a:pt x="18479" y="4967"/>
                  </a:cubicBezTo>
                  <a:cubicBezTo>
                    <a:pt x="18492" y="4940"/>
                    <a:pt x="18505" y="4913"/>
                    <a:pt x="18505" y="4887"/>
                  </a:cubicBezTo>
                  <a:lnTo>
                    <a:pt x="18505" y="4646"/>
                  </a:lnTo>
                  <a:cubicBezTo>
                    <a:pt x="18505" y="4419"/>
                    <a:pt x="18519" y="4112"/>
                    <a:pt x="18519" y="3711"/>
                  </a:cubicBezTo>
                  <a:cubicBezTo>
                    <a:pt x="18532" y="2856"/>
                    <a:pt x="18546" y="1640"/>
                    <a:pt x="18559" y="104"/>
                  </a:cubicBezTo>
                  <a:lnTo>
                    <a:pt x="18559" y="37"/>
                  </a:lnTo>
                  <a:lnTo>
                    <a:pt x="18492" y="37"/>
                  </a:lnTo>
                  <a:lnTo>
                    <a:pt x="94" y="10"/>
                  </a:lnTo>
                  <a:cubicBezTo>
                    <a:pt x="91" y="12"/>
                    <a:pt x="89" y="14"/>
                    <a:pt x="87" y="15"/>
                  </a:cubicBezTo>
                  <a:lnTo>
                    <a:pt x="87" y="15"/>
                  </a:lnTo>
                  <a:cubicBezTo>
                    <a:pt x="97" y="4"/>
                    <a:pt x="100" y="1"/>
                    <a:pt x="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83" name="Google Shape;83;p8"/>
          <p:cNvGrpSpPr/>
          <p:nvPr/>
        </p:nvGrpSpPr>
        <p:grpSpPr>
          <a:xfrm>
            <a:off x="7864626" y="2355434"/>
            <a:ext cx="598575" cy="327700"/>
            <a:chOff x="5602975" y="4064350"/>
            <a:chExt cx="598575" cy="245775"/>
          </a:xfrm>
        </p:grpSpPr>
        <p:sp>
          <p:nvSpPr>
            <p:cNvPr id="84" name="Google Shape;84;p8"/>
            <p:cNvSpPr/>
            <p:nvPr/>
          </p:nvSpPr>
          <p:spPr>
            <a:xfrm>
              <a:off x="5602975" y="4188500"/>
              <a:ext cx="460300" cy="121625"/>
            </a:xfrm>
            <a:custGeom>
              <a:avLst/>
              <a:gdLst/>
              <a:ahLst/>
              <a:cxnLst/>
              <a:rect l="l" t="t" r="r" b="b"/>
              <a:pathLst>
                <a:path w="18412" h="4865" extrusionOk="0">
                  <a:moveTo>
                    <a:pt x="0" y="1"/>
                  </a:moveTo>
                  <a:lnTo>
                    <a:pt x="0" y="4864"/>
                  </a:lnTo>
                  <a:lnTo>
                    <a:pt x="18412" y="4864"/>
                  </a:lnTo>
                  <a:lnTo>
                    <a:pt x="18412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5737575" y="4064350"/>
              <a:ext cx="463975" cy="125850"/>
            </a:xfrm>
            <a:custGeom>
              <a:avLst/>
              <a:gdLst/>
              <a:ahLst/>
              <a:cxnLst/>
              <a:rect l="l" t="t" r="r" b="b"/>
              <a:pathLst>
                <a:path w="18559" h="5034" extrusionOk="0">
                  <a:moveTo>
                    <a:pt x="99" y="1"/>
                  </a:moveTo>
                  <a:lnTo>
                    <a:pt x="99" y="1"/>
                  </a:lnTo>
                  <a:cubicBezTo>
                    <a:pt x="98" y="1"/>
                    <a:pt x="79" y="18"/>
                    <a:pt x="82" y="18"/>
                  </a:cubicBezTo>
                  <a:cubicBezTo>
                    <a:pt x="83" y="18"/>
                    <a:pt x="84" y="17"/>
                    <a:pt x="87" y="15"/>
                  </a:cubicBezTo>
                  <a:lnTo>
                    <a:pt x="87" y="15"/>
                  </a:lnTo>
                  <a:cubicBezTo>
                    <a:pt x="74" y="29"/>
                    <a:pt x="48" y="56"/>
                    <a:pt x="1" y="104"/>
                  </a:cubicBezTo>
                  <a:lnTo>
                    <a:pt x="1" y="2549"/>
                  </a:lnTo>
                  <a:lnTo>
                    <a:pt x="1" y="4940"/>
                  </a:lnTo>
                  <a:lnTo>
                    <a:pt x="1" y="5034"/>
                  </a:lnTo>
                  <a:lnTo>
                    <a:pt x="81" y="5034"/>
                  </a:lnTo>
                  <a:lnTo>
                    <a:pt x="13268" y="4994"/>
                  </a:lnTo>
                  <a:lnTo>
                    <a:pt x="17116" y="4967"/>
                  </a:lnTo>
                  <a:lnTo>
                    <a:pt x="18145" y="4954"/>
                  </a:lnTo>
                  <a:lnTo>
                    <a:pt x="18118" y="4954"/>
                  </a:lnTo>
                  <a:lnTo>
                    <a:pt x="17076" y="4940"/>
                  </a:lnTo>
                  <a:lnTo>
                    <a:pt x="13201" y="4913"/>
                  </a:lnTo>
                  <a:lnTo>
                    <a:pt x="175" y="4874"/>
                  </a:lnTo>
                  <a:lnTo>
                    <a:pt x="175" y="4874"/>
                  </a:lnTo>
                  <a:lnTo>
                    <a:pt x="175" y="2562"/>
                  </a:lnTo>
                  <a:lnTo>
                    <a:pt x="175" y="184"/>
                  </a:lnTo>
                  <a:lnTo>
                    <a:pt x="175" y="184"/>
                  </a:lnTo>
                  <a:lnTo>
                    <a:pt x="18439" y="157"/>
                  </a:lnTo>
                  <a:lnTo>
                    <a:pt x="18439" y="157"/>
                  </a:lnTo>
                  <a:cubicBezTo>
                    <a:pt x="18452" y="1649"/>
                    <a:pt x="18465" y="2842"/>
                    <a:pt x="18465" y="3671"/>
                  </a:cubicBezTo>
                  <a:cubicBezTo>
                    <a:pt x="18479" y="4072"/>
                    <a:pt x="18479" y="4392"/>
                    <a:pt x="18479" y="4633"/>
                  </a:cubicBezTo>
                  <a:lnTo>
                    <a:pt x="18479" y="4873"/>
                  </a:lnTo>
                  <a:cubicBezTo>
                    <a:pt x="18479" y="4900"/>
                    <a:pt x="18479" y="4940"/>
                    <a:pt x="18479" y="4967"/>
                  </a:cubicBezTo>
                  <a:cubicBezTo>
                    <a:pt x="18492" y="4940"/>
                    <a:pt x="18505" y="4913"/>
                    <a:pt x="18505" y="4887"/>
                  </a:cubicBezTo>
                  <a:lnTo>
                    <a:pt x="18505" y="4646"/>
                  </a:lnTo>
                  <a:cubicBezTo>
                    <a:pt x="18505" y="4419"/>
                    <a:pt x="18519" y="4112"/>
                    <a:pt x="18519" y="3711"/>
                  </a:cubicBezTo>
                  <a:cubicBezTo>
                    <a:pt x="18532" y="2856"/>
                    <a:pt x="18546" y="1640"/>
                    <a:pt x="18559" y="104"/>
                  </a:cubicBezTo>
                  <a:lnTo>
                    <a:pt x="18559" y="37"/>
                  </a:lnTo>
                  <a:lnTo>
                    <a:pt x="18492" y="37"/>
                  </a:lnTo>
                  <a:lnTo>
                    <a:pt x="94" y="10"/>
                  </a:lnTo>
                  <a:cubicBezTo>
                    <a:pt x="91" y="12"/>
                    <a:pt x="89" y="14"/>
                    <a:pt x="87" y="15"/>
                  </a:cubicBezTo>
                  <a:lnTo>
                    <a:pt x="87" y="15"/>
                  </a:lnTo>
                  <a:cubicBezTo>
                    <a:pt x="97" y="4"/>
                    <a:pt x="100" y="1"/>
                    <a:pt x="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51211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9" name="Google Shape;8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81979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/>
          <p:nvPr/>
        </p:nvSpPr>
        <p:spPr>
          <a:xfrm>
            <a:off x="4617640" y="1649280"/>
            <a:ext cx="3642000" cy="3388400"/>
          </a:xfrm>
          <a:prstGeom prst="rect">
            <a:avLst/>
          </a:prstGeom>
          <a:solidFill>
            <a:srgbClr val="A4C1FF">
              <a:alpha val="38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2" name="Google Shape;92;p10"/>
          <p:cNvSpPr/>
          <p:nvPr/>
        </p:nvSpPr>
        <p:spPr>
          <a:xfrm>
            <a:off x="4771853" y="1516483"/>
            <a:ext cx="3642000" cy="33884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3" name="Google Shape;93;p10"/>
          <p:cNvSpPr txBox="1">
            <a:spLocks noGrp="1"/>
          </p:cNvSpPr>
          <p:nvPr>
            <p:ph type="ctrTitle"/>
          </p:nvPr>
        </p:nvSpPr>
        <p:spPr>
          <a:xfrm>
            <a:off x="5010078" y="3816429"/>
            <a:ext cx="3054000" cy="9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0"/>
          <p:cNvSpPr txBox="1">
            <a:spLocks noGrp="1"/>
          </p:cNvSpPr>
          <p:nvPr>
            <p:ph type="title" idx="2"/>
          </p:nvPr>
        </p:nvSpPr>
        <p:spPr>
          <a:xfrm>
            <a:off x="5010078" y="1755333"/>
            <a:ext cx="3181800" cy="20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59053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11"/>
          <p:cNvGrpSpPr/>
          <p:nvPr/>
        </p:nvGrpSpPr>
        <p:grpSpPr>
          <a:xfrm>
            <a:off x="1937363" y="782558"/>
            <a:ext cx="5269279" cy="2962221"/>
            <a:chOff x="1937362" y="586918"/>
            <a:chExt cx="5269279" cy="2221666"/>
          </a:xfrm>
        </p:grpSpPr>
        <p:sp>
          <p:nvSpPr>
            <p:cNvPr id="97" name="Google Shape;97;p11"/>
            <p:cNvSpPr/>
            <p:nvPr/>
          </p:nvSpPr>
          <p:spPr>
            <a:xfrm>
              <a:off x="1937362" y="680843"/>
              <a:ext cx="5092788" cy="2127741"/>
            </a:xfrm>
            <a:custGeom>
              <a:avLst/>
              <a:gdLst/>
              <a:ahLst/>
              <a:cxnLst/>
              <a:rect l="l" t="t" r="r" b="b"/>
              <a:pathLst>
                <a:path w="69455" h="46508" extrusionOk="0">
                  <a:moveTo>
                    <a:pt x="0" y="1"/>
                  </a:moveTo>
                  <a:lnTo>
                    <a:pt x="0" y="46508"/>
                  </a:lnTo>
                  <a:lnTo>
                    <a:pt x="69455" y="46508"/>
                  </a:lnTo>
                  <a:lnTo>
                    <a:pt x="69455" y="42224"/>
                  </a:lnTo>
                  <a:lnTo>
                    <a:pt x="4628" y="1"/>
                  </a:lnTo>
                  <a:close/>
                </a:path>
              </a:pathLst>
            </a:custGeom>
            <a:solidFill>
              <a:srgbClr val="A4C1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2011537" y="586918"/>
              <a:ext cx="5181600" cy="21276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99" name="Google Shape;99;p11"/>
            <p:cNvGrpSpPr/>
            <p:nvPr/>
          </p:nvGrpSpPr>
          <p:grpSpPr>
            <a:xfrm>
              <a:off x="2011541" y="741831"/>
              <a:ext cx="5195100" cy="147201"/>
              <a:chOff x="2011541" y="741831"/>
              <a:chExt cx="5195100" cy="147201"/>
            </a:xfrm>
          </p:grpSpPr>
          <p:sp>
            <p:nvSpPr>
              <p:cNvPr id="100" name="Google Shape;100;p11"/>
              <p:cNvSpPr/>
              <p:nvPr/>
            </p:nvSpPr>
            <p:spPr>
              <a:xfrm>
                <a:off x="2177885" y="741831"/>
                <a:ext cx="78000" cy="7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11"/>
              <p:cNvSpPr/>
              <p:nvPr/>
            </p:nvSpPr>
            <p:spPr>
              <a:xfrm>
                <a:off x="2289626" y="741831"/>
                <a:ext cx="78000" cy="7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cxnSp>
            <p:nvCxnSpPr>
              <p:cNvPr id="102" name="Google Shape;102;p11"/>
              <p:cNvCxnSpPr/>
              <p:nvPr/>
            </p:nvCxnSpPr>
            <p:spPr>
              <a:xfrm>
                <a:off x="2011541" y="889032"/>
                <a:ext cx="5195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3" name="Google Shape;103;p11"/>
              <p:cNvSpPr/>
              <p:nvPr/>
            </p:nvSpPr>
            <p:spPr>
              <a:xfrm>
                <a:off x="2401363" y="741831"/>
                <a:ext cx="78000" cy="7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104" name="Google Shape;104;p11"/>
          <p:cNvSpPr txBox="1">
            <a:spLocks noGrp="1"/>
          </p:cNvSpPr>
          <p:nvPr>
            <p:ph type="title" hasCustomPrompt="1"/>
          </p:nvPr>
        </p:nvSpPr>
        <p:spPr>
          <a:xfrm>
            <a:off x="1950875" y="1064937"/>
            <a:ext cx="5242200" cy="24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5" name="Google Shape;105;p11"/>
          <p:cNvSpPr txBox="1">
            <a:spLocks noGrp="1"/>
          </p:cNvSpPr>
          <p:nvPr>
            <p:ph type="body" idx="1"/>
          </p:nvPr>
        </p:nvSpPr>
        <p:spPr>
          <a:xfrm>
            <a:off x="2937375" y="4504233"/>
            <a:ext cx="3269100" cy="1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06" name="Google Shape;106;p11"/>
          <p:cNvGrpSpPr/>
          <p:nvPr/>
        </p:nvGrpSpPr>
        <p:grpSpPr>
          <a:xfrm rot="2700000">
            <a:off x="363861" y="5709701"/>
            <a:ext cx="935069" cy="591865"/>
            <a:chOff x="5495733" y="3271125"/>
            <a:chExt cx="1159989" cy="978975"/>
          </a:xfrm>
        </p:grpSpPr>
        <p:sp>
          <p:nvSpPr>
            <p:cNvPr id="107" name="Google Shape;107;p11"/>
            <p:cNvSpPr/>
            <p:nvPr/>
          </p:nvSpPr>
          <p:spPr>
            <a:xfrm rot="1394850">
              <a:off x="5924709" y="3308199"/>
              <a:ext cx="228548" cy="228548"/>
            </a:xfrm>
            <a:custGeom>
              <a:avLst/>
              <a:gdLst/>
              <a:ahLst/>
              <a:cxnLst/>
              <a:rect l="l" t="t" r="r" b="b"/>
              <a:pathLst>
                <a:path w="9142" h="9142" extrusionOk="0">
                  <a:moveTo>
                    <a:pt x="4592" y="2909"/>
                  </a:moveTo>
                  <a:cubicBezTo>
                    <a:pt x="4705" y="2909"/>
                    <a:pt x="4820" y="2921"/>
                    <a:pt x="4934" y="2946"/>
                  </a:cubicBezTo>
                  <a:cubicBezTo>
                    <a:pt x="6349" y="3252"/>
                    <a:pt x="6732" y="5126"/>
                    <a:pt x="5508" y="5929"/>
                  </a:cubicBezTo>
                  <a:cubicBezTo>
                    <a:pt x="5223" y="6116"/>
                    <a:pt x="4917" y="6199"/>
                    <a:pt x="4620" y="6199"/>
                  </a:cubicBezTo>
                  <a:cubicBezTo>
                    <a:pt x="3640" y="6199"/>
                    <a:pt x="2749" y="5294"/>
                    <a:pt x="2984" y="4208"/>
                  </a:cubicBezTo>
                  <a:cubicBezTo>
                    <a:pt x="3150" y="3443"/>
                    <a:pt x="3837" y="2909"/>
                    <a:pt x="4592" y="2909"/>
                  </a:cubicBezTo>
                  <a:close/>
                  <a:moveTo>
                    <a:pt x="4743" y="1"/>
                  </a:moveTo>
                  <a:lnTo>
                    <a:pt x="4360" y="842"/>
                  </a:lnTo>
                  <a:cubicBezTo>
                    <a:pt x="4054" y="881"/>
                    <a:pt x="3710" y="919"/>
                    <a:pt x="3404" y="1034"/>
                  </a:cubicBezTo>
                  <a:lnTo>
                    <a:pt x="2754" y="383"/>
                  </a:lnTo>
                  <a:lnTo>
                    <a:pt x="1492" y="1225"/>
                  </a:lnTo>
                  <a:lnTo>
                    <a:pt x="1798" y="2104"/>
                  </a:lnTo>
                  <a:cubicBezTo>
                    <a:pt x="1568" y="2334"/>
                    <a:pt x="1377" y="2602"/>
                    <a:pt x="1224" y="2908"/>
                  </a:cubicBezTo>
                  <a:lnTo>
                    <a:pt x="306" y="2908"/>
                  </a:lnTo>
                  <a:lnTo>
                    <a:pt x="0" y="4399"/>
                  </a:lnTo>
                  <a:lnTo>
                    <a:pt x="842" y="4782"/>
                  </a:lnTo>
                  <a:cubicBezTo>
                    <a:pt x="842" y="5088"/>
                    <a:pt x="918" y="5432"/>
                    <a:pt x="995" y="5738"/>
                  </a:cubicBezTo>
                  <a:lnTo>
                    <a:pt x="345" y="6388"/>
                  </a:lnTo>
                  <a:lnTo>
                    <a:pt x="1186" y="7688"/>
                  </a:lnTo>
                  <a:lnTo>
                    <a:pt x="2066" y="7344"/>
                  </a:lnTo>
                  <a:cubicBezTo>
                    <a:pt x="2295" y="7574"/>
                    <a:pt x="2601" y="7765"/>
                    <a:pt x="2869" y="7918"/>
                  </a:cubicBezTo>
                  <a:lnTo>
                    <a:pt x="2869" y="8836"/>
                  </a:lnTo>
                  <a:lnTo>
                    <a:pt x="4360" y="9142"/>
                  </a:lnTo>
                  <a:lnTo>
                    <a:pt x="4743" y="8339"/>
                  </a:lnTo>
                  <a:cubicBezTo>
                    <a:pt x="5087" y="8300"/>
                    <a:pt x="5393" y="8224"/>
                    <a:pt x="5699" y="8147"/>
                  </a:cubicBezTo>
                  <a:lnTo>
                    <a:pt x="6387" y="8798"/>
                  </a:lnTo>
                  <a:lnTo>
                    <a:pt x="7650" y="7956"/>
                  </a:lnTo>
                  <a:lnTo>
                    <a:pt x="7344" y="7076"/>
                  </a:lnTo>
                  <a:cubicBezTo>
                    <a:pt x="7573" y="6847"/>
                    <a:pt x="7764" y="6579"/>
                    <a:pt x="7917" y="6273"/>
                  </a:cubicBezTo>
                  <a:lnTo>
                    <a:pt x="8835" y="6273"/>
                  </a:lnTo>
                  <a:lnTo>
                    <a:pt x="9141" y="4782"/>
                  </a:lnTo>
                  <a:lnTo>
                    <a:pt x="8300" y="4399"/>
                  </a:lnTo>
                  <a:cubicBezTo>
                    <a:pt x="8300" y="4055"/>
                    <a:pt x="8223" y="3749"/>
                    <a:pt x="8109" y="3443"/>
                  </a:cubicBezTo>
                  <a:lnTo>
                    <a:pt x="8759" y="2793"/>
                  </a:lnTo>
                  <a:lnTo>
                    <a:pt x="7917" y="1493"/>
                  </a:lnTo>
                  <a:lnTo>
                    <a:pt x="7076" y="1799"/>
                  </a:lnTo>
                  <a:cubicBezTo>
                    <a:pt x="6808" y="1607"/>
                    <a:pt x="6540" y="1416"/>
                    <a:pt x="6234" y="1263"/>
                  </a:cubicBezTo>
                  <a:lnTo>
                    <a:pt x="6234" y="345"/>
                  </a:lnTo>
                  <a:lnTo>
                    <a:pt x="474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8" name="Google Shape;108;p11"/>
            <p:cNvSpPr/>
            <p:nvPr/>
          </p:nvSpPr>
          <p:spPr>
            <a:xfrm rot="1394850">
              <a:off x="5923606" y="3307022"/>
              <a:ext cx="229498" cy="231423"/>
            </a:xfrm>
            <a:custGeom>
              <a:avLst/>
              <a:gdLst/>
              <a:ahLst/>
              <a:cxnLst/>
              <a:rect l="l" t="t" r="r" b="b"/>
              <a:pathLst>
                <a:path w="9180" h="9257" extrusionOk="0">
                  <a:moveTo>
                    <a:pt x="4743" y="1"/>
                  </a:moveTo>
                  <a:lnTo>
                    <a:pt x="4743" y="39"/>
                  </a:lnTo>
                  <a:lnTo>
                    <a:pt x="4360" y="880"/>
                  </a:lnTo>
                  <a:lnTo>
                    <a:pt x="4398" y="880"/>
                  </a:lnTo>
                  <a:cubicBezTo>
                    <a:pt x="4065" y="880"/>
                    <a:pt x="3731" y="952"/>
                    <a:pt x="3432" y="1061"/>
                  </a:cubicBezTo>
                  <a:lnTo>
                    <a:pt x="3432" y="1061"/>
                  </a:lnTo>
                  <a:lnTo>
                    <a:pt x="2792" y="421"/>
                  </a:lnTo>
                  <a:lnTo>
                    <a:pt x="1606" y="1378"/>
                  </a:lnTo>
                  <a:lnTo>
                    <a:pt x="1912" y="2257"/>
                  </a:lnTo>
                  <a:cubicBezTo>
                    <a:pt x="1759" y="2448"/>
                    <a:pt x="1606" y="2640"/>
                    <a:pt x="1492" y="2869"/>
                  </a:cubicBezTo>
                  <a:cubicBezTo>
                    <a:pt x="1606" y="2640"/>
                    <a:pt x="1759" y="2448"/>
                    <a:pt x="1951" y="2257"/>
                  </a:cubicBezTo>
                  <a:lnTo>
                    <a:pt x="1645" y="1416"/>
                  </a:lnTo>
                  <a:lnTo>
                    <a:pt x="2884" y="590"/>
                  </a:lnTo>
                  <a:lnTo>
                    <a:pt x="2884" y="590"/>
                  </a:lnTo>
                  <a:lnTo>
                    <a:pt x="3519" y="1225"/>
                  </a:lnTo>
                  <a:cubicBezTo>
                    <a:pt x="3825" y="1110"/>
                    <a:pt x="4169" y="1072"/>
                    <a:pt x="4475" y="1033"/>
                  </a:cubicBezTo>
                  <a:cubicBezTo>
                    <a:pt x="4627" y="768"/>
                    <a:pt x="4741" y="503"/>
                    <a:pt x="4892" y="200"/>
                  </a:cubicBezTo>
                  <a:lnTo>
                    <a:pt x="4892" y="200"/>
                  </a:lnTo>
                  <a:lnTo>
                    <a:pt x="6349" y="536"/>
                  </a:lnTo>
                  <a:lnTo>
                    <a:pt x="6311" y="498"/>
                  </a:lnTo>
                  <a:lnTo>
                    <a:pt x="6311" y="345"/>
                  </a:lnTo>
                  <a:lnTo>
                    <a:pt x="6272" y="345"/>
                  </a:lnTo>
                  <a:lnTo>
                    <a:pt x="4781" y="1"/>
                  </a:lnTo>
                  <a:close/>
                  <a:moveTo>
                    <a:pt x="1492" y="2869"/>
                  </a:moveTo>
                  <a:cubicBezTo>
                    <a:pt x="1453" y="2907"/>
                    <a:pt x="1415" y="2946"/>
                    <a:pt x="1377" y="3022"/>
                  </a:cubicBezTo>
                  <a:lnTo>
                    <a:pt x="1492" y="2869"/>
                  </a:lnTo>
                  <a:close/>
                  <a:moveTo>
                    <a:pt x="6311" y="1263"/>
                  </a:moveTo>
                  <a:lnTo>
                    <a:pt x="6311" y="1416"/>
                  </a:lnTo>
                  <a:cubicBezTo>
                    <a:pt x="6617" y="1569"/>
                    <a:pt x="6884" y="1760"/>
                    <a:pt x="7114" y="1990"/>
                  </a:cubicBezTo>
                  <a:lnTo>
                    <a:pt x="7963" y="1657"/>
                  </a:lnTo>
                  <a:lnTo>
                    <a:pt x="7963" y="1657"/>
                  </a:lnTo>
                  <a:cubicBezTo>
                    <a:pt x="8219" y="2060"/>
                    <a:pt x="8475" y="2463"/>
                    <a:pt x="8731" y="2900"/>
                  </a:cubicBezTo>
                  <a:lnTo>
                    <a:pt x="8731" y="2900"/>
                  </a:lnTo>
                  <a:lnTo>
                    <a:pt x="8452" y="3213"/>
                  </a:lnTo>
                  <a:lnTo>
                    <a:pt x="8744" y="2922"/>
                  </a:lnTo>
                  <a:lnTo>
                    <a:pt x="8744" y="2922"/>
                  </a:lnTo>
                  <a:cubicBezTo>
                    <a:pt x="8749" y="2930"/>
                    <a:pt x="8754" y="2938"/>
                    <a:pt x="8758" y="2946"/>
                  </a:cubicBezTo>
                  <a:lnTo>
                    <a:pt x="8758" y="2907"/>
                  </a:lnTo>
                  <a:lnTo>
                    <a:pt x="8797" y="2869"/>
                  </a:lnTo>
                  <a:lnTo>
                    <a:pt x="8797" y="2831"/>
                  </a:lnTo>
                  <a:lnTo>
                    <a:pt x="8797" y="2793"/>
                  </a:lnTo>
                  <a:lnTo>
                    <a:pt x="7994" y="1531"/>
                  </a:lnTo>
                  <a:lnTo>
                    <a:pt x="7994" y="1492"/>
                  </a:lnTo>
                  <a:lnTo>
                    <a:pt x="7955" y="1492"/>
                  </a:lnTo>
                  <a:lnTo>
                    <a:pt x="7104" y="1788"/>
                  </a:lnTo>
                  <a:lnTo>
                    <a:pt x="7104" y="1788"/>
                  </a:lnTo>
                  <a:cubicBezTo>
                    <a:pt x="6876" y="1563"/>
                    <a:pt x="6575" y="1376"/>
                    <a:pt x="6311" y="1263"/>
                  </a:cubicBezTo>
                  <a:close/>
                  <a:moveTo>
                    <a:pt x="8452" y="3213"/>
                  </a:moveTo>
                  <a:lnTo>
                    <a:pt x="8157" y="3509"/>
                  </a:lnTo>
                  <a:lnTo>
                    <a:pt x="8157" y="3509"/>
                  </a:lnTo>
                  <a:cubicBezTo>
                    <a:pt x="8153" y="3500"/>
                    <a:pt x="8150" y="3490"/>
                    <a:pt x="8147" y="3481"/>
                  </a:cubicBezTo>
                  <a:lnTo>
                    <a:pt x="8147" y="3519"/>
                  </a:lnTo>
                  <a:lnTo>
                    <a:pt x="8157" y="3509"/>
                  </a:lnTo>
                  <a:lnTo>
                    <a:pt x="8157" y="3509"/>
                  </a:lnTo>
                  <a:cubicBezTo>
                    <a:pt x="8160" y="3518"/>
                    <a:pt x="8163" y="3527"/>
                    <a:pt x="8166" y="3535"/>
                  </a:cubicBezTo>
                  <a:lnTo>
                    <a:pt x="8166" y="3535"/>
                  </a:lnTo>
                  <a:lnTo>
                    <a:pt x="8452" y="3213"/>
                  </a:lnTo>
                  <a:close/>
                  <a:moveTo>
                    <a:pt x="344" y="2946"/>
                  </a:moveTo>
                  <a:cubicBezTo>
                    <a:pt x="297" y="3182"/>
                    <a:pt x="235" y="3462"/>
                    <a:pt x="168" y="3786"/>
                  </a:cubicBezTo>
                  <a:lnTo>
                    <a:pt x="168" y="3786"/>
                  </a:lnTo>
                  <a:cubicBezTo>
                    <a:pt x="240" y="3478"/>
                    <a:pt x="299" y="3211"/>
                    <a:pt x="344" y="2984"/>
                  </a:cubicBezTo>
                  <a:lnTo>
                    <a:pt x="1300" y="2984"/>
                  </a:lnTo>
                  <a:lnTo>
                    <a:pt x="1262" y="2946"/>
                  </a:lnTo>
                  <a:close/>
                  <a:moveTo>
                    <a:pt x="168" y="3786"/>
                  </a:moveTo>
                  <a:cubicBezTo>
                    <a:pt x="118" y="3997"/>
                    <a:pt x="62" y="4227"/>
                    <a:pt x="0" y="4476"/>
                  </a:cubicBezTo>
                  <a:lnTo>
                    <a:pt x="842" y="4858"/>
                  </a:lnTo>
                  <a:cubicBezTo>
                    <a:pt x="878" y="5183"/>
                    <a:pt x="914" y="5474"/>
                    <a:pt x="1014" y="5795"/>
                  </a:cubicBezTo>
                  <a:lnTo>
                    <a:pt x="1014" y="5795"/>
                  </a:lnTo>
                  <a:lnTo>
                    <a:pt x="1033" y="5776"/>
                  </a:lnTo>
                  <a:cubicBezTo>
                    <a:pt x="956" y="5432"/>
                    <a:pt x="880" y="5126"/>
                    <a:pt x="880" y="4820"/>
                  </a:cubicBezTo>
                  <a:lnTo>
                    <a:pt x="45" y="4402"/>
                  </a:lnTo>
                  <a:lnTo>
                    <a:pt x="45" y="4402"/>
                  </a:lnTo>
                  <a:cubicBezTo>
                    <a:pt x="87" y="4182"/>
                    <a:pt x="128" y="3976"/>
                    <a:pt x="168" y="3786"/>
                  </a:cubicBezTo>
                  <a:close/>
                  <a:moveTo>
                    <a:pt x="383" y="6388"/>
                  </a:moveTo>
                  <a:lnTo>
                    <a:pt x="383" y="6426"/>
                  </a:lnTo>
                  <a:lnTo>
                    <a:pt x="398" y="6411"/>
                  </a:lnTo>
                  <a:lnTo>
                    <a:pt x="398" y="6411"/>
                  </a:lnTo>
                  <a:lnTo>
                    <a:pt x="383" y="6388"/>
                  </a:lnTo>
                  <a:close/>
                  <a:moveTo>
                    <a:pt x="1014" y="5795"/>
                  </a:moveTo>
                  <a:lnTo>
                    <a:pt x="398" y="6411"/>
                  </a:lnTo>
                  <a:lnTo>
                    <a:pt x="398" y="6411"/>
                  </a:lnTo>
                  <a:lnTo>
                    <a:pt x="413" y="6434"/>
                  </a:lnTo>
                  <a:lnTo>
                    <a:pt x="1023" y="5824"/>
                  </a:lnTo>
                  <a:lnTo>
                    <a:pt x="1023" y="5824"/>
                  </a:lnTo>
                  <a:cubicBezTo>
                    <a:pt x="1026" y="5833"/>
                    <a:pt x="1030" y="5843"/>
                    <a:pt x="1033" y="5852"/>
                  </a:cubicBezTo>
                  <a:lnTo>
                    <a:pt x="1033" y="5814"/>
                  </a:lnTo>
                  <a:lnTo>
                    <a:pt x="1023" y="5824"/>
                  </a:lnTo>
                  <a:lnTo>
                    <a:pt x="1023" y="5824"/>
                  </a:lnTo>
                  <a:cubicBezTo>
                    <a:pt x="1020" y="5814"/>
                    <a:pt x="1017" y="5804"/>
                    <a:pt x="1014" y="5795"/>
                  </a:cubicBezTo>
                  <a:close/>
                  <a:moveTo>
                    <a:pt x="8166" y="3535"/>
                  </a:moveTo>
                  <a:lnTo>
                    <a:pt x="8147" y="3558"/>
                  </a:lnTo>
                  <a:cubicBezTo>
                    <a:pt x="8223" y="3864"/>
                    <a:pt x="8300" y="4208"/>
                    <a:pt x="8300" y="4514"/>
                  </a:cubicBezTo>
                  <a:lnTo>
                    <a:pt x="9135" y="4894"/>
                  </a:lnTo>
                  <a:lnTo>
                    <a:pt x="9135" y="4894"/>
                  </a:lnTo>
                  <a:cubicBezTo>
                    <a:pt x="9061" y="5366"/>
                    <a:pt x="8953" y="5839"/>
                    <a:pt x="8844" y="6311"/>
                  </a:cubicBezTo>
                  <a:lnTo>
                    <a:pt x="7841" y="6311"/>
                  </a:lnTo>
                  <a:lnTo>
                    <a:pt x="7841" y="6350"/>
                  </a:lnTo>
                  <a:cubicBezTo>
                    <a:pt x="7688" y="6617"/>
                    <a:pt x="7496" y="6885"/>
                    <a:pt x="7305" y="7153"/>
                  </a:cubicBezTo>
                  <a:lnTo>
                    <a:pt x="7305" y="7191"/>
                  </a:lnTo>
                  <a:cubicBezTo>
                    <a:pt x="7416" y="7449"/>
                    <a:pt x="7491" y="7742"/>
                    <a:pt x="7599" y="8003"/>
                  </a:cubicBezTo>
                  <a:lnTo>
                    <a:pt x="7599" y="8003"/>
                  </a:lnTo>
                  <a:lnTo>
                    <a:pt x="6372" y="8820"/>
                  </a:lnTo>
                  <a:lnTo>
                    <a:pt x="5737" y="8185"/>
                  </a:lnTo>
                  <a:cubicBezTo>
                    <a:pt x="5431" y="8262"/>
                    <a:pt x="5087" y="8338"/>
                    <a:pt x="4781" y="8338"/>
                  </a:cubicBezTo>
                  <a:lnTo>
                    <a:pt x="4743" y="8338"/>
                  </a:lnTo>
                  <a:lnTo>
                    <a:pt x="4363" y="9173"/>
                  </a:lnTo>
                  <a:lnTo>
                    <a:pt x="4363" y="9173"/>
                  </a:lnTo>
                  <a:lnTo>
                    <a:pt x="2945" y="8882"/>
                  </a:lnTo>
                  <a:lnTo>
                    <a:pt x="2945" y="8882"/>
                  </a:lnTo>
                  <a:lnTo>
                    <a:pt x="2945" y="7994"/>
                  </a:lnTo>
                  <a:lnTo>
                    <a:pt x="2945" y="7956"/>
                  </a:lnTo>
                  <a:lnTo>
                    <a:pt x="2907" y="7956"/>
                  </a:lnTo>
                  <a:cubicBezTo>
                    <a:pt x="2639" y="7803"/>
                    <a:pt x="2371" y="7650"/>
                    <a:pt x="2104" y="7420"/>
                  </a:cubicBezTo>
                  <a:lnTo>
                    <a:pt x="1255" y="7716"/>
                  </a:lnTo>
                  <a:lnTo>
                    <a:pt x="1255" y="7716"/>
                  </a:lnTo>
                  <a:lnTo>
                    <a:pt x="413" y="6434"/>
                  </a:lnTo>
                  <a:lnTo>
                    <a:pt x="383" y="6464"/>
                  </a:lnTo>
                  <a:lnTo>
                    <a:pt x="1224" y="7765"/>
                  </a:lnTo>
                  <a:lnTo>
                    <a:pt x="2075" y="7469"/>
                  </a:lnTo>
                  <a:lnTo>
                    <a:pt x="2075" y="7469"/>
                  </a:lnTo>
                  <a:cubicBezTo>
                    <a:pt x="2304" y="7694"/>
                    <a:pt x="2605" y="7882"/>
                    <a:pt x="2907" y="8032"/>
                  </a:cubicBezTo>
                  <a:lnTo>
                    <a:pt x="2907" y="8912"/>
                  </a:lnTo>
                  <a:lnTo>
                    <a:pt x="2907" y="8950"/>
                  </a:lnTo>
                  <a:lnTo>
                    <a:pt x="2945" y="8950"/>
                  </a:lnTo>
                  <a:lnTo>
                    <a:pt x="4437" y="9256"/>
                  </a:lnTo>
                  <a:cubicBezTo>
                    <a:pt x="4590" y="8989"/>
                    <a:pt x="4704" y="8683"/>
                    <a:pt x="4857" y="8415"/>
                  </a:cubicBezTo>
                  <a:lnTo>
                    <a:pt x="4819" y="8415"/>
                  </a:lnTo>
                  <a:cubicBezTo>
                    <a:pt x="5116" y="8378"/>
                    <a:pt x="5449" y="8341"/>
                    <a:pt x="5748" y="8234"/>
                  </a:cubicBezTo>
                  <a:lnTo>
                    <a:pt x="5748" y="8234"/>
                  </a:lnTo>
                  <a:lnTo>
                    <a:pt x="6370" y="8821"/>
                  </a:lnTo>
                  <a:lnTo>
                    <a:pt x="6370" y="8821"/>
                  </a:lnTo>
                  <a:lnTo>
                    <a:pt x="6349" y="8836"/>
                  </a:lnTo>
                  <a:lnTo>
                    <a:pt x="6385" y="8836"/>
                  </a:lnTo>
                  <a:lnTo>
                    <a:pt x="6425" y="8874"/>
                  </a:lnTo>
                  <a:lnTo>
                    <a:pt x="6464" y="8874"/>
                  </a:lnTo>
                  <a:lnTo>
                    <a:pt x="7764" y="8032"/>
                  </a:lnTo>
                  <a:lnTo>
                    <a:pt x="7764" y="7994"/>
                  </a:lnTo>
                  <a:lnTo>
                    <a:pt x="7468" y="7180"/>
                  </a:lnTo>
                  <a:lnTo>
                    <a:pt x="7468" y="7180"/>
                  </a:lnTo>
                  <a:cubicBezTo>
                    <a:pt x="7683" y="6927"/>
                    <a:pt x="7865" y="6674"/>
                    <a:pt x="8012" y="6388"/>
                  </a:cubicBezTo>
                  <a:lnTo>
                    <a:pt x="8873" y="6388"/>
                  </a:lnTo>
                  <a:lnTo>
                    <a:pt x="8873" y="6350"/>
                  </a:lnTo>
                  <a:cubicBezTo>
                    <a:pt x="8988" y="5852"/>
                    <a:pt x="9103" y="5355"/>
                    <a:pt x="9179" y="4858"/>
                  </a:cubicBezTo>
                  <a:lnTo>
                    <a:pt x="9179" y="4820"/>
                  </a:lnTo>
                  <a:lnTo>
                    <a:pt x="8338" y="4437"/>
                  </a:lnTo>
                  <a:lnTo>
                    <a:pt x="8338" y="4476"/>
                  </a:lnTo>
                  <a:cubicBezTo>
                    <a:pt x="8338" y="4151"/>
                    <a:pt x="8270" y="3827"/>
                    <a:pt x="8166" y="3535"/>
                  </a:cubicBezTo>
                  <a:close/>
                </a:path>
              </a:pathLst>
            </a:custGeom>
            <a:solidFill>
              <a:srgbClr val="407BFF"/>
            </a:solidFill>
            <a:ln w="9525" cap="flat" cmpd="sng">
              <a:solidFill>
                <a:srgbClr val="407B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9" name="Google Shape;109;p11"/>
            <p:cNvSpPr/>
            <p:nvPr/>
          </p:nvSpPr>
          <p:spPr>
            <a:xfrm rot="1394850">
              <a:off x="6110428" y="3704786"/>
              <a:ext cx="471396" cy="471421"/>
            </a:xfrm>
            <a:custGeom>
              <a:avLst/>
              <a:gdLst/>
              <a:ahLst/>
              <a:cxnLst/>
              <a:rect l="l" t="t" r="r" b="b"/>
              <a:pathLst>
                <a:path w="18856" h="18857" extrusionOk="0">
                  <a:moveTo>
                    <a:pt x="2601" y="5891"/>
                  </a:moveTo>
                  <a:cubicBezTo>
                    <a:pt x="2907" y="5279"/>
                    <a:pt x="3290" y="4744"/>
                    <a:pt x="3748" y="4246"/>
                  </a:cubicBezTo>
                  <a:lnTo>
                    <a:pt x="3098" y="2449"/>
                  </a:lnTo>
                  <a:lnTo>
                    <a:pt x="5737" y="766"/>
                  </a:lnTo>
                  <a:lnTo>
                    <a:pt x="7076" y="2066"/>
                  </a:lnTo>
                  <a:cubicBezTo>
                    <a:pt x="7726" y="1875"/>
                    <a:pt x="8414" y="1760"/>
                    <a:pt x="9103" y="1722"/>
                  </a:cubicBezTo>
                  <a:lnTo>
                    <a:pt x="9906" y="1"/>
                  </a:lnTo>
                  <a:lnTo>
                    <a:pt x="12966" y="651"/>
                  </a:lnTo>
                  <a:lnTo>
                    <a:pt x="12966" y="2563"/>
                  </a:lnTo>
                  <a:cubicBezTo>
                    <a:pt x="13578" y="2869"/>
                    <a:pt x="14113" y="3290"/>
                    <a:pt x="14649" y="3749"/>
                  </a:cubicBezTo>
                  <a:lnTo>
                    <a:pt x="16408" y="3099"/>
                  </a:lnTo>
                  <a:lnTo>
                    <a:pt x="18129" y="5738"/>
                  </a:lnTo>
                  <a:lnTo>
                    <a:pt x="16790" y="7077"/>
                  </a:lnTo>
                  <a:cubicBezTo>
                    <a:pt x="16982" y="7727"/>
                    <a:pt x="17135" y="8415"/>
                    <a:pt x="17135" y="9104"/>
                  </a:cubicBezTo>
                  <a:lnTo>
                    <a:pt x="18856" y="9868"/>
                  </a:lnTo>
                  <a:lnTo>
                    <a:pt x="18205" y="12966"/>
                  </a:lnTo>
                  <a:lnTo>
                    <a:pt x="16293" y="12966"/>
                  </a:lnTo>
                  <a:cubicBezTo>
                    <a:pt x="15987" y="13540"/>
                    <a:pt x="15566" y="14114"/>
                    <a:pt x="15108" y="14611"/>
                  </a:cubicBezTo>
                  <a:lnTo>
                    <a:pt x="15758" y="16409"/>
                  </a:lnTo>
                  <a:lnTo>
                    <a:pt x="13157" y="18091"/>
                  </a:lnTo>
                  <a:lnTo>
                    <a:pt x="11780" y="16791"/>
                  </a:lnTo>
                  <a:cubicBezTo>
                    <a:pt x="11130" y="16982"/>
                    <a:pt x="10442" y="17097"/>
                    <a:pt x="9791" y="17135"/>
                  </a:cubicBezTo>
                  <a:lnTo>
                    <a:pt x="8988" y="18856"/>
                  </a:lnTo>
                  <a:lnTo>
                    <a:pt x="5928" y="18206"/>
                  </a:lnTo>
                  <a:lnTo>
                    <a:pt x="5928" y="16294"/>
                  </a:lnTo>
                  <a:cubicBezTo>
                    <a:pt x="5317" y="15988"/>
                    <a:pt x="4743" y="15567"/>
                    <a:pt x="4246" y="15108"/>
                  </a:cubicBezTo>
                  <a:lnTo>
                    <a:pt x="2448" y="15758"/>
                  </a:lnTo>
                  <a:lnTo>
                    <a:pt x="765" y="13119"/>
                  </a:lnTo>
                  <a:lnTo>
                    <a:pt x="2104" y="11781"/>
                  </a:lnTo>
                  <a:cubicBezTo>
                    <a:pt x="1874" y="11131"/>
                    <a:pt x="1760" y="10442"/>
                    <a:pt x="1721" y="9754"/>
                  </a:cubicBezTo>
                  <a:lnTo>
                    <a:pt x="0" y="8951"/>
                  </a:lnTo>
                  <a:lnTo>
                    <a:pt x="689" y="5891"/>
                  </a:lnTo>
                  <a:lnTo>
                    <a:pt x="2601" y="5891"/>
                  </a:lnTo>
                  <a:close/>
                  <a:moveTo>
                    <a:pt x="6196" y="8568"/>
                  </a:moveTo>
                  <a:cubicBezTo>
                    <a:pt x="5584" y="11475"/>
                    <a:pt x="8797" y="13693"/>
                    <a:pt x="11283" y="12087"/>
                  </a:cubicBezTo>
                  <a:cubicBezTo>
                    <a:pt x="13769" y="10480"/>
                    <a:pt x="13119" y="6656"/>
                    <a:pt x="10212" y="6006"/>
                  </a:cubicBezTo>
                  <a:cubicBezTo>
                    <a:pt x="8376" y="5623"/>
                    <a:pt x="6617" y="6771"/>
                    <a:pt x="6234" y="8568"/>
                  </a:cubicBezTo>
                  <a:close/>
                </a:path>
              </a:pathLst>
            </a:custGeom>
            <a:solidFill>
              <a:srgbClr val="A4C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0" name="Google Shape;110;p11"/>
            <p:cNvSpPr/>
            <p:nvPr/>
          </p:nvSpPr>
          <p:spPr>
            <a:xfrm rot="1394912">
              <a:off x="5541379" y="3654666"/>
              <a:ext cx="291161" cy="291177"/>
            </a:xfrm>
            <a:custGeom>
              <a:avLst/>
              <a:gdLst/>
              <a:ahLst/>
              <a:cxnLst/>
              <a:rect l="l" t="t" r="r" b="b"/>
              <a:pathLst>
                <a:path w="18856" h="18857" extrusionOk="0">
                  <a:moveTo>
                    <a:pt x="2601" y="5891"/>
                  </a:moveTo>
                  <a:cubicBezTo>
                    <a:pt x="2907" y="5279"/>
                    <a:pt x="3290" y="4744"/>
                    <a:pt x="3748" y="4246"/>
                  </a:cubicBezTo>
                  <a:lnTo>
                    <a:pt x="3098" y="2449"/>
                  </a:lnTo>
                  <a:lnTo>
                    <a:pt x="5737" y="766"/>
                  </a:lnTo>
                  <a:lnTo>
                    <a:pt x="7076" y="2066"/>
                  </a:lnTo>
                  <a:cubicBezTo>
                    <a:pt x="7726" y="1875"/>
                    <a:pt x="8414" y="1760"/>
                    <a:pt x="9103" y="1722"/>
                  </a:cubicBezTo>
                  <a:lnTo>
                    <a:pt x="9906" y="1"/>
                  </a:lnTo>
                  <a:lnTo>
                    <a:pt x="12966" y="651"/>
                  </a:lnTo>
                  <a:lnTo>
                    <a:pt x="12966" y="2563"/>
                  </a:lnTo>
                  <a:cubicBezTo>
                    <a:pt x="13578" y="2869"/>
                    <a:pt x="14113" y="3290"/>
                    <a:pt x="14649" y="3749"/>
                  </a:cubicBezTo>
                  <a:lnTo>
                    <a:pt x="16408" y="3099"/>
                  </a:lnTo>
                  <a:lnTo>
                    <a:pt x="18129" y="5738"/>
                  </a:lnTo>
                  <a:lnTo>
                    <a:pt x="16790" y="7077"/>
                  </a:lnTo>
                  <a:cubicBezTo>
                    <a:pt x="16982" y="7727"/>
                    <a:pt x="17135" y="8415"/>
                    <a:pt x="17135" y="9104"/>
                  </a:cubicBezTo>
                  <a:lnTo>
                    <a:pt x="18856" y="9868"/>
                  </a:lnTo>
                  <a:lnTo>
                    <a:pt x="18205" y="12966"/>
                  </a:lnTo>
                  <a:lnTo>
                    <a:pt x="16293" y="12966"/>
                  </a:lnTo>
                  <a:cubicBezTo>
                    <a:pt x="15987" y="13540"/>
                    <a:pt x="15566" y="14114"/>
                    <a:pt x="15108" y="14611"/>
                  </a:cubicBezTo>
                  <a:lnTo>
                    <a:pt x="15758" y="16409"/>
                  </a:lnTo>
                  <a:lnTo>
                    <a:pt x="13157" y="18091"/>
                  </a:lnTo>
                  <a:lnTo>
                    <a:pt x="11780" y="16791"/>
                  </a:lnTo>
                  <a:cubicBezTo>
                    <a:pt x="11130" y="16982"/>
                    <a:pt x="10442" y="17097"/>
                    <a:pt x="9791" y="17135"/>
                  </a:cubicBezTo>
                  <a:lnTo>
                    <a:pt x="8988" y="18856"/>
                  </a:lnTo>
                  <a:lnTo>
                    <a:pt x="5928" y="18206"/>
                  </a:lnTo>
                  <a:lnTo>
                    <a:pt x="5928" y="16294"/>
                  </a:lnTo>
                  <a:cubicBezTo>
                    <a:pt x="5317" y="15988"/>
                    <a:pt x="4743" y="15567"/>
                    <a:pt x="4246" y="15108"/>
                  </a:cubicBezTo>
                  <a:lnTo>
                    <a:pt x="2448" y="15758"/>
                  </a:lnTo>
                  <a:lnTo>
                    <a:pt x="765" y="13119"/>
                  </a:lnTo>
                  <a:lnTo>
                    <a:pt x="2104" y="11781"/>
                  </a:lnTo>
                  <a:cubicBezTo>
                    <a:pt x="1874" y="11131"/>
                    <a:pt x="1760" y="10442"/>
                    <a:pt x="1721" y="9754"/>
                  </a:cubicBezTo>
                  <a:lnTo>
                    <a:pt x="0" y="8951"/>
                  </a:lnTo>
                  <a:lnTo>
                    <a:pt x="689" y="5891"/>
                  </a:lnTo>
                  <a:lnTo>
                    <a:pt x="2601" y="5891"/>
                  </a:lnTo>
                  <a:close/>
                  <a:moveTo>
                    <a:pt x="6196" y="8568"/>
                  </a:moveTo>
                  <a:cubicBezTo>
                    <a:pt x="5584" y="11475"/>
                    <a:pt x="8797" y="13693"/>
                    <a:pt x="11283" y="12087"/>
                  </a:cubicBezTo>
                  <a:cubicBezTo>
                    <a:pt x="13769" y="10480"/>
                    <a:pt x="13119" y="6656"/>
                    <a:pt x="10212" y="6006"/>
                  </a:cubicBezTo>
                  <a:cubicBezTo>
                    <a:pt x="8376" y="5623"/>
                    <a:pt x="6617" y="6771"/>
                    <a:pt x="6234" y="856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11" name="Google Shape;111;p11"/>
          <p:cNvGrpSpPr/>
          <p:nvPr/>
        </p:nvGrpSpPr>
        <p:grpSpPr>
          <a:xfrm>
            <a:off x="8153468" y="449545"/>
            <a:ext cx="541058" cy="851851"/>
            <a:chOff x="8226513" y="2012350"/>
            <a:chExt cx="644500" cy="761125"/>
          </a:xfrm>
        </p:grpSpPr>
        <p:sp>
          <p:nvSpPr>
            <p:cNvPr id="112" name="Google Shape;112;p11"/>
            <p:cNvSpPr/>
            <p:nvPr/>
          </p:nvSpPr>
          <p:spPr>
            <a:xfrm>
              <a:off x="8646288" y="2547800"/>
              <a:ext cx="223775" cy="224725"/>
            </a:xfrm>
            <a:custGeom>
              <a:avLst/>
              <a:gdLst/>
              <a:ahLst/>
              <a:cxnLst/>
              <a:rect l="l" t="t" r="r" b="b"/>
              <a:pathLst>
                <a:path w="8951" h="8989" extrusionOk="0">
                  <a:moveTo>
                    <a:pt x="4495" y="2802"/>
                  </a:moveTo>
                  <a:cubicBezTo>
                    <a:pt x="4692" y="2802"/>
                    <a:pt x="4893" y="2836"/>
                    <a:pt x="5087" y="2907"/>
                  </a:cubicBezTo>
                  <a:cubicBezTo>
                    <a:pt x="6464" y="3442"/>
                    <a:pt x="6464" y="5355"/>
                    <a:pt x="5125" y="5928"/>
                  </a:cubicBezTo>
                  <a:cubicBezTo>
                    <a:pt x="4896" y="6033"/>
                    <a:pt x="4666" y="6081"/>
                    <a:pt x="4444" y="6081"/>
                  </a:cubicBezTo>
                  <a:cubicBezTo>
                    <a:pt x="3372" y="6081"/>
                    <a:pt x="2508" y="4966"/>
                    <a:pt x="2984" y="3825"/>
                  </a:cubicBezTo>
                  <a:cubicBezTo>
                    <a:pt x="3219" y="3178"/>
                    <a:pt x="3839" y="2802"/>
                    <a:pt x="4495" y="2802"/>
                  </a:cubicBezTo>
                  <a:close/>
                  <a:moveTo>
                    <a:pt x="5431" y="0"/>
                  </a:moveTo>
                  <a:lnTo>
                    <a:pt x="4896" y="765"/>
                  </a:lnTo>
                  <a:cubicBezTo>
                    <a:pt x="4743" y="746"/>
                    <a:pt x="4580" y="737"/>
                    <a:pt x="4413" y="737"/>
                  </a:cubicBezTo>
                  <a:cubicBezTo>
                    <a:pt x="4246" y="737"/>
                    <a:pt x="4074" y="746"/>
                    <a:pt x="3902" y="765"/>
                  </a:cubicBezTo>
                  <a:lnTo>
                    <a:pt x="3366" y="39"/>
                  </a:lnTo>
                  <a:lnTo>
                    <a:pt x="1951" y="650"/>
                  </a:lnTo>
                  <a:lnTo>
                    <a:pt x="2142" y="1530"/>
                  </a:lnTo>
                  <a:cubicBezTo>
                    <a:pt x="1875" y="1760"/>
                    <a:pt x="1645" y="1989"/>
                    <a:pt x="1454" y="2257"/>
                  </a:cubicBezTo>
                  <a:lnTo>
                    <a:pt x="574" y="2104"/>
                  </a:lnTo>
                  <a:lnTo>
                    <a:pt x="0" y="3519"/>
                  </a:lnTo>
                  <a:lnTo>
                    <a:pt x="765" y="4054"/>
                  </a:lnTo>
                  <a:cubicBezTo>
                    <a:pt x="689" y="4399"/>
                    <a:pt x="689" y="4705"/>
                    <a:pt x="765" y="5049"/>
                  </a:cubicBezTo>
                  <a:lnTo>
                    <a:pt x="0" y="5584"/>
                  </a:lnTo>
                  <a:lnTo>
                    <a:pt x="612" y="6999"/>
                  </a:lnTo>
                  <a:lnTo>
                    <a:pt x="1530" y="6808"/>
                  </a:lnTo>
                  <a:cubicBezTo>
                    <a:pt x="1722" y="7076"/>
                    <a:pt x="1951" y="7305"/>
                    <a:pt x="2219" y="7535"/>
                  </a:cubicBezTo>
                  <a:lnTo>
                    <a:pt x="2104" y="8414"/>
                  </a:lnTo>
                  <a:lnTo>
                    <a:pt x="3519" y="8988"/>
                  </a:lnTo>
                  <a:lnTo>
                    <a:pt x="4016" y="8261"/>
                  </a:lnTo>
                  <a:cubicBezTo>
                    <a:pt x="4188" y="8281"/>
                    <a:pt x="4351" y="8290"/>
                    <a:pt x="4514" y="8290"/>
                  </a:cubicBezTo>
                  <a:cubicBezTo>
                    <a:pt x="4676" y="8290"/>
                    <a:pt x="4839" y="8281"/>
                    <a:pt x="5011" y="8261"/>
                  </a:cubicBezTo>
                  <a:lnTo>
                    <a:pt x="5546" y="8988"/>
                  </a:lnTo>
                  <a:lnTo>
                    <a:pt x="6961" y="8376"/>
                  </a:lnTo>
                  <a:lnTo>
                    <a:pt x="6770" y="7497"/>
                  </a:lnTo>
                  <a:cubicBezTo>
                    <a:pt x="7038" y="7267"/>
                    <a:pt x="7267" y="7038"/>
                    <a:pt x="7497" y="6770"/>
                  </a:cubicBezTo>
                  <a:lnTo>
                    <a:pt x="8376" y="6923"/>
                  </a:lnTo>
                  <a:lnTo>
                    <a:pt x="8950" y="5469"/>
                  </a:lnTo>
                  <a:lnTo>
                    <a:pt x="8185" y="4972"/>
                  </a:lnTo>
                  <a:cubicBezTo>
                    <a:pt x="8223" y="4628"/>
                    <a:pt x="8223" y="4284"/>
                    <a:pt x="8185" y="3978"/>
                  </a:cubicBezTo>
                  <a:lnTo>
                    <a:pt x="8950" y="3404"/>
                  </a:lnTo>
                  <a:lnTo>
                    <a:pt x="8338" y="2027"/>
                  </a:lnTo>
                  <a:lnTo>
                    <a:pt x="7420" y="2180"/>
                  </a:lnTo>
                  <a:cubicBezTo>
                    <a:pt x="7229" y="1913"/>
                    <a:pt x="6999" y="1683"/>
                    <a:pt x="6732" y="1492"/>
                  </a:cubicBezTo>
                  <a:lnTo>
                    <a:pt x="6847" y="574"/>
                  </a:lnTo>
                  <a:lnTo>
                    <a:pt x="543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8644363" y="2547800"/>
              <a:ext cx="226650" cy="225675"/>
            </a:xfrm>
            <a:custGeom>
              <a:avLst/>
              <a:gdLst/>
              <a:ahLst/>
              <a:cxnLst/>
              <a:rect l="l" t="t" r="r" b="b"/>
              <a:pathLst>
                <a:path w="9066" h="9027" extrusionOk="0">
                  <a:moveTo>
                    <a:pt x="2198" y="1118"/>
                  </a:moveTo>
                  <a:cubicBezTo>
                    <a:pt x="2221" y="1264"/>
                    <a:pt x="2239" y="1402"/>
                    <a:pt x="2257" y="1530"/>
                  </a:cubicBezTo>
                  <a:cubicBezTo>
                    <a:pt x="2066" y="1683"/>
                    <a:pt x="1875" y="1836"/>
                    <a:pt x="1722" y="2027"/>
                  </a:cubicBezTo>
                  <a:cubicBezTo>
                    <a:pt x="1684" y="2104"/>
                    <a:pt x="1607" y="2142"/>
                    <a:pt x="1607" y="2180"/>
                  </a:cubicBezTo>
                  <a:lnTo>
                    <a:pt x="1722" y="2066"/>
                  </a:lnTo>
                  <a:cubicBezTo>
                    <a:pt x="1913" y="1874"/>
                    <a:pt x="2066" y="1683"/>
                    <a:pt x="2296" y="1530"/>
                  </a:cubicBezTo>
                  <a:cubicBezTo>
                    <a:pt x="2257" y="1413"/>
                    <a:pt x="2228" y="1276"/>
                    <a:pt x="2198" y="1118"/>
                  </a:cubicBezTo>
                  <a:close/>
                  <a:moveTo>
                    <a:pt x="1607" y="2180"/>
                  </a:moveTo>
                  <a:lnTo>
                    <a:pt x="1607" y="2180"/>
                  </a:lnTo>
                  <a:cubicBezTo>
                    <a:pt x="1569" y="2219"/>
                    <a:pt x="1569" y="2257"/>
                    <a:pt x="1569" y="2257"/>
                  </a:cubicBezTo>
                  <a:lnTo>
                    <a:pt x="1607" y="2180"/>
                  </a:lnTo>
                  <a:close/>
                  <a:moveTo>
                    <a:pt x="575" y="2104"/>
                  </a:moveTo>
                  <a:lnTo>
                    <a:pt x="1" y="3557"/>
                  </a:lnTo>
                  <a:lnTo>
                    <a:pt x="39" y="3582"/>
                  </a:lnTo>
                  <a:lnTo>
                    <a:pt x="39" y="3595"/>
                  </a:lnTo>
                  <a:lnTo>
                    <a:pt x="44" y="3585"/>
                  </a:lnTo>
                  <a:lnTo>
                    <a:pt x="536" y="3905"/>
                  </a:lnTo>
                  <a:lnTo>
                    <a:pt x="51" y="3566"/>
                  </a:lnTo>
                  <a:lnTo>
                    <a:pt x="613" y="2180"/>
                  </a:lnTo>
                  <a:lnTo>
                    <a:pt x="1301" y="2257"/>
                  </a:lnTo>
                  <a:lnTo>
                    <a:pt x="1454" y="2257"/>
                  </a:lnTo>
                  <a:lnTo>
                    <a:pt x="1263" y="2219"/>
                  </a:lnTo>
                  <a:lnTo>
                    <a:pt x="575" y="2104"/>
                  </a:lnTo>
                  <a:close/>
                  <a:moveTo>
                    <a:pt x="536" y="3905"/>
                  </a:moveTo>
                  <a:lnTo>
                    <a:pt x="765" y="4065"/>
                  </a:lnTo>
                  <a:lnTo>
                    <a:pt x="765" y="4065"/>
                  </a:lnTo>
                  <a:cubicBezTo>
                    <a:pt x="765" y="4061"/>
                    <a:pt x="766" y="4058"/>
                    <a:pt x="766" y="4054"/>
                  </a:cubicBezTo>
                  <a:lnTo>
                    <a:pt x="536" y="3905"/>
                  </a:lnTo>
                  <a:close/>
                  <a:moveTo>
                    <a:pt x="7574" y="6770"/>
                  </a:moveTo>
                  <a:lnTo>
                    <a:pt x="7608" y="6776"/>
                  </a:lnTo>
                  <a:lnTo>
                    <a:pt x="7608" y="6776"/>
                  </a:lnTo>
                  <a:cubicBezTo>
                    <a:pt x="7610" y="6774"/>
                    <a:pt x="7611" y="6772"/>
                    <a:pt x="7612" y="6770"/>
                  </a:cubicBezTo>
                  <a:close/>
                  <a:moveTo>
                    <a:pt x="7608" y="6776"/>
                  </a:moveTo>
                  <a:cubicBezTo>
                    <a:pt x="7606" y="6780"/>
                    <a:pt x="7603" y="6784"/>
                    <a:pt x="7601" y="6788"/>
                  </a:cubicBezTo>
                  <a:lnTo>
                    <a:pt x="7601" y="6788"/>
                  </a:lnTo>
                  <a:lnTo>
                    <a:pt x="7918" y="6827"/>
                  </a:lnTo>
                  <a:lnTo>
                    <a:pt x="7918" y="6827"/>
                  </a:lnTo>
                  <a:lnTo>
                    <a:pt x="7608" y="6776"/>
                  </a:lnTo>
                  <a:close/>
                  <a:moveTo>
                    <a:pt x="3481" y="0"/>
                  </a:moveTo>
                  <a:lnTo>
                    <a:pt x="2105" y="612"/>
                  </a:lnTo>
                  <a:lnTo>
                    <a:pt x="2105" y="650"/>
                  </a:lnTo>
                  <a:lnTo>
                    <a:pt x="2112" y="648"/>
                  </a:lnTo>
                  <a:lnTo>
                    <a:pt x="2112" y="648"/>
                  </a:lnTo>
                  <a:cubicBezTo>
                    <a:pt x="2145" y="821"/>
                    <a:pt x="2172" y="977"/>
                    <a:pt x="2198" y="1118"/>
                  </a:cubicBezTo>
                  <a:lnTo>
                    <a:pt x="2198" y="1118"/>
                  </a:lnTo>
                  <a:cubicBezTo>
                    <a:pt x="2175" y="970"/>
                    <a:pt x="2148" y="813"/>
                    <a:pt x="2112" y="647"/>
                  </a:cubicBezTo>
                  <a:lnTo>
                    <a:pt x="2112" y="647"/>
                  </a:lnTo>
                  <a:lnTo>
                    <a:pt x="2112" y="648"/>
                  </a:lnTo>
                  <a:lnTo>
                    <a:pt x="2112" y="648"/>
                  </a:lnTo>
                  <a:cubicBezTo>
                    <a:pt x="2109" y="636"/>
                    <a:pt x="2107" y="624"/>
                    <a:pt x="2105" y="612"/>
                  </a:cubicBezTo>
                  <a:lnTo>
                    <a:pt x="2105" y="612"/>
                  </a:lnTo>
                  <a:cubicBezTo>
                    <a:pt x="2107" y="624"/>
                    <a:pt x="2110" y="636"/>
                    <a:pt x="2112" y="647"/>
                  </a:cubicBezTo>
                  <a:lnTo>
                    <a:pt x="2112" y="647"/>
                  </a:lnTo>
                  <a:lnTo>
                    <a:pt x="3490" y="89"/>
                  </a:lnTo>
                  <a:lnTo>
                    <a:pt x="3490" y="89"/>
                  </a:lnTo>
                  <a:lnTo>
                    <a:pt x="4017" y="803"/>
                  </a:lnTo>
                  <a:cubicBezTo>
                    <a:pt x="4189" y="784"/>
                    <a:pt x="4361" y="775"/>
                    <a:pt x="4528" y="775"/>
                  </a:cubicBezTo>
                  <a:cubicBezTo>
                    <a:pt x="4696" y="775"/>
                    <a:pt x="4858" y="784"/>
                    <a:pt x="5011" y="803"/>
                  </a:cubicBezTo>
                  <a:lnTo>
                    <a:pt x="5049" y="803"/>
                  </a:lnTo>
                  <a:lnTo>
                    <a:pt x="5568" y="62"/>
                  </a:lnTo>
                  <a:lnTo>
                    <a:pt x="5568" y="62"/>
                  </a:lnTo>
                  <a:lnTo>
                    <a:pt x="6921" y="596"/>
                  </a:lnTo>
                  <a:lnTo>
                    <a:pt x="6921" y="596"/>
                  </a:lnTo>
                  <a:cubicBezTo>
                    <a:pt x="6883" y="893"/>
                    <a:pt x="6846" y="1156"/>
                    <a:pt x="6809" y="1492"/>
                  </a:cubicBezTo>
                  <a:cubicBezTo>
                    <a:pt x="7038" y="1683"/>
                    <a:pt x="7306" y="1913"/>
                    <a:pt x="7497" y="2180"/>
                  </a:cubicBezTo>
                  <a:lnTo>
                    <a:pt x="7535" y="2180"/>
                  </a:lnTo>
                  <a:lnTo>
                    <a:pt x="8379" y="2034"/>
                  </a:lnTo>
                  <a:lnTo>
                    <a:pt x="8379" y="2034"/>
                  </a:lnTo>
                  <a:lnTo>
                    <a:pt x="8863" y="3450"/>
                  </a:lnTo>
                  <a:lnTo>
                    <a:pt x="8109" y="3978"/>
                  </a:lnTo>
                  <a:lnTo>
                    <a:pt x="8109" y="4016"/>
                  </a:lnTo>
                  <a:cubicBezTo>
                    <a:pt x="8147" y="4322"/>
                    <a:pt x="8147" y="4666"/>
                    <a:pt x="8109" y="5011"/>
                  </a:cubicBezTo>
                  <a:cubicBezTo>
                    <a:pt x="8373" y="5199"/>
                    <a:pt x="8599" y="5350"/>
                    <a:pt x="8862" y="5537"/>
                  </a:cubicBezTo>
                  <a:lnTo>
                    <a:pt x="8862" y="5537"/>
                  </a:lnTo>
                  <a:lnTo>
                    <a:pt x="8319" y="6877"/>
                  </a:lnTo>
                  <a:lnTo>
                    <a:pt x="8319" y="6877"/>
                  </a:lnTo>
                  <a:lnTo>
                    <a:pt x="7918" y="6827"/>
                  </a:lnTo>
                  <a:lnTo>
                    <a:pt x="7918" y="6827"/>
                  </a:lnTo>
                  <a:lnTo>
                    <a:pt x="8312" y="6893"/>
                  </a:lnTo>
                  <a:lnTo>
                    <a:pt x="8312" y="6893"/>
                  </a:lnTo>
                  <a:lnTo>
                    <a:pt x="8300" y="6923"/>
                  </a:lnTo>
                  <a:lnTo>
                    <a:pt x="8348" y="6899"/>
                  </a:lnTo>
                  <a:lnTo>
                    <a:pt x="8348" y="6899"/>
                  </a:lnTo>
                  <a:lnTo>
                    <a:pt x="8492" y="6923"/>
                  </a:lnTo>
                  <a:lnTo>
                    <a:pt x="8530" y="6923"/>
                  </a:lnTo>
                  <a:lnTo>
                    <a:pt x="8530" y="6885"/>
                  </a:lnTo>
                  <a:cubicBezTo>
                    <a:pt x="8721" y="6426"/>
                    <a:pt x="8912" y="5928"/>
                    <a:pt x="9065" y="5469"/>
                  </a:cubicBezTo>
                  <a:lnTo>
                    <a:pt x="9065" y="5431"/>
                  </a:lnTo>
                  <a:cubicBezTo>
                    <a:pt x="8799" y="5241"/>
                    <a:pt x="8533" y="5089"/>
                    <a:pt x="8305" y="4899"/>
                  </a:cubicBezTo>
                  <a:lnTo>
                    <a:pt x="8305" y="4899"/>
                  </a:lnTo>
                  <a:cubicBezTo>
                    <a:pt x="8337" y="4613"/>
                    <a:pt x="8337" y="4294"/>
                    <a:pt x="8304" y="3975"/>
                  </a:cubicBezTo>
                  <a:lnTo>
                    <a:pt x="8304" y="3975"/>
                  </a:lnTo>
                  <a:lnTo>
                    <a:pt x="9027" y="3442"/>
                  </a:lnTo>
                  <a:lnTo>
                    <a:pt x="9065" y="3442"/>
                  </a:lnTo>
                  <a:lnTo>
                    <a:pt x="9065" y="3404"/>
                  </a:lnTo>
                  <a:lnTo>
                    <a:pt x="8453" y="2027"/>
                  </a:lnTo>
                  <a:lnTo>
                    <a:pt x="8453" y="1989"/>
                  </a:lnTo>
                  <a:lnTo>
                    <a:pt x="8415" y="1989"/>
                  </a:lnTo>
                  <a:lnTo>
                    <a:pt x="7569" y="2136"/>
                  </a:lnTo>
                  <a:lnTo>
                    <a:pt x="7569" y="2136"/>
                  </a:lnTo>
                  <a:cubicBezTo>
                    <a:pt x="7343" y="1873"/>
                    <a:pt x="7116" y="1647"/>
                    <a:pt x="6853" y="1458"/>
                  </a:cubicBezTo>
                  <a:lnTo>
                    <a:pt x="6853" y="1458"/>
                  </a:lnTo>
                  <a:lnTo>
                    <a:pt x="7000" y="574"/>
                  </a:lnTo>
                  <a:lnTo>
                    <a:pt x="7000" y="536"/>
                  </a:lnTo>
                  <a:lnTo>
                    <a:pt x="6962" y="536"/>
                  </a:lnTo>
                  <a:lnTo>
                    <a:pt x="5508" y="0"/>
                  </a:lnTo>
                  <a:lnTo>
                    <a:pt x="4976" y="723"/>
                  </a:lnTo>
                  <a:lnTo>
                    <a:pt x="4976" y="723"/>
                  </a:lnTo>
                  <a:cubicBezTo>
                    <a:pt x="4815" y="707"/>
                    <a:pt x="4656" y="698"/>
                    <a:pt x="4500" y="698"/>
                  </a:cubicBezTo>
                  <a:cubicBezTo>
                    <a:pt x="4332" y="698"/>
                    <a:pt x="4170" y="708"/>
                    <a:pt x="4017" y="727"/>
                  </a:cubicBezTo>
                  <a:lnTo>
                    <a:pt x="3481" y="0"/>
                  </a:lnTo>
                  <a:close/>
                  <a:moveTo>
                    <a:pt x="765" y="4065"/>
                  </a:moveTo>
                  <a:cubicBezTo>
                    <a:pt x="729" y="4394"/>
                    <a:pt x="728" y="4723"/>
                    <a:pt x="762" y="5052"/>
                  </a:cubicBezTo>
                  <a:lnTo>
                    <a:pt x="762" y="5052"/>
                  </a:lnTo>
                  <a:lnTo>
                    <a:pt x="39" y="5584"/>
                  </a:lnTo>
                  <a:lnTo>
                    <a:pt x="39" y="5622"/>
                  </a:lnTo>
                  <a:lnTo>
                    <a:pt x="613" y="6999"/>
                  </a:lnTo>
                  <a:lnTo>
                    <a:pt x="613" y="7038"/>
                  </a:lnTo>
                  <a:lnTo>
                    <a:pt x="651" y="7038"/>
                  </a:lnTo>
                  <a:lnTo>
                    <a:pt x="1535" y="6890"/>
                  </a:lnTo>
                  <a:lnTo>
                    <a:pt x="1535" y="6890"/>
                  </a:lnTo>
                  <a:cubicBezTo>
                    <a:pt x="1724" y="7116"/>
                    <a:pt x="1949" y="7378"/>
                    <a:pt x="2248" y="7567"/>
                  </a:cubicBezTo>
                  <a:lnTo>
                    <a:pt x="2248" y="7567"/>
                  </a:lnTo>
                  <a:cubicBezTo>
                    <a:pt x="2181" y="7818"/>
                    <a:pt x="2144" y="8100"/>
                    <a:pt x="2109" y="8416"/>
                  </a:cubicBezTo>
                  <a:lnTo>
                    <a:pt x="2109" y="8416"/>
                  </a:lnTo>
                  <a:lnTo>
                    <a:pt x="2105" y="8414"/>
                  </a:lnTo>
                  <a:lnTo>
                    <a:pt x="2108" y="8418"/>
                  </a:lnTo>
                  <a:lnTo>
                    <a:pt x="2108" y="8418"/>
                  </a:lnTo>
                  <a:cubicBezTo>
                    <a:pt x="2107" y="8430"/>
                    <a:pt x="2106" y="8441"/>
                    <a:pt x="2105" y="8453"/>
                  </a:cubicBezTo>
                  <a:lnTo>
                    <a:pt x="2105" y="8491"/>
                  </a:lnTo>
                  <a:lnTo>
                    <a:pt x="3558" y="9026"/>
                  </a:lnTo>
                  <a:lnTo>
                    <a:pt x="3596" y="9026"/>
                  </a:lnTo>
                  <a:lnTo>
                    <a:pt x="4126" y="8269"/>
                  </a:lnTo>
                  <a:lnTo>
                    <a:pt x="4126" y="8269"/>
                  </a:lnTo>
                  <a:cubicBezTo>
                    <a:pt x="4275" y="8283"/>
                    <a:pt x="4423" y="8290"/>
                    <a:pt x="4571" y="8290"/>
                  </a:cubicBezTo>
                  <a:cubicBezTo>
                    <a:pt x="4732" y="8290"/>
                    <a:pt x="4892" y="8282"/>
                    <a:pt x="5052" y="8265"/>
                  </a:cubicBezTo>
                  <a:lnTo>
                    <a:pt x="5052" y="8265"/>
                  </a:lnTo>
                  <a:lnTo>
                    <a:pt x="5575" y="8937"/>
                  </a:lnTo>
                  <a:lnTo>
                    <a:pt x="5575" y="8937"/>
                  </a:lnTo>
                  <a:lnTo>
                    <a:pt x="5547" y="8950"/>
                  </a:lnTo>
                  <a:lnTo>
                    <a:pt x="5585" y="8950"/>
                  </a:lnTo>
                  <a:lnTo>
                    <a:pt x="5623" y="8988"/>
                  </a:lnTo>
                  <a:lnTo>
                    <a:pt x="5661" y="8988"/>
                  </a:lnTo>
                  <a:lnTo>
                    <a:pt x="7038" y="8414"/>
                  </a:lnTo>
                  <a:lnTo>
                    <a:pt x="7076" y="8414"/>
                  </a:lnTo>
                  <a:lnTo>
                    <a:pt x="7076" y="8376"/>
                  </a:lnTo>
                  <a:cubicBezTo>
                    <a:pt x="7040" y="8082"/>
                    <a:pt x="6968" y="7788"/>
                    <a:pt x="6928" y="7493"/>
                  </a:cubicBezTo>
                  <a:lnTo>
                    <a:pt x="6928" y="7493"/>
                  </a:lnTo>
                  <a:cubicBezTo>
                    <a:pt x="7189" y="7306"/>
                    <a:pt x="7413" y="7083"/>
                    <a:pt x="7601" y="6788"/>
                  </a:cubicBezTo>
                  <a:lnTo>
                    <a:pt x="7601" y="6788"/>
                  </a:lnTo>
                  <a:lnTo>
                    <a:pt x="7459" y="6770"/>
                  </a:lnTo>
                  <a:lnTo>
                    <a:pt x="7421" y="6770"/>
                  </a:lnTo>
                  <a:cubicBezTo>
                    <a:pt x="7229" y="6999"/>
                    <a:pt x="7000" y="7267"/>
                    <a:pt x="6732" y="7458"/>
                  </a:cubicBezTo>
                  <a:lnTo>
                    <a:pt x="6732" y="7497"/>
                  </a:lnTo>
                  <a:lnTo>
                    <a:pt x="6876" y="8359"/>
                  </a:lnTo>
                  <a:lnTo>
                    <a:pt x="6876" y="8359"/>
                  </a:lnTo>
                  <a:lnTo>
                    <a:pt x="5576" y="8937"/>
                  </a:lnTo>
                  <a:lnTo>
                    <a:pt x="5576" y="8937"/>
                  </a:lnTo>
                  <a:cubicBezTo>
                    <a:pt x="5398" y="8690"/>
                    <a:pt x="5222" y="8475"/>
                    <a:pt x="5076" y="8263"/>
                  </a:cubicBezTo>
                  <a:lnTo>
                    <a:pt x="5076" y="8263"/>
                  </a:lnTo>
                  <a:cubicBezTo>
                    <a:pt x="5080" y="8262"/>
                    <a:pt x="5084" y="8262"/>
                    <a:pt x="5088" y="8261"/>
                  </a:cubicBezTo>
                  <a:lnTo>
                    <a:pt x="5075" y="8261"/>
                  </a:lnTo>
                  <a:cubicBezTo>
                    <a:pt x="5067" y="8249"/>
                    <a:pt x="5058" y="8236"/>
                    <a:pt x="5049" y="8223"/>
                  </a:cubicBezTo>
                  <a:lnTo>
                    <a:pt x="5049" y="8185"/>
                  </a:lnTo>
                  <a:lnTo>
                    <a:pt x="5011" y="8185"/>
                  </a:lnTo>
                  <a:cubicBezTo>
                    <a:pt x="4858" y="8204"/>
                    <a:pt x="4696" y="8214"/>
                    <a:pt x="4528" y="8214"/>
                  </a:cubicBezTo>
                  <a:cubicBezTo>
                    <a:pt x="4361" y="8214"/>
                    <a:pt x="4189" y="8204"/>
                    <a:pt x="4017" y="8185"/>
                  </a:cubicBezTo>
                  <a:lnTo>
                    <a:pt x="4017" y="8223"/>
                  </a:lnTo>
                  <a:cubicBezTo>
                    <a:pt x="3832" y="8482"/>
                    <a:pt x="3647" y="8705"/>
                    <a:pt x="3497" y="8927"/>
                  </a:cubicBezTo>
                  <a:lnTo>
                    <a:pt x="3497" y="8927"/>
                  </a:lnTo>
                  <a:lnTo>
                    <a:pt x="2146" y="8430"/>
                  </a:lnTo>
                  <a:lnTo>
                    <a:pt x="2146" y="8430"/>
                  </a:lnTo>
                  <a:cubicBezTo>
                    <a:pt x="2183" y="8129"/>
                    <a:pt x="2221" y="7796"/>
                    <a:pt x="2296" y="7535"/>
                  </a:cubicBezTo>
                  <a:lnTo>
                    <a:pt x="2296" y="7497"/>
                  </a:lnTo>
                  <a:cubicBezTo>
                    <a:pt x="2028" y="7305"/>
                    <a:pt x="1760" y="7076"/>
                    <a:pt x="1569" y="6846"/>
                  </a:cubicBezTo>
                  <a:lnTo>
                    <a:pt x="687" y="6993"/>
                  </a:lnTo>
                  <a:lnTo>
                    <a:pt x="687" y="6993"/>
                  </a:lnTo>
                  <a:cubicBezTo>
                    <a:pt x="504" y="6519"/>
                    <a:pt x="287" y="6080"/>
                    <a:pt x="102" y="5642"/>
                  </a:cubicBezTo>
                  <a:lnTo>
                    <a:pt x="102" y="5642"/>
                  </a:lnTo>
                  <a:lnTo>
                    <a:pt x="804" y="5087"/>
                  </a:lnTo>
                  <a:cubicBezTo>
                    <a:pt x="766" y="4743"/>
                    <a:pt x="766" y="4399"/>
                    <a:pt x="804" y="4093"/>
                  </a:cubicBezTo>
                  <a:lnTo>
                    <a:pt x="765" y="4065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8450288" y="2015225"/>
              <a:ext cx="375775" cy="376750"/>
            </a:xfrm>
            <a:custGeom>
              <a:avLst/>
              <a:gdLst/>
              <a:ahLst/>
              <a:cxnLst/>
              <a:rect l="l" t="t" r="r" b="b"/>
              <a:pathLst>
                <a:path w="15031" h="15070" extrusionOk="0">
                  <a:moveTo>
                    <a:pt x="7535" y="4655"/>
                  </a:moveTo>
                  <a:cubicBezTo>
                    <a:pt x="7879" y="4655"/>
                    <a:pt x="8228" y="4720"/>
                    <a:pt x="8567" y="4858"/>
                  </a:cubicBezTo>
                  <a:cubicBezTo>
                    <a:pt x="10824" y="5775"/>
                    <a:pt x="10862" y="8950"/>
                    <a:pt x="8605" y="9906"/>
                  </a:cubicBezTo>
                  <a:cubicBezTo>
                    <a:pt x="8242" y="10063"/>
                    <a:pt x="7876" y="10134"/>
                    <a:pt x="7523" y="10134"/>
                  </a:cubicBezTo>
                  <a:cubicBezTo>
                    <a:pt x="5721" y="10134"/>
                    <a:pt x="4243" y="8274"/>
                    <a:pt x="5010" y="6387"/>
                  </a:cubicBezTo>
                  <a:cubicBezTo>
                    <a:pt x="5418" y="5311"/>
                    <a:pt x="6444" y="4655"/>
                    <a:pt x="7535" y="4655"/>
                  </a:cubicBezTo>
                  <a:close/>
                  <a:moveTo>
                    <a:pt x="9103" y="0"/>
                  </a:moveTo>
                  <a:lnTo>
                    <a:pt x="8261" y="1301"/>
                  </a:lnTo>
                  <a:cubicBezTo>
                    <a:pt x="7974" y="1262"/>
                    <a:pt x="7687" y="1243"/>
                    <a:pt x="7405" y="1243"/>
                  </a:cubicBezTo>
                  <a:cubicBezTo>
                    <a:pt x="7123" y="1243"/>
                    <a:pt x="6846" y="1262"/>
                    <a:pt x="6578" y="1301"/>
                  </a:cubicBezTo>
                  <a:lnTo>
                    <a:pt x="5660" y="77"/>
                  </a:lnTo>
                  <a:lnTo>
                    <a:pt x="3327" y="1071"/>
                  </a:lnTo>
                  <a:lnTo>
                    <a:pt x="3595" y="2601"/>
                  </a:lnTo>
                  <a:cubicBezTo>
                    <a:pt x="3176" y="2944"/>
                    <a:pt x="2795" y="3325"/>
                    <a:pt x="2452" y="3781"/>
                  </a:cubicBezTo>
                  <a:lnTo>
                    <a:pt x="2452" y="3781"/>
                  </a:lnTo>
                  <a:lnTo>
                    <a:pt x="956" y="3557"/>
                  </a:lnTo>
                  <a:lnTo>
                    <a:pt x="0" y="5928"/>
                  </a:lnTo>
                  <a:lnTo>
                    <a:pt x="1224" y="6808"/>
                  </a:lnTo>
                  <a:cubicBezTo>
                    <a:pt x="1147" y="7344"/>
                    <a:pt x="1147" y="7917"/>
                    <a:pt x="1262" y="8453"/>
                  </a:cubicBezTo>
                  <a:lnTo>
                    <a:pt x="0" y="9371"/>
                  </a:lnTo>
                  <a:lnTo>
                    <a:pt x="1033" y="11704"/>
                  </a:lnTo>
                  <a:lnTo>
                    <a:pt x="2524" y="11436"/>
                  </a:lnTo>
                  <a:cubicBezTo>
                    <a:pt x="2868" y="11857"/>
                    <a:pt x="3289" y="12239"/>
                    <a:pt x="3710" y="12583"/>
                  </a:cubicBezTo>
                  <a:lnTo>
                    <a:pt x="3480" y="14113"/>
                  </a:lnTo>
                  <a:lnTo>
                    <a:pt x="5890" y="15069"/>
                  </a:lnTo>
                  <a:lnTo>
                    <a:pt x="6731" y="13807"/>
                  </a:lnTo>
                  <a:cubicBezTo>
                    <a:pt x="6969" y="13823"/>
                    <a:pt x="7200" y="13832"/>
                    <a:pt x="7430" y="13832"/>
                  </a:cubicBezTo>
                  <a:cubicBezTo>
                    <a:pt x="7755" y="13832"/>
                    <a:pt x="8078" y="13814"/>
                    <a:pt x="8414" y="13769"/>
                  </a:cubicBezTo>
                  <a:lnTo>
                    <a:pt x="9332" y="15031"/>
                  </a:lnTo>
                  <a:lnTo>
                    <a:pt x="11665" y="13998"/>
                  </a:lnTo>
                  <a:lnTo>
                    <a:pt x="11359" y="12507"/>
                  </a:lnTo>
                  <a:cubicBezTo>
                    <a:pt x="11818" y="12163"/>
                    <a:pt x="12201" y="11742"/>
                    <a:pt x="12545" y="11321"/>
                  </a:cubicBezTo>
                  <a:lnTo>
                    <a:pt x="14075" y="11551"/>
                  </a:lnTo>
                  <a:lnTo>
                    <a:pt x="15031" y="9141"/>
                  </a:lnTo>
                  <a:lnTo>
                    <a:pt x="13730" y="8300"/>
                  </a:lnTo>
                  <a:cubicBezTo>
                    <a:pt x="13807" y="7726"/>
                    <a:pt x="13807" y="7152"/>
                    <a:pt x="13730" y="6617"/>
                  </a:cubicBezTo>
                  <a:lnTo>
                    <a:pt x="14954" y="5699"/>
                  </a:lnTo>
                  <a:lnTo>
                    <a:pt x="13960" y="3366"/>
                  </a:lnTo>
                  <a:lnTo>
                    <a:pt x="12430" y="3634"/>
                  </a:lnTo>
                  <a:cubicBezTo>
                    <a:pt x="12086" y="3213"/>
                    <a:pt x="11703" y="2830"/>
                    <a:pt x="11244" y="2486"/>
                  </a:cubicBezTo>
                  <a:lnTo>
                    <a:pt x="11474" y="956"/>
                  </a:lnTo>
                  <a:lnTo>
                    <a:pt x="9103" y="0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8450288" y="2012350"/>
              <a:ext cx="378650" cy="380575"/>
            </a:xfrm>
            <a:custGeom>
              <a:avLst/>
              <a:gdLst/>
              <a:ahLst/>
              <a:cxnLst/>
              <a:rect l="l" t="t" r="r" b="b"/>
              <a:pathLst>
                <a:path w="15146" h="15223" extrusionOk="0">
                  <a:moveTo>
                    <a:pt x="2677" y="3519"/>
                  </a:moveTo>
                  <a:lnTo>
                    <a:pt x="2626" y="3590"/>
                  </a:lnTo>
                  <a:lnTo>
                    <a:pt x="2626" y="3590"/>
                  </a:lnTo>
                  <a:cubicBezTo>
                    <a:pt x="2643" y="3568"/>
                    <a:pt x="2660" y="3545"/>
                    <a:pt x="2677" y="3519"/>
                  </a:cubicBezTo>
                  <a:close/>
                  <a:moveTo>
                    <a:pt x="2626" y="3590"/>
                  </a:moveTo>
                  <a:lnTo>
                    <a:pt x="2626" y="3590"/>
                  </a:lnTo>
                  <a:cubicBezTo>
                    <a:pt x="2569" y="3666"/>
                    <a:pt x="2516" y="3719"/>
                    <a:pt x="2486" y="3749"/>
                  </a:cubicBezTo>
                  <a:cubicBezTo>
                    <a:pt x="2451" y="3783"/>
                    <a:pt x="2448" y="3818"/>
                    <a:pt x="2419" y="3853"/>
                  </a:cubicBezTo>
                  <a:lnTo>
                    <a:pt x="2419" y="3853"/>
                  </a:lnTo>
                  <a:cubicBezTo>
                    <a:pt x="2414" y="3846"/>
                    <a:pt x="2410" y="3838"/>
                    <a:pt x="2410" y="3825"/>
                  </a:cubicBezTo>
                  <a:lnTo>
                    <a:pt x="2104" y="3787"/>
                  </a:lnTo>
                  <a:lnTo>
                    <a:pt x="956" y="3596"/>
                  </a:lnTo>
                  <a:cubicBezTo>
                    <a:pt x="947" y="3621"/>
                    <a:pt x="937" y="3646"/>
                    <a:pt x="927" y="3672"/>
                  </a:cubicBezTo>
                  <a:lnTo>
                    <a:pt x="918" y="3672"/>
                  </a:lnTo>
                  <a:lnTo>
                    <a:pt x="927" y="3674"/>
                  </a:lnTo>
                  <a:lnTo>
                    <a:pt x="927" y="3674"/>
                  </a:lnTo>
                  <a:cubicBezTo>
                    <a:pt x="701" y="4275"/>
                    <a:pt x="403" y="5051"/>
                    <a:pt x="0" y="5967"/>
                  </a:cubicBezTo>
                  <a:lnTo>
                    <a:pt x="0" y="6005"/>
                  </a:lnTo>
                  <a:lnTo>
                    <a:pt x="38" y="6005"/>
                  </a:lnTo>
                  <a:lnTo>
                    <a:pt x="61" y="6021"/>
                  </a:lnTo>
                  <a:lnTo>
                    <a:pt x="61" y="6021"/>
                  </a:lnTo>
                  <a:cubicBezTo>
                    <a:pt x="432" y="5058"/>
                    <a:pt x="729" y="4277"/>
                    <a:pt x="954" y="3678"/>
                  </a:cubicBezTo>
                  <a:lnTo>
                    <a:pt x="954" y="3678"/>
                  </a:lnTo>
                  <a:lnTo>
                    <a:pt x="2065" y="3863"/>
                  </a:lnTo>
                  <a:lnTo>
                    <a:pt x="2371" y="3902"/>
                  </a:lnTo>
                  <a:lnTo>
                    <a:pt x="2448" y="3902"/>
                  </a:lnTo>
                  <a:cubicBezTo>
                    <a:pt x="2448" y="3876"/>
                    <a:pt x="2431" y="3868"/>
                    <a:pt x="2419" y="3853"/>
                  </a:cubicBezTo>
                  <a:lnTo>
                    <a:pt x="2419" y="3853"/>
                  </a:lnTo>
                  <a:cubicBezTo>
                    <a:pt x="2454" y="3819"/>
                    <a:pt x="2486" y="3787"/>
                    <a:pt x="2486" y="3787"/>
                  </a:cubicBezTo>
                  <a:lnTo>
                    <a:pt x="2626" y="3590"/>
                  </a:lnTo>
                  <a:close/>
                  <a:moveTo>
                    <a:pt x="9064" y="1"/>
                  </a:moveTo>
                  <a:lnTo>
                    <a:pt x="9026" y="39"/>
                  </a:lnTo>
                  <a:cubicBezTo>
                    <a:pt x="8721" y="496"/>
                    <a:pt x="8455" y="915"/>
                    <a:pt x="8150" y="1296"/>
                  </a:cubicBezTo>
                  <a:lnTo>
                    <a:pt x="8150" y="1296"/>
                  </a:lnTo>
                  <a:cubicBezTo>
                    <a:pt x="7938" y="1283"/>
                    <a:pt x="7731" y="1276"/>
                    <a:pt x="7524" y="1276"/>
                  </a:cubicBezTo>
                  <a:cubicBezTo>
                    <a:pt x="7210" y="1276"/>
                    <a:pt x="6899" y="1293"/>
                    <a:pt x="6575" y="1335"/>
                  </a:cubicBezTo>
                  <a:lnTo>
                    <a:pt x="6575" y="1335"/>
                  </a:lnTo>
                  <a:lnTo>
                    <a:pt x="5660" y="115"/>
                  </a:lnTo>
                  <a:lnTo>
                    <a:pt x="5660" y="77"/>
                  </a:lnTo>
                  <a:lnTo>
                    <a:pt x="3289" y="1110"/>
                  </a:lnTo>
                  <a:cubicBezTo>
                    <a:pt x="3404" y="1722"/>
                    <a:pt x="3480" y="2219"/>
                    <a:pt x="3557" y="2639"/>
                  </a:cubicBezTo>
                  <a:cubicBezTo>
                    <a:pt x="3251" y="2907"/>
                    <a:pt x="2945" y="3175"/>
                    <a:pt x="2677" y="3519"/>
                  </a:cubicBezTo>
                  <a:cubicBezTo>
                    <a:pt x="2983" y="3213"/>
                    <a:pt x="3251" y="2945"/>
                    <a:pt x="3595" y="2678"/>
                  </a:cubicBezTo>
                  <a:cubicBezTo>
                    <a:pt x="3520" y="2265"/>
                    <a:pt x="3445" y="1779"/>
                    <a:pt x="3334" y="1183"/>
                  </a:cubicBezTo>
                  <a:lnTo>
                    <a:pt x="3334" y="1183"/>
                  </a:lnTo>
                  <a:lnTo>
                    <a:pt x="5631" y="204"/>
                  </a:lnTo>
                  <a:lnTo>
                    <a:pt x="6578" y="1492"/>
                  </a:lnTo>
                  <a:lnTo>
                    <a:pt x="6655" y="1492"/>
                  </a:lnTo>
                  <a:cubicBezTo>
                    <a:pt x="6923" y="1454"/>
                    <a:pt x="7200" y="1435"/>
                    <a:pt x="7477" y="1435"/>
                  </a:cubicBezTo>
                  <a:cubicBezTo>
                    <a:pt x="7754" y="1435"/>
                    <a:pt x="8032" y="1454"/>
                    <a:pt x="8299" y="1492"/>
                  </a:cubicBezTo>
                  <a:lnTo>
                    <a:pt x="8338" y="1492"/>
                  </a:lnTo>
                  <a:lnTo>
                    <a:pt x="8338" y="1454"/>
                  </a:lnTo>
                  <a:lnTo>
                    <a:pt x="9201" y="216"/>
                  </a:lnTo>
                  <a:lnTo>
                    <a:pt x="11465" y="1129"/>
                  </a:lnTo>
                  <a:lnTo>
                    <a:pt x="11465" y="1129"/>
                  </a:lnTo>
                  <a:cubicBezTo>
                    <a:pt x="11391" y="1607"/>
                    <a:pt x="11316" y="2086"/>
                    <a:pt x="11206" y="2601"/>
                  </a:cubicBezTo>
                  <a:lnTo>
                    <a:pt x="11206" y="2639"/>
                  </a:lnTo>
                  <a:lnTo>
                    <a:pt x="11244" y="2678"/>
                  </a:lnTo>
                  <a:cubicBezTo>
                    <a:pt x="11703" y="2984"/>
                    <a:pt x="12086" y="3404"/>
                    <a:pt x="12430" y="3825"/>
                  </a:cubicBezTo>
                  <a:lnTo>
                    <a:pt x="12468" y="3863"/>
                  </a:lnTo>
                  <a:lnTo>
                    <a:pt x="12506" y="3863"/>
                  </a:lnTo>
                  <a:lnTo>
                    <a:pt x="13944" y="3569"/>
                  </a:lnTo>
                  <a:lnTo>
                    <a:pt x="13944" y="3569"/>
                  </a:lnTo>
                  <a:cubicBezTo>
                    <a:pt x="14272" y="4300"/>
                    <a:pt x="14600" y="5064"/>
                    <a:pt x="14929" y="5795"/>
                  </a:cubicBezTo>
                  <a:lnTo>
                    <a:pt x="14929" y="5795"/>
                  </a:lnTo>
                  <a:lnTo>
                    <a:pt x="13730" y="6694"/>
                  </a:lnTo>
                  <a:lnTo>
                    <a:pt x="13692" y="6732"/>
                  </a:lnTo>
                  <a:lnTo>
                    <a:pt x="13692" y="6770"/>
                  </a:lnTo>
                  <a:cubicBezTo>
                    <a:pt x="13769" y="7306"/>
                    <a:pt x="13769" y="7879"/>
                    <a:pt x="13692" y="8415"/>
                  </a:cubicBezTo>
                  <a:lnTo>
                    <a:pt x="13692" y="8453"/>
                  </a:lnTo>
                  <a:lnTo>
                    <a:pt x="13730" y="8491"/>
                  </a:lnTo>
                  <a:lnTo>
                    <a:pt x="14938" y="9296"/>
                  </a:lnTo>
                  <a:lnTo>
                    <a:pt x="14031" y="11582"/>
                  </a:lnTo>
                  <a:lnTo>
                    <a:pt x="14031" y="11582"/>
                  </a:lnTo>
                  <a:lnTo>
                    <a:pt x="12583" y="11360"/>
                  </a:lnTo>
                  <a:lnTo>
                    <a:pt x="12506" y="11360"/>
                  </a:lnTo>
                  <a:lnTo>
                    <a:pt x="12506" y="11398"/>
                  </a:lnTo>
                  <a:cubicBezTo>
                    <a:pt x="12162" y="11819"/>
                    <a:pt x="11780" y="12239"/>
                    <a:pt x="11359" y="12583"/>
                  </a:cubicBezTo>
                  <a:lnTo>
                    <a:pt x="11321" y="12622"/>
                  </a:lnTo>
                  <a:lnTo>
                    <a:pt x="11321" y="12660"/>
                  </a:lnTo>
                  <a:cubicBezTo>
                    <a:pt x="11394" y="13137"/>
                    <a:pt x="11503" y="13650"/>
                    <a:pt x="11579" y="14096"/>
                  </a:cubicBezTo>
                  <a:lnTo>
                    <a:pt x="11579" y="14096"/>
                  </a:lnTo>
                  <a:lnTo>
                    <a:pt x="9352" y="15082"/>
                  </a:lnTo>
                  <a:lnTo>
                    <a:pt x="9352" y="15082"/>
                  </a:lnTo>
                  <a:lnTo>
                    <a:pt x="8491" y="13846"/>
                  </a:lnTo>
                  <a:lnTo>
                    <a:pt x="8452" y="13807"/>
                  </a:lnTo>
                  <a:lnTo>
                    <a:pt x="8414" y="13807"/>
                  </a:lnTo>
                  <a:cubicBezTo>
                    <a:pt x="8101" y="13852"/>
                    <a:pt x="7774" y="13871"/>
                    <a:pt x="7449" y="13871"/>
                  </a:cubicBezTo>
                  <a:cubicBezTo>
                    <a:pt x="7220" y="13871"/>
                    <a:pt x="6991" y="13861"/>
                    <a:pt x="6770" y="13846"/>
                  </a:cubicBezTo>
                  <a:lnTo>
                    <a:pt x="6731" y="13846"/>
                  </a:lnTo>
                  <a:lnTo>
                    <a:pt x="6693" y="13884"/>
                  </a:lnTo>
                  <a:lnTo>
                    <a:pt x="5851" y="15092"/>
                  </a:lnTo>
                  <a:lnTo>
                    <a:pt x="3566" y="14171"/>
                  </a:lnTo>
                  <a:lnTo>
                    <a:pt x="3566" y="14171"/>
                  </a:lnTo>
                  <a:cubicBezTo>
                    <a:pt x="3639" y="13690"/>
                    <a:pt x="3713" y="13178"/>
                    <a:pt x="3786" y="12736"/>
                  </a:cubicBezTo>
                  <a:lnTo>
                    <a:pt x="3786" y="12660"/>
                  </a:lnTo>
                  <a:lnTo>
                    <a:pt x="3748" y="12660"/>
                  </a:lnTo>
                  <a:cubicBezTo>
                    <a:pt x="3327" y="12316"/>
                    <a:pt x="2907" y="11933"/>
                    <a:pt x="2601" y="11513"/>
                  </a:cubicBezTo>
                  <a:lnTo>
                    <a:pt x="2563" y="11474"/>
                  </a:lnTo>
                  <a:lnTo>
                    <a:pt x="2524" y="11474"/>
                  </a:lnTo>
                  <a:lnTo>
                    <a:pt x="1050" y="11732"/>
                  </a:lnTo>
                  <a:lnTo>
                    <a:pt x="1050" y="11732"/>
                  </a:lnTo>
                  <a:lnTo>
                    <a:pt x="101" y="9505"/>
                  </a:lnTo>
                  <a:lnTo>
                    <a:pt x="1300" y="8606"/>
                  </a:lnTo>
                  <a:lnTo>
                    <a:pt x="1339" y="8606"/>
                  </a:lnTo>
                  <a:lnTo>
                    <a:pt x="1339" y="8568"/>
                  </a:lnTo>
                  <a:cubicBezTo>
                    <a:pt x="1262" y="8032"/>
                    <a:pt x="1224" y="7459"/>
                    <a:pt x="1300" y="6923"/>
                  </a:cubicBezTo>
                  <a:lnTo>
                    <a:pt x="1300" y="6885"/>
                  </a:lnTo>
                  <a:lnTo>
                    <a:pt x="1300" y="6847"/>
                  </a:lnTo>
                  <a:cubicBezTo>
                    <a:pt x="1299" y="6858"/>
                    <a:pt x="1297" y="6870"/>
                    <a:pt x="1296" y="6881"/>
                  </a:cubicBezTo>
                  <a:lnTo>
                    <a:pt x="1296" y="6881"/>
                  </a:lnTo>
                  <a:lnTo>
                    <a:pt x="61" y="6021"/>
                  </a:lnTo>
                  <a:lnTo>
                    <a:pt x="61" y="6021"/>
                  </a:lnTo>
                  <a:cubicBezTo>
                    <a:pt x="58" y="6031"/>
                    <a:pt x="54" y="6041"/>
                    <a:pt x="50" y="6051"/>
                  </a:cubicBezTo>
                  <a:lnTo>
                    <a:pt x="50" y="6051"/>
                  </a:lnTo>
                  <a:lnTo>
                    <a:pt x="38" y="6043"/>
                  </a:lnTo>
                  <a:lnTo>
                    <a:pt x="38" y="6082"/>
                  </a:lnTo>
                  <a:cubicBezTo>
                    <a:pt x="42" y="6071"/>
                    <a:pt x="46" y="6061"/>
                    <a:pt x="50" y="6051"/>
                  </a:cubicBezTo>
                  <a:lnTo>
                    <a:pt x="50" y="6051"/>
                  </a:lnTo>
                  <a:lnTo>
                    <a:pt x="1296" y="6882"/>
                  </a:lnTo>
                  <a:lnTo>
                    <a:pt x="1296" y="6882"/>
                  </a:lnTo>
                  <a:cubicBezTo>
                    <a:pt x="1296" y="6882"/>
                    <a:pt x="1296" y="6881"/>
                    <a:pt x="1296" y="6881"/>
                  </a:cubicBezTo>
                  <a:lnTo>
                    <a:pt x="1296" y="6881"/>
                  </a:lnTo>
                  <a:lnTo>
                    <a:pt x="1300" y="6885"/>
                  </a:lnTo>
                  <a:lnTo>
                    <a:pt x="1296" y="6882"/>
                  </a:lnTo>
                  <a:lnTo>
                    <a:pt x="1296" y="6882"/>
                  </a:lnTo>
                  <a:cubicBezTo>
                    <a:pt x="1226" y="7395"/>
                    <a:pt x="1226" y="7943"/>
                    <a:pt x="1296" y="8457"/>
                  </a:cubicBezTo>
                  <a:lnTo>
                    <a:pt x="1296" y="8457"/>
                  </a:lnTo>
                  <a:lnTo>
                    <a:pt x="77" y="9371"/>
                  </a:lnTo>
                  <a:lnTo>
                    <a:pt x="38" y="9409"/>
                  </a:lnTo>
                  <a:lnTo>
                    <a:pt x="38" y="9447"/>
                  </a:lnTo>
                  <a:cubicBezTo>
                    <a:pt x="339" y="10162"/>
                    <a:pt x="677" y="10913"/>
                    <a:pt x="1015" y="11738"/>
                  </a:cubicBezTo>
                  <a:lnTo>
                    <a:pt x="1015" y="11738"/>
                  </a:lnTo>
                  <a:lnTo>
                    <a:pt x="994" y="11742"/>
                  </a:lnTo>
                  <a:lnTo>
                    <a:pt x="1023" y="11756"/>
                  </a:lnTo>
                  <a:lnTo>
                    <a:pt x="1023" y="11756"/>
                  </a:lnTo>
                  <a:cubicBezTo>
                    <a:pt x="1026" y="11764"/>
                    <a:pt x="1029" y="11772"/>
                    <a:pt x="1033" y="11780"/>
                  </a:cubicBezTo>
                  <a:lnTo>
                    <a:pt x="1033" y="11819"/>
                  </a:lnTo>
                  <a:lnTo>
                    <a:pt x="1071" y="11819"/>
                  </a:lnTo>
                  <a:lnTo>
                    <a:pt x="2534" y="11563"/>
                  </a:lnTo>
                  <a:lnTo>
                    <a:pt x="2534" y="11563"/>
                  </a:lnTo>
                  <a:cubicBezTo>
                    <a:pt x="2865" y="11965"/>
                    <a:pt x="3266" y="12368"/>
                    <a:pt x="3703" y="12702"/>
                  </a:cubicBezTo>
                  <a:lnTo>
                    <a:pt x="3703" y="12702"/>
                  </a:lnTo>
                  <a:cubicBezTo>
                    <a:pt x="3629" y="13152"/>
                    <a:pt x="3555" y="13671"/>
                    <a:pt x="3480" y="14190"/>
                  </a:cubicBezTo>
                  <a:lnTo>
                    <a:pt x="3480" y="14228"/>
                  </a:lnTo>
                  <a:lnTo>
                    <a:pt x="3519" y="14228"/>
                  </a:lnTo>
                  <a:lnTo>
                    <a:pt x="5890" y="15184"/>
                  </a:lnTo>
                  <a:lnTo>
                    <a:pt x="5928" y="15222"/>
                  </a:lnTo>
                  <a:lnTo>
                    <a:pt x="5966" y="15146"/>
                  </a:lnTo>
                  <a:lnTo>
                    <a:pt x="6815" y="13928"/>
                  </a:lnTo>
                  <a:lnTo>
                    <a:pt x="6815" y="13928"/>
                  </a:lnTo>
                  <a:cubicBezTo>
                    <a:pt x="7057" y="13959"/>
                    <a:pt x="7292" y="13975"/>
                    <a:pt x="7527" y="13975"/>
                  </a:cubicBezTo>
                  <a:cubicBezTo>
                    <a:pt x="7811" y="13975"/>
                    <a:pt x="8094" y="13951"/>
                    <a:pt x="8386" y="13897"/>
                  </a:cubicBezTo>
                  <a:lnTo>
                    <a:pt x="8386" y="13897"/>
                  </a:lnTo>
                  <a:lnTo>
                    <a:pt x="9294" y="15108"/>
                  </a:lnTo>
                  <a:lnTo>
                    <a:pt x="9332" y="15184"/>
                  </a:lnTo>
                  <a:lnTo>
                    <a:pt x="9370" y="15146"/>
                  </a:lnTo>
                  <a:lnTo>
                    <a:pt x="11742" y="14152"/>
                  </a:lnTo>
                  <a:lnTo>
                    <a:pt x="11780" y="14113"/>
                  </a:lnTo>
                  <a:lnTo>
                    <a:pt x="11780" y="14037"/>
                  </a:lnTo>
                  <a:cubicBezTo>
                    <a:pt x="11705" y="13590"/>
                    <a:pt x="11595" y="13071"/>
                    <a:pt x="11518" y="12585"/>
                  </a:cubicBezTo>
                  <a:lnTo>
                    <a:pt x="11518" y="12585"/>
                  </a:lnTo>
                  <a:cubicBezTo>
                    <a:pt x="11910" y="12259"/>
                    <a:pt x="12300" y="11868"/>
                    <a:pt x="12626" y="11443"/>
                  </a:cubicBezTo>
                  <a:lnTo>
                    <a:pt x="12626" y="11443"/>
                  </a:lnTo>
                  <a:lnTo>
                    <a:pt x="14002" y="11654"/>
                  </a:lnTo>
                  <a:lnTo>
                    <a:pt x="14002" y="11654"/>
                  </a:lnTo>
                  <a:lnTo>
                    <a:pt x="13998" y="11666"/>
                  </a:lnTo>
                  <a:lnTo>
                    <a:pt x="14008" y="11655"/>
                  </a:lnTo>
                  <a:lnTo>
                    <a:pt x="14008" y="11655"/>
                  </a:lnTo>
                  <a:lnTo>
                    <a:pt x="14075" y="11666"/>
                  </a:lnTo>
                  <a:lnTo>
                    <a:pt x="14151" y="11666"/>
                  </a:lnTo>
                  <a:lnTo>
                    <a:pt x="14189" y="11627"/>
                  </a:lnTo>
                  <a:cubicBezTo>
                    <a:pt x="14495" y="10786"/>
                    <a:pt x="14801" y="10021"/>
                    <a:pt x="15145" y="9218"/>
                  </a:cubicBezTo>
                  <a:lnTo>
                    <a:pt x="15145" y="9180"/>
                  </a:lnTo>
                  <a:lnTo>
                    <a:pt x="15069" y="9141"/>
                  </a:lnTo>
                  <a:lnTo>
                    <a:pt x="13848" y="8290"/>
                  </a:lnTo>
                  <a:lnTo>
                    <a:pt x="13848" y="8290"/>
                  </a:lnTo>
                  <a:cubicBezTo>
                    <a:pt x="13882" y="7748"/>
                    <a:pt x="13881" y="7207"/>
                    <a:pt x="13813" y="6700"/>
                  </a:cubicBezTo>
                  <a:lnTo>
                    <a:pt x="13813" y="6700"/>
                  </a:lnTo>
                  <a:lnTo>
                    <a:pt x="15031" y="5814"/>
                  </a:lnTo>
                  <a:lnTo>
                    <a:pt x="15069" y="5776"/>
                  </a:lnTo>
                  <a:lnTo>
                    <a:pt x="15069" y="5737"/>
                  </a:lnTo>
                  <a:cubicBezTo>
                    <a:pt x="14687" y="4934"/>
                    <a:pt x="14381" y="4131"/>
                    <a:pt x="14036" y="3366"/>
                  </a:cubicBezTo>
                  <a:lnTo>
                    <a:pt x="13998" y="3328"/>
                  </a:lnTo>
                  <a:lnTo>
                    <a:pt x="13960" y="3328"/>
                  </a:lnTo>
                  <a:lnTo>
                    <a:pt x="12496" y="3621"/>
                  </a:lnTo>
                  <a:lnTo>
                    <a:pt x="12496" y="3621"/>
                  </a:lnTo>
                  <a:cubicBezTo>
                    <a:pt x="12156" y="3208"/>
                    <a:pt x="11744" y="2796"/>
                    <a:pt x="11331" y="2457"/>
                  </a:cubicBezTo>
                  <a:lnTo>
                    <a:pt x="11331" y="2457"/>
                  </a:lnTo>
                  <a:cubicBezTo>
                    <a:pt x="11404" y="1979"/>
                    <a:pt x="11477" y="1470"/>
                    <a:pt x="11550" y="995"/>
                  </a:cubicBezTo>
                  <a:lnTo>
                    <a:pt x="11550" y="957"/>
                  </a:lnTo>
                  <a:lnTo>
                    <a:pt x="11474" y="957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6" name="Google Shape;116;p11"/>
            <p:cNvSpPr/>
            <p:nvPr/>
          </p:nvSpPr>
          <p:spPr>
            <a:xfrm>
              <a:off x="8226513" y="2459388"/>
              <a:ext cx="223775" cy="224725"/>
            </a:xfrm>
            <a:custGeom>
              <a:avLst/>
              <a:gdLst/>
              <a:ahLst/>
              <a:cxnLst/>
              <a:rect l="l" t="t" r="r" b="b"/>
              <a:pathLst>
                <a:path w="8951" h="8989" extrusionOk="0">
                  <a:moveTo>
                    <a:pt x="4495" y="2802"/>
                  </a:moveTo>
                  <a:cubicBezTo>
                    <a:pt x="4692" y="2802"/>
                    <a:pt x="4893" y="2836"/>
                    <a:pt x="5087" y="2907"/>
                  </a:cubicBezTo>
                  <a:cubicBezTo>
                    <a:pt x="6464" y="3442"/>
                    <a:pt x="6464" y="5355"/>
                    <a:pt x="5125" y="5928"/>
                  </a:cubicBezTo>
                  <a:cubicBezTo>
                    <a:pt x="4896" y="6033"/>
                    <a:pt x="4666" y="6081"/>
                    <a:pt x="4444" y="6081"/>
                  </a:cubicBezTo>
                  <a:cubicBezTo>
                    <a:pt x="3372" y="6081"/>
                    <a:pt x="2508" y="4966"/>
                    <a:pt x="2984" y="3825"/>
                  </a:cubicBezTo>
                  <a:cubicBezTo>
                    <a:pt x="3219" y="3178"/>
                    <a:pt x="3839" y="2802"/>
                    <a:pt x="4495" y="2802"/>
                  </a:cubicBezTo>
                  <a:close/>
                  <a:moveTo>
                    <a:pt x="5431" y="0"/>
                  </a:moveTo>
                  <a:lnTo>
                    <a:pt x="4896" y="765"/>
                  </a:lnTo>
                  <a:cubicBezTo>
                    <a:pt x="4743" y="746"/>
                    <a:pt x="4580" y="737"/>
                    <a:pt x="4413" y="737"/>
                  </a:cubicBezTo>
                  <a:cubicBezTo>
                    <a:pt x="4246" y="737"/>
                    <a:pt x="4074" y="746"/>
                    <a:pt x="3902" y="765"/>
                  </a:cubicBezTo>
                  <a:lnTo>
                    <a:pt x="3366" y="39"/>
                  </a:lnTo>
                  <a:lnTo>
                    <a:pt x="1951" y="650"/>
                  </a:lnTo>
                  <a:lnTo>
                    <a:pt x="2142" y="1530"/>
                  </a:lnTo>
                  <a:cubicBezTo>
                    <a:pt x="1875" y="1760"/>
                    <a:pt x="1645" y="1989"/>
                    <a:pt x="1454" y="2257"/>
                  </a:cubicBezTo>
                  <a:lnTo>
                    <a:pt x="574" y="2104"/>
                  </a:lnTo>
                  <a:lnTo>
                    <a:pt x="0" y="3519"/>
                  </a:lnTo>
                  <a:lnTo>
                    <a:pt x="765" y="4054"/>
                  </a:lnTo>
                  <a:cubicBezTo>
                    <a:pt x="689" y="4399"/>
                    <a:pt x="689" y="4705"/>
                    <a:pt x="765" y="5049"/>
                  </a:cubicBezTo>
                  <a:lnTo>
                    <a:pt x="0" y="5584"/>
                  </a:lnTo>
                  <a:lnTo>
                    <a:pt x="612" y="6999"/>
                  </a:lnTo>
                  <a:lnTo>
                    <a:pt x="1530" y="6808"/>
                  </a:lnTo>
                  <a:cubicBezTo>
                    <a:pt x="1722" y="7076"/>
                    <a:pt x="1951" y="7305"/>
                    <a:pt x="2219" y="7535"/>
                  </a:cubicBezTo>
                  <a:lnTo>
                    <a:pt x="2104" y="8414"/>
                  </a:lnTo>
                  <a:lnTo>
                    <a:pt x="3519" y="8988"/>
                  </a:lnTo>
                  <a:lnTo>
                    <a:pt x="4016" y="8261"/>
                  </a:lnTo>
                  <a:cubicBezTo>
                    <a:pt x="4188" y="8281"/>
                    <a:pt x="4351" y="8290"/>
                    <a:pt x="4514" y="8290"/>
                  </a:cubicBezTo>
                  <a:cubicBezTo>
                    <a:pt x="4676" y="8290"/>
                    <a:pt x="4839" y="8281"/>
                    <a:pt x="5011" y="8261"/>
                  </a:cubicBezTo>
                  <a:lnTo>
                    <a:pt x="5546" y="8988"/>
                  </a:lnTo>
                  <a:lnTo>
                    <a:pt x="6961" y="8376"/>
                  </a:lnTo>
                  <a:lnTo>
                    <a:pt x="6770" y="7497"/>
                  </a:lnTo>
                  <a:cubicBezTo>
                    <a:pt x="7038" y="7267"/>
                    <a:pt x="7267" y="7038"/>
                    <a:pt x="7497" y="6770"/>
                  </a:cubicBezTo>
                  <a:lnTo>
                    <a:pt x="8376" y="6923"/>
                  </a:lnTo>
                  <a:lnTo>
                    <a:pt x="8950" y="5469"/>
                  </a:lnTo>
                  <a:lnTo>
                    <a:pt x="8185" y="4972"/>
                  </a:lnTo>
                  <a:cubicBezTo>
                    <a:pt x="8223" y="4628"/>
                    <a:pt x="8223" y="4284"/>
                    <a:pt x="8185" y="3978"/>
                  </a:cubicBezTo>
                  <a:lnTo>
                    <a:pt x="8950" y="3404"/>
                  </a:lnTo>
                  <a:lnTo>
                    <a:pt x="8338" y="2027"/>
                  </a:lnTo>
                  <a:lnTo>
                    <a:pt x="7420" y="2180"/>
                  </a:lnTo>
                  <a:cubicBezTo>
                    <a:pt x="7229" y="1913"/>
                    <a:pt x="6999" y="1683"/>
                    <a:pt x="6732" y="1492"/>
                  </a:cubicBezTo>
                  <a:lnTo>
                    <a:pt x="6847" y="574"/>
                  </a:lnTo>
                  <a:lnTo>
                    <a:pt x="543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813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>
            <a:spLocks noGrp="1"/>
          </p:cNvSpPr>
          <p:nvPr>
            <p:ph type="ctrTitle"/>
          </p:nvPr>
        </p:nvSpPr>
        <p:spPr>
          <a:xfrm>
            <a:off x="984900" y="2527567"/>
            <a:ext cx="2794800" cy="105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ubTitle" idx="1"/>
          </p:nvPr>
        </p:nvSpPr>
        <p:spPr>
          <a:xfrm>
            <a:off x="984900" y="3581567"/>
            <a:ext cx="2557200" cy="16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9" name="Google Shape;39;p4"/>
          <p:cNvGrpSpPr/>
          <p:nvPr/>
        </p:nvGrpSpPr>
        <p:grpSpPr>
          <a:xfrm rot="2700000">
            <a:off x="363863" y="5709704"/>
            <a:ext cx="935069" cy="591865"/>
            <a:chOff x="5495733" y="3271125"/>
            <a:chExt cx="1159989" cy="978975"/>
          </a:xfrm>
        </p:grpSpPr>
        <p:sp>
          <p:nvSpPr>
            <p:cNvPr id="40" name="Google Shape;40;p4"/>
            <p:cNvSpPr/>
            <p:nvPr/>
          </p:nvSpPr>
          <p:spPr>
            <a:xfrm rot="1394850">
              <a:off x="5924709" y="3308199"/>
              <a:ext cx="228548" cy="228548"/>
            </a:xfrm>
            <a:custGeom>
              <a:avLst/>
              <a:gdLst/>
              <a:ahLst/>
              <a:cxnLst/>
              <a:rect l="l" t="t" r="r" b="b"/>
              <a:pathLst>
                <a:path w="9142" h="9142" extrusionOk="0">
                  <a:moveTo>
                    <a:pt x="4592" y="2909"/>
                  </a:moveTo>
                  <a:cubicBezTo>
                    <a:pt x="4705" y="2909"/>
                    <a:pt x="4820" y="2921"/>
                    <a:pt x="4934" y="2946"/>
                  </a:cubicBezTo>
                  <a:cubicBezTo>
                    <a:pt x="6349" y="3252"/>
                    <a:pt x="6732" y="5126"/>
                    <a:pt x="5508" y="5929"/>
                  </a:cubicBezTo>
                  <a:cubicBezTo>
                    <a:pt x="5223" y="6116"/>
                    <a:pt x="4917" y="6199"/>
                    <a:pt x="4620" y="6199"/>
                  </a:cubicBezTo>
                  <a:cubicBezTo>
                    <a:pt x="3640" y="6199"/>
                    <a:pt x="2749" y="5294"/>
                    <a:pt x="2984" y="4208"/>
                  </a:cubicBezTo>
                  <a:cubicBezTo>
                    <a:pt x="3150" y="3443"/>
                    <a:pt x="3837" y="2909"/>
                    <a:pt x="4592" y="2909"/>
                  </a:cubicBezTo>
                  <a:close/>
                  <a:moveTo>
                    <a:pt x="4743" y="1"/>
                  </a:moveTo>
                  <a:lnTo>
                    <a:pt x="4360" y="842"/>
                  </a:lnTo>
                  <a:cubicBezTo>
                    <a:pt x="4054" y="881"/>
                    <a:pt x="3710" y="919"/>
                    <a:pt x="3404" y="1034"/>
                  </a:cubicBezTo>
                  <a:lnTo>
                    <a:pt x="2754" y="383"/>
                  </a:lnTo>
                  <a:lnTo>
                    <a:pt x="1492" y="1225"/>
                  </a:lnTo>
                  <a:lnTo>
                    <a:pt x="1798" y="2104"/>
                  </a:lnTo>
                  <a:cubicBezTo>
                    <a:pt x="1568" y="2334"/>
                    <a:pt x="1377" y="2602"/>
                    <a:pt x="1224" y="2908"/>
                  </a:cubicBezTo>
                  <a:lnTo>
                    <a:pt x="306" y="2908"/>
                  </a:lnTo>
                  <a:lnTo>
                    <a:pt x="0" y="4399"/>
                  </a:lnTo>
                  <a:lnTo>
                    <a:pt x="842" y="4782"/>
                  </a:lnTo>
                  <a:cubicBezTo>
                    <a:pt x="842" y="5088"/>
                    <a:pt x="918" y="5432"/>
                    <a:pt x="995" y="5738"/>
                  </a:cubicBezTo>
                  <a:lnTo>
                    <a:pt x="345" y="6388"/>
                  </a:lnTo>
                  <a:lnTo>
                    <a:pt x="1186" y="7688"/>
                  </a:lnTo>
                  <a:lnTo>
                    <a:pt x="2066" y="7344"/>
                  </a:lnTo>
                  <a:cubicBezTo>
                    <a:pt x="2295" y="7574"/>
                    <a:pt x="2601" y="7765"/>
                    <a:pt x="2869" y="7918"/>
                  </a:cubicBezTo>
                  <a:lnTo>
                    <a:pt x="2869" y="8836"/>
                  </a:lnTo>
                  <a:lnTo>
                    <a:pt x="4360" y="9142"/>
                  </a:lnTo>
                  <a:lnTo>
                    <a:pt x="4743" y="8339"/>
                  </a:lnTo>
                  <a:cubicBezTo>
                    <a:pt x="5087" y="8300"/>
                    <a:pt x="5393" y="8224"/>
                    <a:pt x="5699" y="8147"/>
                  </a:cubicBezTo>
                  <a:lnTo>
                    <a:pt x="6387" y="8798"/>
                  </a:lnTo>
                  <a:lnTo>
                    <a:pt x="7650" y="7956"/>
                  </a:lnTo>
                  <a:lnTo>
                    <a:pt x="7344" y="7076"/>
                  </a:lnTo>
                  <a:cubicBezTo>
                    <a:pt x="7573" y="6847"/>
                    <a:pt x="7764" y="6579"/>
                    <a:pt x="7917" y="6273"/>
                  </a:cubicBezTo>
                  <a:lnTo>
                    <a:pt x="8835" y="6273"/>
                  </a:lnTo>
                  <a:lnTo>
                    <a:pt x="9141" y="4782"/>
                  </a:lnTo>
                  <a:lnTo>
                    <a:pt x="8300" y="4399"/>
                  </a:lnTo>
                  <a:cubicBezTo>
                    <a:pt x="8300" y="4055"/>
                    <a:pt x="8223" y="3749"/>
                    <a:pt x="8109" y="3443"/>
                  </a:cubicBezTo>
                  <a:lnTo>
                    <a:pt x="8759" y="2793"/>
                  </a:lnTo>
                  <a:lnTo>
                    <a:pt x="7917" y="1493"/>
                  </a:lnTo>
                  <a:lnTo>
                    <a:pt x="7076" y="1799"/>
                  </a:lnTo>
                  <a:cubicBezTo>
                    <a:pt x="6808" y="1607"/>
                    <a:pt x="6540" y="1416"/>
                    <a:pt x="6234" y="1263"/>
                  </a:cubicBezTo>
                  <a:lnTo>
                    <a:pt x="6234" y="345"/>
                  </a:lnTo>
                  <a:lnTo>
                    <a:pt x="474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rot="1394850">
              <a:off x="5923606" y="3307022"/>
              <a:ext cx="229498" cy="231423"/>
            </a:xfrm>
            <a:custGeom>
              <a:avLst/>
              <a:gdLst/>
              <a:ahLst/>
              <a:cxnLst/>
              <a:rect l="l" t="t" r="r" b="b"/>
              <a:pathLst>
                <a:path w="9180" h="9257" extrusionOk="0">
                  <a:moveTo>
                    <a:pt x="4743" y="1"/>
                  </a:moveTo>
                  <a:lnTo>
                    <a:pt x="4743" y="39"/>
                  </a:lnTo>
                  <a:lnTo>
                    <a:pt x="4360" y="880"/>
                  </a:lnTo>
                  <a:lnTo>
                    <a:pt x="4398" y="880"/>
                  </a:lnTo>
                  <a:cubicBezTo>
                    <a:pt x="4065" y="880"/>
                    <a:pt x="3731" y="952"/>
                    <a:pt x="3432" y="1061"/>
                  </a:cubicBezTo>
                  <a:lnTo>
                    <a:pt x="3432" y="1061"/>
                  </a:lnTo>
                  <a:lnTo>
                    <a:pt x="2792" y="421"/>
                  </a:lnTo>
                  <a:lnTo>
                    <a:pt x="1606" y="1378"/>
                  </a:lnTo>
                  <a:lnTo>
                    <a:pt x="1912" y="2257"/>
                  </a:lnTo>
                  <a:cubicBezTo>
                    <a:pt x="1759" y="2448"/>
                    <a:pt x="1606" y="2640"/>
                    <a:pt x="1492" y="2869"/>
                  </a:cubicBezTo>
                  <a:cubicBezTo>
                    <a:pt x="1606" y="2640"/>
                    <a:pt x="1759" y="2448"/>
                    <a:pt x="1951" y="2257"/>
                  </a:cubicBezTo>
                  <a:lnTo>
                    <a:pt x="1645" y="1416"/>
                  </a:lnTo>
                  <a:lnTo>
                    <a:pt x="2884" y="590"/>
                  </a:lnTo>
                  <a:lnTo>
                    <a:pt x="2884" y="590"/>
                  </a:lnTo>
                  <a:lnTo>
                    <a:pt x="3519" y="1225"/>
                  </a:lnTo>
                  <a:cubicBezTo>
                    <a:pt x="3825" y="1110"/>
                    <a:pt x="4169" y="1072"/>
                    <a:pt x="4475" y="1033"/>
                  </a:cubicBezTo>
                  <a:cubicBezTo>
                    <a:pt x="4627" y="768"/>
                    <a:pt x="4741" y="503"/>
                    <a:pt x="4892" y="200"/>
                  </a:cubicBezTo>
                  <a:lnTo>
                    <a:pt x="4892" y="200"/>
                  </a:lnTo>
                  <a:lnTo>
                    <a:pt x="6349" y="536"/>
                  </a:lnTo>
                  <a:lnTo>
                    <a:pt x="6311" y="498"/>
                  </a:lnTo>
                  <a:lnTo>
                    <a:pt x="6311" y="345"/>
                  </a:lnTo>
                  <a:lnTo>
                    <a:pt x="6272" y="345"/>
                  </a:lnTo>
                  <a:lnTo>
                    <a:pt x="4781" y="1"/>
                  </a:lnTo>
                  <a:close/>
                  <a:moveTo>
                    <a:pt x="1492" y="2869"/>
                  </a:moveTo>
                  <a:cubicBezTo>
                    <a:pt x="1453" y="2907"/>
                    <a:pt x="1415" y="2946"/>
                    <a:pt x="1377" y="3022"/>
                  </a:cubicBezTo>
                  <a:lnTo>
                    <a:pt x="1492" y="2869"/>
                  </a:lnTo>
                  <a:close/>
                  <a:moveTo>
                    <a:pt x="6311" y="1263"/>
                  </a:moveTo>
                  <a:lnTo>
                    <a:pt x="6311" y="1416"/>
                  </a:lnTo>
                  <a:cubicBezTo>
                    <a:pt x="6617" y="1569"/>
                    <a:pt x="6884" y="1760"/>
                    <a:pt x="7114" y="1990"/>
                  </a:cubicBezTo>
                  <a:lnTo>
                    <a:pt x="7963" y="1657"/>
                  </a:lnTo>
                  <a:lnTo>
                    <a:pt x="7963" y="1657"/>
                  </a:lnTo>
                  <a:cubicBezTo>
                    <a:pt x="8219" y="2060"/>
                    <a:pt x="8475" y="2463"/>
                    <a:pt x="8731" y="2900"/>
                  </a:cubicBezTo>
                  <a:lnTo>
                    <a:pt x="8731" y="2900"/>
                  </a:lnTo>
                  <a:lnTo>
                    <a:pt x="8452" y="3213"/>
                  </a:lnTo>
                  <a:lnTo>
                    <a:pt x="8744" y="2922"/>
                  </a:lnTo>
                  <a:lnTo>
                    <a:pt x="8744" y="2922"/>
                  </a:lnTo>
                  <a:cubicBezTo>
                    <a:pt x="8749" y="2930"/>
                    <a:pt x="8754" y="2938"/>
                    <a:pt x="8758" y="2946"/>
                  </a:cubicBezTo>
                  <a:lnTo>
                    <a:pt x="8758" y="2907"/>
                  </a:lnTo>
                  <a:lnTo>
                    <a:pt x="8797" y="2869"/>
                  </a:lnTo>
                  <a:lnTo>
                    <a:pt x="8797" y="2831"/>
                  </a:lnTo>
                  <a:lnTo>
                    <a:pt x="8797" y="2793"/>
                  </a:lnTo>
                  <a:lnTo>
                    <a:pt x="7994" y="1531"/>
                  </a:lnTo>
                  <a:lnTo>
                    <a:pt x="7994" y="1492"/>
                  </a:lnTo>
                  <a:lnTo>
                    <a:pt x="7955" y="1492"/>
                  </a:lnTo>
                  <a:lnTo>
                    <a:pt x="7104" y="1788"/>
                  </a:lnTo>
                  <a:lnTo>
                    <a:pt x="7104" y="1788"/>
                  </a:lnTo>
                  <a:cubicBezTo>
                    <a:pt x="6876" y="1563"/>
                    <a:pt x="6575" y="1376"/>
                    <a:pt x="6311" y="1263"/>
                  </a:cubicBezTo>
                  <a:close/>
                  <a:moveTo>
                    <a:pt x="8452" y="3213"/>
                  </a:moveTo>
                  <a:lnTo>
                    <a:pt x="8157" y="3509"/>
                  </a:lnTo>
                  <a:lnTo>
                    <a:pt x="8157" y="3509"/>
                  </a:lnTo>
                  <a:cubicBezTo>
                    <a:pt x="8153" y="3500"/>
                    <a:pt x="8150" y="3490"/>
                    <a:pt x="8147" y="3481"/>
                  </a:cubicBezTo>
                  <a:lnTo>
                    <a:pt x="8147" y="3519"/>
                  </a:lnTo>
                  <a:lnTo>
                    <a:pt x="8157" y="3509"/>
                  </a:lnTo>
                  <a:lnTo>
                    <a:pt x="8157" y="3509"/>
                  </a:lnTo>
                  <a:cubicBezTo>
                    <a:pt x="8160" y="3518"/>
                    <a:pt x="8163" y="3527"/>
                    <a:pt x="8166" y="3535"/>
                  </a:cubicBezTo>
                  <a:lnTo>
                    <a:pt x="8166" y="3535"/>
                  </a:lnTo>
                  <a:lnTo>
                    <a:pt x="8452" y="3213"/>
                  </a:lnTo>
                  <a:close/>
                  <a:moveTo>
                    <a:pt x="344" y="2946"/>
                  </a:moveTo>
                  <a:cubicBezTo>
                    <a:pt x="297" y="3182"/>
                    <a:pt x="235" y="3462"/>
                    <a:pt x="168" y="3786"/>
                  </a:cubicBezTo>
                  <a:lnTo>
                    <a:pt x="168" y="3786"/>
                  </a:lnTo>
                  <a:cubicBezTo>
                    <a:pt x="240" y="3478"/>
                    <a:pt x="299" y="3211"/>
                    <a:pt x="344" y="2984"/>
                  </a:cubicBezTo>
                  <a:lnTo>
                    <a:pt x="1300" y="2984"/>
                  </a:lnTo>
                  <a:lnTo>
                    <a:pt x="1262" y="2946"/>
                  </a:lnTo>
                  <a:close/>
                  <a:moveTo>
                    <a:pt x="168" y="3786"/>
                  </a:moveTo>
                  <a:cubicBezTo>
                    <a:pt x="118" y="3997"/>
                    <a:pt x="62" y="4227"/>
                    <a:pt x="0" y="4476"/>
                  </a:cubicBezTo>
                  <a:lnTo>
                    <a:pt x="842" y="4858"/>
                  </a:lnTo>
                  <a:cubicBezTo>
                    <a:pt x="878" y="5183"/>
                    <a:pt x="914" y="5474"/>
                    <a:pt x="1014" y="5795"/>
                  </a:cubicBezTo>
                  <a:lnTo>
                    <a:pt x="1014" y="5795"/>
                  </a:lnTo>
                  <a:lnTo>
                    <a:pt x="1033" y="5776"/>
                  </a:lnTo>
                  <a:cubicBezTo>
                    <a:pt x="956" y="5432"/>
                    <a:pt x="880" y="5126"/>
                    <a:pt x="880" y="4820"/>
                  </a:cubicBezTo>
                  <a:lnTo>
                    <a:pt x="45" y="4402"/>
                  </a:lnTo>
                  <a:lnTo>
                    <a:pt x="45" y="4402"/>
                  </a:lnTo>
                  <a:cubicBezTo>
                    <a:pt x="87" y="4182"/>
                    <a:pt x="128" y="3976"/>
                    <a:pt x="168" y="3786"/>
                  </a:cubicBezTo>
                  <a:close/>
                  <a:moveTo>
                    <a:pt x="383" y="6388"/>
                  </a:moveTo>
                  <a:lnTo>
                    <a:pt x="383" y="6426"/>
                  </a:lnTo>
                  <a:lnTo>
                    <a:pt x="398" y="6411"/>
                  </a:lnTo>
                  <a:lnTo>
                    <a:pt x="398" y="6411"/>
                  </a:lnTo>
                  <a:lnTo>
                    <a:pt x="383" y="6388"/>
                  </a:lnTo>
                  <a:close/>
                  <a:moveTo>
                    <a:pt x="1014" y="5795"/>
                  </a:moveTo>
                  <a:lnTo>
                    <a:pt x="398" y="6411"/>
                  </a:lnTo>
                  <a:lnTo>
                    <a:pt x="398" y="6411"/>
                  </a:lnTo>
                  <a:lnTo>
                    <a:pt x="413" y="6434"/>
                  </a:lnTo>
                  <a:lnTo>
                    <a:pt x="1023" y="5824"/>
                  </a:lnTo>
                  <a:lnTo>
                    <a:pt x="1023" y="5824"/>
                  </a:lnTo>
                  <a:cubicBezTo>
                    <a:pt x="1026" y="5833"/>
                    <a:pt x="1030" y="5843"/>
                    <a:pt x="1033" y="5852"/>
                  </a:cubicBezTo>
                  <a:lnTo>
                    <a:pt x="1033" y="5814"/>
                  </a:lnTo>
                  <a:lnTo>
                    <a:pt x="1023" y="5824"/>
                  </a:lnTo>
                  <a:lnTo>
                    <a:pt x="1023" y="5824"/>
                  </a:lnTo>
                  <a:cubicBezTo>
                    <a:pt x="1020" y="5814"/>
                    <a:pt x="1017" y="5804"/>
                    <a:pt x="1014" y="5795"/>
                  </a:cubicBezTo>
                  <a:close/>
                  <a:moveTo>
                    <a:pt x="8166" y="3535"/>
                  </a:moveTo>
                  <a:lnTo>
                    <a:pt x="8147" y="3558"/>
                  </a:lnTo>
                  <a:cubicBezTo>
                    <a:pt x="8223" y="3864"/>
                    <a:pt x="8300" y="4208"/>
                    <a:pt x="8300" y="4514"/>
                  </a:cubicBezTo>
                  <a:lnTo>
                    <a:pt x="9135" y="4894"/>
                  </a:lnTo>
                  <a:lnTo>
                    <a:pt x="9135" y="4894"/>
                  </a:lnTo>
                  <a:cubicBezTo>
                    <a:pt x="9061" y="5366"/>
                    <a:pt x="8953" y="5839"/>
                    <a:pt x="8844" y="6311"/>
                  </a:cubicBezTo>
                  <a:lnTo>
                    <a:pt x="7841" y="6311"/>
                  </a:lnTo>
                  <a:lnTo>
                    <a:pt x="7841" y="6350"/>
                  </a:lnTo>
                  <a:cubicBezTo>
                    <a:pt x="7688" y="6617"/>
                    <a:pt x="7496" y="6885"/>
                    <a:pt x="7305" y="7153"/>
                  </a:cubicBezTo>
                  <a:lnTo>
                    <a:pt x="7305" y="7191"/>
                  </a:lnTo>
                  <a:cubicBezTo>
                    <a:pt x="7416" y="7449"/>
                    <a:pt x="7491" y="7742"/>
                    <a:pt x="7599" y="8003"/>
                  </a:cubicBezTo>
                  <a:lnTo>
                    <a:pt x="7599" y="8003"/>
                  </a:lnTo>
                  <a:lnTo>
                    <a:pt x="6372" y="8820"/>
                  </a:lnTo>
                  <a:lnTo>
                    <a:pt x="5737" y="8185"/>
                  </a:lnTo>
                  <a:cubicBezTo>
                    <a:pt x="5431" y="8262"/>
                    <a:pt x="5087" y="8338"/>
                    <a:pt x="4781" y="8338"/>
                  </a:cubicBezTo>
                  <a:lnTo>
                    <a:pt x="4743" y="8338"/>
                  </a:lnTo>
                  <a:lnTo>
                    <a:pt x="4363" y="9173"/>
                  </a:lnTo>
                  <a:lnTo>
                    <a:pt x="4363" y="9173"/>
                  </a:lnTo>
                  <a:lnTo>
                    <a:pt x="2945" y="8882"/>
                  </a:lnTo>
                  <a:lnTo>
                    <a:pt x="2945" y="8882"/>
                  </a:lnTo>
                  <a:lnTo>
                    <a:pt x="2945" y="7994"/>
                  </a:lnTo>
                  <a:lnTo>
                    <a:pt x="2945" y="7956"/>
                  </a:lnTo>
                  <a:lnTo>
                    <a:pt x="2907" y="7956"/>
                  </a:lnTo>
                  <a:cubicBezTo>
                    <a:pt x="2639" y="7803"/>
                    <a:pt x="2371" y="7650"/>
                    <a:pt x="2104" y="7420"/>
                  </a:cubicBezTo>
                  <a:lnTo>
                    <a:pt x="1255" y="7716"/>
                  </a:lnTo>
                  <a:lnTo>
                    <a:pt x="1255" y="7716"/>
                  </a:lnTo>
                  <a:lnTo>
                    <a:pt x="413" y="6434"/>
                  </a:lnTo>
                  <a:lnTo>
                    <a:pt x="383" y="6464"/>
                  </a:lnTo>
                  <a:lnTo>
                    <a:pt x="1224" y="7765"/>
                  </a:lnTo>
                  <a:lnTo>
                    <a:pt x="2075" y="7469"/>
                  </a:lnTo>
                  <a:lnTo>
                    <a:pt x="2075" y="7469"/>
                  </a:lnTo>
                  <a:cubicBezTo>
                    <a:pt x="2304" y="7694"/>
                    <a:pt x="2605" y="7882"/>
                    <a:pt x="2907" y="8032"/>
                  </a:cubicBezTo>
                  <a:lnTo>
                    <a:pt x="2907" y="8912"/>
                  </a:lnTo>
                  <a:lnTo>
                    <a:pt x="2907" y="8950"/>
                  </a:lnTo>
                  <a:lnTo>
                    <a:pt x="2945" y="8950"/>
                  </a:lnTo>
                  <a:lnTo>
                    <a:pt x="4437" y="9256"/>
                  </a:lnTo>
                  <a:cubicBezTo>
                    <a:pt x="4590" y="8989"/>
                    <a:pt x="4704" y="8683"/>
                    <a:pt x="4857" y="8415"/>
                  </a:cubicBezTo>
                  <a:lnTo>
                    <a:pt x="4819" y="8415"/>
                  </a:lnTo>
                  <a:cubicBezTo>
                    <a:pt x="5116" y="8378"/>
                    <a:pt x="5449" y="8341"/>
                    <a:pt x="5748" y="8234"/>
                  </a:cubicBezTo>
                  <a:lnTo>
                    <a:pt x="5748" y="8234"/>
                  </a:lnTo>
                  <a:lnTo>
                    <a:pt x="6370" y="8821"/>
                  </a:lnTo>
                  <a:lnTo>
                    <a:pt x="6370" y="8821"/>
                  </a:lnTo>
                  <a:lnTo>
                    <a:pt x="6349" y="8836"/>
                  </a:lnTo>
                  <a:lnTo>
                    <a:pt x="6385" y="8836"/>
                  </a:lnTo>
                  <a:lnTo>
                    <a:pt x="6425" y="8874"/>
                  </a:lnTo>
                  <a:lnTo>
                    <a:pt x="6464" y="8874"/>
                  </a:lnTo>
                  <a:lnTo>
                    <a:pt x="7764" y="8032"/>
                  </a:lnTo>
                  <a:lnTo>
                    <a:pt x="7764" y="7994"/>
                  </a:lnTo>
                  <a:lnTo>
                    <a:pt x="7468" y="7180"/>
                  </a:lnTo>
                  <a:lnTo>
                    <a:pt x="7468" y="7180"/>
                  </a:lnTo>
                  <a:cubicBezTo>
                    <a:pt x="7683" y="6927"/>
                    <a:pt x="7865" y="6674"/>
                    <a:pt x="8012" y="6388"/>
                  </a:cubicBezTo>
                  <a:lnTo>
                    <a:pt x="8873" y="6388"/>
                  </a:lnTo>
                  <a:lnTo>
                    <a:pt x="8873" y="6350"/>
                  </a:lnTo>
                  <a:cubicBezTo>
                    <a:pt x="8988" y="5852"/>
                    <a:pt x="9103" y="5355"/>
                    <a:pt x="9179" y="4858"/>
                  </a:cubicBezTo>
                  <a:lnTo>
                    <a:pt x="9179" y="4820"/>
                  </a:lnTo>
                  <a:lnTo>
                    <a:pt x="8338" y="4437"/>
                  </a:lnTo>
                  <a:lnTo>
                    <a:pt x="8338" y="4476"/>
                  </a:lnTo>
                  <a:cubicBezTo>
                    <a:pt x="8338" y="4151"/>
                    <a:pt x="8270" y="3827"/>
                    <a:pt x="8166" y="3535"/>
                  </a:cubicBezTo>
                  <a:close/>
                </a:path>
              </a:pathLst>
            </a:custGeom>
            <a:solidFill>
              <a:srgbClr val="407BFF"/>
            </a:solidFill>
            <a:ln w="9525" cap="flat" cmpd="sng">
              <a:solidFill>
                <a:srgbClr val="407B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 rot="1394850">
              <a:off x="6110428" y="3704786"/>
              <a:ext cx="471396" cy="471421"/>
            </a:xfrm>
            <a:custGeom>
              <a:avLst/>
              <a:gdLst/>
              <a:ahLst/>
              <a:cxnLst/>
              <a:rect l="l" t="t" r="r" b="b"/>
              <a:pathLst>
                <a:path w="18856" h="18857" extrusionOk="0">
                  <a:moveTo>
                    <a:pt x="2601" y="5891"/>
                  </a:moveTo>
                  <a:cubicBezTo>
                    <a:pt x="2907" y="5279"/>
                    <a:pt x="3290" y="4744"/>
                    <a:pt x="3748" y="4246"/>
                  </a:cubicBezTo>
                  <a:lnTo>
                    <a:pt x="3098" y="2449"/>
                  </a:lnTo>
                  <a:lnTo>
                    <a:pt x="5737" y="766"/>
                  </a:lnTo>
                  <a:lnTo>
                    <a:pt x="7076" y="2066"/>
                  </a:lnTo>
                  <a:cubicBezTo>
                    <a:pt x="7726" y="1875"/>
                    <a:pt x="8414" y="1760"/>
                    <a:pt x="9103" y="1722"/>
                  </a:cubicBezTo>
                  <a:lnTo>
                    <a:pt x="9906" y="1"/>
                  </a:lnTo>
                  <a:lnTo>
                    <a:pt x="12966" y="651"/>
                  </a:lnTo>
                  <a:lnTo>
                    <a:pt x="12966" y="2563"/>
                  </a:lnTo>
                  <a:cubicBezTo>
                    <a:pt x="13578" y="2869"/>
                    <a:pt x="14113" y="3290"/>
                    <a:pt x="14649" y="3749"/>
                  </a:cubicBezTo>
                  <a:lnTo>
                    <a:pt x="16408" y="3099"/>
                  </a:lnTo>
                  <a:lnTo>
                    <a:pt x="18129" y="5738"/>
                  </a:lnTo>
                  <a:lnTo>
                    <a:pt x="16790" y="7077"/>
                  </a:lnTo>
                  <a:cubicBezTo>
                    <a:pt x="16982" y="7727"/>
                    <a:pt x="17135" y="8415"/>
                    <a:pt x="17135" y="9104"/>
                  </a:cubicBezTo>
                  <a:lnTo>
                    <a:pt x="18856" y="9868"/>
                  </a:lnTo>
                  <a:lnTo>
                    <a:pt x="18205" y="12966"/>
                  </a:lnTo>
                  <a:lnTo>
                    <a:pt x="16293" y="12966"/>
                  </a:lnTo>
                  <a:cubicBezTo>
                    <a:pt x="15987" y="13540"/>
                    <a:pt x="15566" y="14114"/>
                    <a:pt x="15108" y="14611"/>
                  </a:cubicBezTo>
                  <a:lnTo>
                    <a:pt x="15758" y="16409"/>
                  </a:lnTo>
                  <a:lnTo>
                    <a:pt x="13157" y="18091"/>
                  </a:lnTo>
                  <a:lnTo>
                    <a:pt x="11780" y="16791"/>
                  </a:lnTo>
                  <a:cubicBezTo>
                    <a:pt x="11130" y="16982"/>
                    <a:pt x="10442" y="17097"/>
                    <a:pt x="9791" y="17135"/>
                  </a:cubicBezTo>
                  <a:lnTo>
                    <a:pt x="8988" y="18856"/>
                  </a:lnTo>
                  <a:lnTo>
                    <a:pt x="5928" y="18206"/>
                  </a:lnTo>
                  <a:lnTo>
                    <a:pt x="5928" y="16294"/>
                  </a:lnTo>
                  <a:cubicBezTo>
                    <a:pt x="5317" y="15988"/>
                    <a:pt x="4743" y="15567"/>
                    <a:pt x="4246" y="15108"/>
                  </a:cubicBezTo>
                  <a:lnTo>
                    <a:pt x="2448" y="15758"/>
                  </a:lnTo>
                  <a:lnTo>
                    <a:pt x="765" y="13119"/>
                  </a:lnTo>
                  <a:lnTo>
                    <a:pt x="2104" y="11781"/>
                  </a:lnTo>
                  <a:cubicBezTo>
                    <a:pt x="1874" y="11131"/>
                    <a:pt x="1760" y="10442"/>
                    <a:pt x="1721" y="9754"/>
                  </a:cubicBezTo>
                  <a:lnTo>
                    <a:pt x="0" y="8951"/>
                  </a:lnTo>
                  <a:lnTo>
                    <a:pt x="689" y="5891"/>
                  </a:lnTo>
                  <a:lnTo>
                    <a:pt x="2601" y="5891"/>
                  </a:lnTo>
                  <a:close/>
                  <a:moveTo>
                    <a:pt x="6196" y="8568"/>
                  </a:moveTo>
                  <a:cubicBezTo>
                    <a:pt x="5584" y="11475"/>
                    <a:pt x="8797" y="13693"/>
                    <a:pt x="11283" y="12087"/>
                  </a:cubicBezTo>
                  <a:cubicBezTo>
                    <a:pt x="13769" y="10480"/>
                    <a:pt x="13119" y="6656"/>
                    <a:pt x="10212" y="6006"/>
                  </a:cubicBezTo>
                  <a:cubicBezTo>
                    <a:pt x="8376" y="5623"/>
                    <a:pt x="6617" y="6771"/>
                    <a:pt x="6234" y="8568"/>
                  </a:cubicBezTo>
                  <a:close/>
                </a:path>
              </a:pathLst>
            </a:custGeom>
            <a:solidFill>
              <a:srgbClr val="A4C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 rot="1394912">
              <a:off x="5541379" y="3654666"/>
              <a:ext cx="291161" cy="291177"/>
            </a:xfrm>
            <a:custGeom>
              <a:avLst/>
              <a:gdLst/>
              <a:ahLst/>
              <a:cxnLst/>
              <a:rect l="l" t="t" r="r" b="b"/>
              <a:pathLst>
                <a:path w="18856" h="18857" extrusionOk="0">
                  <a:moveTo>
                    <a:pt x="2601" y="5891"/>
                  </a:moveTo>
                  <a:cubicBezTo>
                    <a:pt x="2907" y="5279"/>
                    <a:pt x="3290" y="4744"/>
                    <a:pt x="3748" y="4246"/>
                  </a:cubicBezTo>
                  <a:lnTo>
                    <a:pt x="3098" y="2449"/>
                  </a:lnTo>
                  <a:lnTo>
                    <a:pt x="5737" y="766"/>
                  </a:lnTo>
                  <a:lnTo>
                    <a:pt x="7076" y="2066"/>
                  </a:lnTo>
                  <a:cubicBezTo>
                    <a:pt x="7726" y="1875"/>
                    <a:pt x="8414" y="1760"/>
                    <a:pt x="9103" y="1722"/>
                  </a:cubicBezTo>
                  <a:lnTo>
                    <a:pt x="9906" y="1"/>
                  </a:lnTo>
                  <a:lnTo>
                    <a:pt x="12966" y="651"/>
                  </a:lnTo>
                  <a:lnTo>
                    <a:pt x="12966" y="2563"/>
                  </a:lnTo>
                  <a:cubicBezTo>
                    <a:pt x="13578" y="2869"/>
                    <a:pt x="14113" y="3290"/>
                    <a:pt x="14649" y="3749"/>
                  </a:cubicBezTo>
                  <a:lnTo>
                    <a:pt x="16408" y="3099"/>
                  </a:lnTo>
                  <a:lnTo>
                    <a:pt x="18129" y="5738"/>
                  </a:lnTo>
                  <a:lnTo>
                    <a:pt x="16790" y="7077"/>
                  </a:lnTo>
                  <a:cubicBezTo>
                    <a:pt x="16982" y="7727"/>
                    <a:pt x="17135" y="8415"/>
                    <a:pt x="17135" y="9104"/>
                  </a:cubicBezTo>
                  <a:lnTo>
                    <a:pt x="18856" y="9868"/>
                  </a:lnTo>
                  <a:lnTo>
                    <a:pt x="18205" y="12966"/>
                  </a:lnTo>
                  <a:lnTo>
                    <a:pt x="16293" y="12966"/>
                  </a:lnTo>
                  <a:cubicBezTo>
                    <a:pt x="15987" y="13540"/>
                    <a:pt x="15566" y="14114"/>
                    <a:pt x="15108" y="14611"/>
                  </a:cubicBezTo>
                  <a:lnTo>
                    <a:pt x="15758" y="16409"/>
                  </a:lnTo>
                  <a:lnTo>
                    <a:pt x="13157" y="18091"/>
                  </a:lnTo>
                  <a:lnTo>
                    <a:pt x="11780" y="16791"/>
                  </a:lnTo>
                  <a:cubicBezTo>
                    <a:pt x="11130" y="16982"/>
                    <a:pt x="10442" y="17097"/>
                    <a:pt x="9791" y="17135"/>
                  </a:cubicBezTo>
                  <a:lnTo>
                    <a:pt x="8988" y="18856"/>
                  </a:lnTo>
                  <a:lnTo>
                    <a:pt x="5928" y="18206"/>
                  </a:lnTo>
                  <a:lnTo>
                    <a:pt x="5928" y="16294"/>
                  </a:lnTo>
                  <a:cubicBezTo>
                    <a:pt x="5317" y="15988"/>
                    <a:pt x="4743" y="15567"/>
                    <a:pt x="4246" y="15108"/>
                  </a:cubicBezTo>
                  <a:lnTo>
                    <a:pt x="2448" y="15758"/>
                  </a:lnTo>
                  <a:lnTo>
                    <a:pt x="765" y="13119"/>
                  </a:lnTo>
                  <a:lnTo>
                    <a:pt x="2104" y="11781"/>
                  </a:lnTo>
                  <a:cubicBezTo>
                    <a:pt x="1874" y="11131"/>
                    <a:pt x="1760" y="10442"/>
                    <a:pt x="1721" y="9754"/>
                  </a:cubicBezTo>
                  <a:lnTo>
                    <a:pt x="0" y="8951"/>
                  </a:lnTo>
                  <a:lnTo>
                    <a:pt x="689" y="5891"/>
                  </a:lnTo>
                  <a:lnTo>
                    <a:pt x="2601" y="5891"/>
                  </a:lnTo>
                  <a:close/>
                  <a:moveTo>
                    <a:pt x="6196" y="8568"/>
                  </a:moveTo>
                  <a:cubicBezTo>
                    <a:pt x="5584" y="11475"/>
                    <a:pt x="8797" y="13693"/>
                    <a:pt x="11283" y="12087"/>
                  </a:cubicBezTo>
                  <a:cubicBezTo>
                    <a:pt x="13769" y="10480"/>
                    <a:pt x="13119" y="6656"/>
                    <a:pt x="10212" y="6006"/>
                  </a:cubicBezTo>
                  <a:cubicBezTo>
                    <a:pt x="8376" y="5623"/>
                    <a:pt x="6617" y="6771"/>
                    <a:pt x="6234" y="856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44" name="Google Shape;44;p4"/>
          <p:cNvGrpSpPr/>
          <p:nvPr/>
        </p:nvGrpSpPr>
        <p:grpSpPr>
          <a:xfrm>
            <a:off x="4180818" y="528578"/>
            <a:ext cx="541058" cy="851851"/>
            <a:chOff x="8226513" y="2012350"/>
            <a:chExt cx="644500" cy="761125"/>
          </a:xfrm>
        </p:grpSpPr>
        <p:sp>
          <p:nvSpPr>
            <p:cNvPr id="45" name="Google Shape;45;p4"/>
            <p:cNvSpPr/>
            <p:nvPr/>
          </p:nvSpPr>
          <p:spPr>
            <a:xfrm>
              <a:off x="8646288" y="2547800"/>
              <a:ext cx="223775" cy="224725"/>
            </a:xfrm>
            <a:custGeom>
              <a:avLst/>
              <a:gdLst/>
              <a:ahLst/>
              <a:cxnLst/>
              <a:rect l="l" t="t" r="r" b="b"/>
              <a:pathLst>
                <a:path w="8951" h="8989" extrusionOk="0">
                  <a:moveTo>
                    <a:pt x="4495" y="2802"/>
                  </a:moveTo>
                  <a:cubicBezTo>
                    <a:pt x="4692" y="2802"/>
                    <a:pt x="4893" y="2836"/>
                    <a:pt x="5087" y="2907"/>
                  </a:cubicBezTo>
                  <a:cubicBezTo>
                    <a:pt x="6464" y="3442"/>
                    <a:pt x="6464" y="5355"/>
                    <a:pt x="5125" y="5928"/>
                  </a:cubicBezTo>
                  <a:cubicBezTo>
                    <a:pt x="4896" y="6033"/>
                    <a:pt x="4666" y="6081"/>
                    <a:pt x="4444" y="6081"/>
                  </a:cubicBezTo>
                  <a:cubicBezTo>
                    <a:pt x="3372" y="6081"/>
                    <a:pt x="2508" y="4966"/>
                    <a:pt x="2984" y="3825"/>
                  </a:cubicBezTo>
                  <a:cubicBezTo>
                    <a:pt x="3219" y="3178"/>
                    <a:pt x="3839" y="2802"/>
                    <a:pt x="4495" y="2802"/>
                  </a:cubicBezTo>
                  <a:close/>
                  <a:moveTo>
                    <a:pt x="5431" y="0"/>
                  </a:moveTo>
                  <a:lnTo>
                    <a:pt x="4896" y="765"/>
                  </a:lnTo>
                  <a:cubicBezTo>
                    <a:pt x="4743" y="746"/>
                    <a:pt x="4580" y="737"/>
                    <a:pt x="4413" y="737"/>
                  </a:cubicBezTo>
                  <a:cubicBezTo>
                    <a:pt x="4246" y="737"/>
                    <a:pt x="4074" y="746"/>
                    <a:pt x="3902" y="765"/>
                  </a:cubicBezTo>
                  <a:lnTo>
                    <a:pt x="3366" y="39"/>
                  </a:lnTo>
                  <a:lnTo>
                    <a:pt x="1951" y="650"/>
                  </a:lnTo>
                  <a:lnTo>
                    <a:pt x="2142" y="1530"/>
                  </a:lnTo>
                  <a:cubicBezTo>
                    <a:pt x="1875" y="1760"/>
                    <a:pt x="1645" y="1989"/>
                    <a:pt x="1454" y="2257"/>
                  </a:cubicBezTo>
                  <a:lnTo>
                    <a:pt x="574" y="2104"/>
                  </a:lnTo>
                  <a:lnTo>
                    <a:pt x="0" y="3519"/>
                  </a:lnTo>
                  <a:lnTo>
                    <a:pt x="765" y="4054"/>
                  </a:lnTo>
                  <a:cubicBezTo>
                    <a:pt x="689" y="4399"/>
                    <a:pt x="689" y="4705"/>
                    <a:pt x="765" y="5049"/>
                  </a:cubicBezTo>
                  <a:lnTo>
                    <a:pt x="0" y="5584"/>
                  </a:lnTo>
                  <a:lnTo>
                    <a:pt x="612" y="6999"/>
                  </a:lnTo>
                  <a:lnTo>
                    <a:pt x="1530" y="6808"/>
                  </a:lnTo>
                  <a:cubicBezTo>
                    <a:pt x="1722" y="7076"/>
                    <a:pt x="1951" y="7305"/>
                    <a:pt x="2219" y="7535"/>
                  </a:cubicBezTo>
                  <a:lnTo>
                    <a:pt x="2104" y="8414"/>
                  </a:lnTo>
                  <a:lnTo>
                    <a:pt x="3519" y="8988"/>
                  </a:lnTo>
                  <a:lnTo>
                    <a:pt x="4016" y="8261"/>
                  </a:lnTo>
                  <a:cubicBezTo>
                    <a:pt x="4188" y="8281"/>
                    <a:pt x="4351" y="8290"/>
                    <a:pt x="4514" y="8290"/>
                  </a:cubicBezTo>
                  <a:cubicBezTo>
                    <a:pt x="4676" y="8290"/>
                    <a:pt x="4839" y="8281"/>
                    <a:pt x="5011" y="8261"/>
                  </a:cubicBezTo>
                  <a:lnTo>
                    <a:pt x="5546" y="8988"/>
                  </a:lnTo>
                  <a:lnTo>
                    <a:pt x="6961" y="8376"/>
                  </a:lnTo>
                  <a:lnTo>
                    <a:pt x="6770" y="7497"/>
                  </a:lnTo>
                  <a:cubicBezTo>
                    <a:pt x="7038" y="7267"/>
                    <a:pt x="7267" y="7038"/>
                    <a:pt x="7497" y="6770"/>
                  </a:cubicBezTo>
                  <a:lnTo>
                    <a:pt x="8376" y="6923"/>
                  </a:lnTo>
                  <a:lnTo>
                    <a:pt x="8950" y="5469"/>
                  </a:lnTo>
                  <a:lnTo>
                    <a:pt x="8185" y="4972"/>
                  </a:lnTo>
                  <a:cubicBezTo>
                    <a:pt x="8223" y="4628"/>
                    <a:pt x="8223" y="4284"/>
                    <a:pt x="8185" y="3978"/>
                  </a:cubicBezTo>
                  <a:lnTo>
                    <a:pt x="8950" y="3404"/>
                  </a:lnTo>
                  <a:lnTo>
                    <a:pt x="8338" y="2027"/>
                  </a:lnTo>
                  <a:lnTo>
                    <a:pt x="7420" y="2180"/>
                  </a:lnTo>
                  <a:cubicBezTo>
                    <a:pt x="7229" y="1913"/>
                    <a:pt x="6999" y="1683"/>
                    <a:pt x="6732" y="1492"/>
                  </a:cubicBezTo>
                  <a:lnTo>
                    <a:pt x="6847" y="574"/>
                  </a:lnTo>
                  <a:lnTo>
                    <a:pt x="543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644363" y="2547800"/>
              <a:ext cx="226650" cy="225675"/>
            </a:xfrm>
            <a:custGeom>
              <a:avLst/>
              <a:gdLst/>
              <a:ahLst/>
              <a:cxnLst/>
              <a:rect l="l" t="t" r="r" b="b"/>
              <a:pathLst>
                <a:path w="9066" h="9027" extrusionOk="0">
                  <a:moveTo>
                    <a:pt x="2198" y="1118"/>
                  </a:moveTo>
                  <a:cubicBezTo>
                    <a:pt x="2221" y="1264"/>
                    <a:pt x="2239" y="1402"/>
                    <a:pt x="2257" y="1530"/>
                  </a:cubicBezTo>
                  <a:cubicBezTo>
                    <a:pt x="2066" y="1683"/>
                    <a:pt x="1875" y="1836"/>
                    <a:pt x="1722" y="2027"/>
                  </a:cubicBezTo>
                  <a:cubicBezTo>
                    <a:pt x="1684" y="2104"/>
                    <a:pt x="1607" y="2142"/>
                    <a:pt x="1607" y="2180"/>
                  </a:cubicBezTo>
                  <a:lnTo>
                    <a:pt x="1722" y="2066"/>
                  </a:lnTo>
                  <a:cubicBezTo>
                    <a:pt x="1913" y="1874"/>
                    <a:pt x="2066" y="1683"/>
                    <a:pt x="2296" y="1530"/>
                  </a:cubicBezTo>
                  <a:cubicBezTo>
                    <a:pt x="2257" y="1413"/>
                    <a:pt x="2228" y="1276"/>
                    <a:pt x="2198" y="1118"/>
                  </a:cubicBezTo>
                  <a:close/>
                  <a:moveTo>
                    <a:pt x="1607" y="2180"/>
                  </a:moveTo>
                  <a:lnTo>
                    <a:pt x="1607" y="2180"/>
                  </a:lnTo>
                  <a:cubicBezTo>
                    <a:pt x="1569" y="2219"/>
                    <a:pt x="1569" y="2257"/>
                    <a:pt x="1569" y="2257"/>
                  </a:cubicBezTo>
                  <a:lnTo>
                    <a:pt x="1607" y="2180"/>
                  </a:lnTo>
                  <a:close/>
                  <a:moveTo>
                    <a:pt x="575" y="2104"/>
                  </a:moveTo>
                  <a:lnTo>
                    <a:pt x="1" y="3557"/>
                  </a:lnTo>
                  <a:lnTo>
                    <a:pt x="39" y="3582"/>
                  </a:lnTo>
                  <a:lnTo>
                    <a:pt x="39" y="3595"/>
                  </a:lnTo>
                  <a:lnTo>
                    <a:pt x="44" y="3585"/>
                  </a:lnTo>
                  <a:lnTo>
                    <a:pt x="536" y="3905"/>
                  </a:lnTo>
                  <a:lnTo>
                    <a:pt x="51" y="3566"/>
                  </a:lnTo>
                  <a:lnTo>
                    <a:pt x="613" y="2180"/>
                  </a:lnTo>
                  <a:lnTo>
                    <a:pt x="1301" y="2257"/>
                  </a:lnTo>
                  <a:lnTo>
                    <a:pt x="1454" y="2257"/>
                  </a:lnTo>
                  <a:lnTo>
                    <a:pt x="1263" y="2219"/>
                  </a:lnTo>
                  <a:lnTo>
                    <a:pt x="575" y="2104"/>
                  </a:lnTo>
                  <a:close/>
                  <a:moveTo>
                    <a:pt x="536" y="3905"/>
                  </a:moveTo>
                  <a:lnTo>
                    <a:pt x="765" y="4065"/>
                  </a:lnTo>
                  <a:lnTo>
                    <a:pt x="765" y="4065"/>
                  </a:lnTo>
                  <a:cubicBezTo>
                    <a:pt x="765" y="4061"/>
                    <a:pt x="766" y="4058"/>
                    <a:pt x="766" y="4054"/>
                  </a:cubicBezTo>
                  <a:lnTo>
                    <a:pt x="536" y="3905"/>
                  </a:lnTo>
                  <a:close/>
                  <a:moveTo>
                    <a:pt x="7574" y="6770"/>
                  </a:moveTo>
                  <a:lnTo>
                    <a:pt x="7608" y="6776"/>
                  </a:lnTo>
                  <a:lnTo>
                    <a:pt x="7608" y="6776"/>
                  </a:lnTo>
                  <a:cubicBezTo>
                    <a:pt x="7610" y="6774"/>
                    <a:pt x="7611" y="6772"/>
                    <a:pt x="7612" y="6770"/>
                  </a:cubicBezTo>
                  <a:close/>
                  <a:moveTo>
                    <a:pt x="7608" y="6776"/>
                  </a:moveTo>
                  <a:cubicBezTo>
                    <a:pt x="7606" y="6780"/>
                    <a:pt x="7603" y="6784"/>
                    <a:pt x="7601" y="6788"/>
                  </a:cubicBezTo>
                  <a:lnTo>
                    <a:pt x="7601" y="6788"/>
                  </a:lnTo>
                  <a:lnTo>
                    <a:pt x="7918" y="6827"/>
                  </a:lnTo>
                  <a:lnTo>
                    <a:pt x="7918" y="6827"/>
                  </a:lnTo>
                  <a:lnTo>
                    <a:pt x="7608" y="6776"/>
                  </a:lnTo>
                  <a:close/>
                  <a:moveTo>
                    <a:pt x="3481" y="0"/>
                  </a:moveTo>
                  <a:lnTo>
                    <a:pt x="2105" y="612"/>
                  </a:lnTo>
                  <a:lnTo>
                    <a:pt x="2105" y="650"/>
                  </a:lnTo>
                  <a:lnTo>
                    <a:pt x="2112" y="648"/>
                  </a:lnTo>
                  <a:lnTo>
                    <a:pt x="2112" y="648"/>
                  </a:lnTo>
                  <a:cubicBezTo>
                    <a:pt x="2145" y="821"/>
                    <a:pt x="2172" y="977"/>
                    <a:pt x="2198" y="1118"/>
                  </a:cubicBezTo>
                  <a:lnTo>
                    <a:pt x="2198" y="1118"/>
                  </a:lnTo>
                  <a:cubicBezTo>
                    <a:pt x="2175" y="970"/>
                    <a:pt x="2148" y="813"/>
                    <a:pt x="2112" y="647"/>
                  </a:cubicBezTo>
                  <a:lnTo>
                    <a:pt x="2112" y="647"/>
                  </a:lnTo>
                  <a:lnTo>
                    <a:pt x="2112" y="648"/>
                  </a:lnTo>
                  <a:lnTo>
                    <a:pt x="2112" y="648"/>
                  </a:lnTo>
                  <a:cubicBezTo>
                    <a:pt x="2109" y="636"/>
                    <a:pt x="2107" y="624"/>
                    <a:pt x="2105" y="612"/>
                  </a:cubicBezTo>
                  <a:lnTo>
                    <a:pt x="2105" y="612"/>
                  </a:lnTo>
                  <a:cubicBezTo>
                    <a:pt x="2107" y="624"/>
                    <a:pt x="2110" y="636"/>
                    <a:pt x="2112" y="647"/>
                  </a:cubicBezTo>
                  <a:lnTo>
                    <a:pt x="2112" y="647"/>
                  </a:lnTo>
                  <a:lnTo>
                    <a:pt x="3490" y="89"/>
                  </a:lnTo>
                  <a:lnTo>
                    <a:pt x="3490" y="89"/>
                  </a:lnTo>
                  <a:lnTo>
                    <a:pt x="4017" y="803"/>
                  </a:lnTo>
                  <a:cubicBezTo>
                    <a:pt x="4189" y="784"/>
                    <a:pt x="4361" y="775"/>
                    <a:pt x="4528" y="775"/>
                  </a:cubicBezTo>
                  <a:cubicBezTo>
                    <a:pt x="4696" y="775"/>
                    <a:pt x="4858" y="784"/>
                    <a:pt x="5011" y="803"/>
                  </a:cubicBezTo>
                  <a:lnTo>
                    <a:pt x="5049" y="803"/>
                  </a:lnTo>
                  <a:lnTo>
                    <a:pt x="5568" y="62"/>
                  </a:lnTo>
                  <a:lnTo>
                    <a:pt x="5568" y="62"/>
                  </a:lnTo>
                  <a:lnTo>
                    <a:pt x="6921" y="596"/>
                  </a:lnTo>
                  <a:lnTo>
                    <a:pt x="6921" y="596"/>
                  </a:lnTo>
                  <a:cubicBezTo>
                    <a:pt x="6883" y="893"/>
                    <a:pt x="6846" y="1156"/>
                    <a:pt x="6809" y="1492"/>
                  </a:cubicBezTo>
                  <a:cubicBezTo>
                    <a:pt x="7038" y="1683"/>
                    <a:pt x="7306" y="1913"/>
                    <a:pt x="7497" y="2180"/>
                  </a:cubicBezTo>
                  <a:lnTo>
                    <a:pt x="7535" y="2180"/>
                  </a:lnTo>
                  <a:lnTo>
                    <a:pt x="8379" y="2034"/>
                  </a:lnTo>
                  <a:lnTo>
                    <a:pt x="8379" y="2034"/>
                  </a:lnTo>
                  <a:lnTo>
                    <a:pt x="8863" y="3450"/>
                  </a:lnTo>
                  <a:lnTo>
                    <a:pt x="8109" y="3978"/>
                  </a:lnTo>
                  <a:lnTo>
                    <a:pt x="8109" y="4016"/>
                  </a:lnTo>
                  <a:cubicBezTo>
                    <a:pt x="8147" y="4322"/>
                    <a:pt x="8147" y="4666"/>
                    <a:pt x="8109" y="5011"/>
                  </a:cubicBezTo>
                  <a:cubicBezTo>
                    <a:pt x="8373" y="5199"/>
                    <a:pt x="8599" y="5350"/>
                    <a:pt x="8862" y="5537"/>
                  </a:cubicBezTo>
                  <a:lnTo>
                    <a:pt x="8862" y="5537"/>
                  </a:lnTo>
                  <a:lnTo>
                    <a:pt x="8319" y="6877"/>
                  </a:lnTo>
                  <a:lnTo>
                    <a:pt x="8319" y="6877"/>
                  </a:lnTo>
                  <a:lnTo>
                    <a:pt x="7918" y="6827"/>
                  </a:lnTo>
                  <a:lnTo>
                    <a:pt x="7918" y="6827"/>
                  </a:lnTo>
                  <a:lnTo>
                    <a:pt x="8312" y="6893"/>
                  </a:lnTo>
                  <a:lnTo>
                    <a:pt x="8312" y="6893"/>
                  </a:lnTo>
                  <a:lnTo>
                    <a:pt x="8300" y="6923"/>
                  </a:lnTo>
                  <a:lnTo>
                    <a:pt x="8348" y="6899"/>
                  </a:lnTo>
                  <a:lnTo>
                    <a:pt x="8348" y="6899"/>
                  </a:lnTo>
                  <a:lnTo>
                    <a:pt x="8492" y="6923"/>
                  </a:lnTo>
                  <a:lnTo>
                    <a:pt x="8530" y="6923"/>
                  </a:lnTo>
                  <a:lnTo>
                    <a:pt x="8530" y="6885"/>
                  </a:lnTo>
                  <a:cubicBezTo>
                    <a:pt x="8721" y="6426"/>
                    <a:pt x="8912" y="5928"/>
                    <a:pt x="9065" y="5469"/>
                  </a:cubicBezTo>
                  <a:lnTo>
                    <a:pt x="9065" y="5431"/>
                  </a:lnTo>
                  <a:cubicBezTo>
                    <a:pt x="8799" y="5241"/>
                    <a:pt x="8533" y="5089"/>
                    <a:pt x="8305" y="4899"/>
                  </a:cubicBezTo>
                  <a:lnTo>
                    <a:pt x="8305" y="4899"/>
                  </a:lnTo>
                  <a:cubicBezTo>
                    <a:pt x="8337" y="4613"/>
                    <a:pt x="8337" y="4294"/>
                    <a:pt x="8304" y="3975"/>
                  </a:cubicBezTo>
                  <a:lnTo>
                    <a:pt x="8304" y="3975"/>
                  </a:lnTo>
                  <a:lnTo>
                    <a:pt x="9027" y="3442"/>
                  </a:lnTo>
                  <a:lnTo>
                    <a:pt x="9065" y="3442"/>
                  </a:lnTo>
                  <a:lnTo>
                    <a:pt x="9065" y="3404"/>
                  </a:lnTo>
                  <a:lnTo>
                    <a:pt x="8453" y="2027"/>
                  </a:lnTo>
                  <a:lnTo>
                    <a:pt x="8453" y="1989"/>
                  </a:lnTo>
                  <a:lnTo>
                    <a:pt x="8415" y="1989"/>
                  </a:lnTo>
                  <a:lnTo>
                    <a:pt x="7569" y="2136"/>
                  </a:lnTo>
                  <a:lnTo>
                    <a:pt x="7569" y="2136"/>
                  </a:lnTo>
                  <a:cubicBezTo>
                    <a:pt x="7343" y="1873"/>
                    <a:pt x="7116" y="1647"/>
                    <a:pt x="6853" y="1458"/>
                  </a:cubicBezTo>
                  <a:lnTo>
                    <a:pt x="6853" y="1458"/>
                  </a:lnTo>
                  <a:lnTo>
                    <a:pt x="7000" y="574"/>
                  </a:lnTo>
                  <a:lnTo>
                    <a:pt x="7000" y="536"/>
                  </a:lnTo>
                  <a:lnTo>
                    <a:pt x="6962" y="536"/>
                  </a:lnTo>
                  <a:lnTo>
                    <a:pt x="5508" y="0"/>
                  </a:lnTo>
                  <a:lnTo>
                    <a:pt x="4976" y="723"/>
                  </a:lnTo>
                  <a:lnTo>
                    <a:pt x="4976" y="723"/>
                  </a:lnTo>
                  <a:cubicBezTo>
                    <a:pt x="4815" y="707"/>
                    <a:pt x="4656" y="698"/>
                    <a:pt x="4500" y="698"/>
                  </a:cubicBezTo>
                  <a:cubicBezTo>
                    <a:pt x="4332" y="698"/>
                    <a:pt x="4170" y="708"/>
                    <a:pt x="4017" y="727"/>
                  </a:cubicBezTo>
                  <a:lnTo>
                    <a:pt x="3481" y="0"/>
                  </a:lnTo>
                  <a:close/>
                  <a:moveTo>
                    <a:pt x="765" y="4065"/>
                  </a:moveTo>
                  <a:cubicBezTo>
                    <a:pt x="729" y="4394"/>
                    <a:pt x="728" y="4723"/>
                    <a:pt x="762" y="5052"/>
                  </a:cubicBezTo>
                  <a:lnTo>
                    <a:pt x="762" y="5052"/>
                  </a:lnTo>
                  <a:lnTo>
                    <a:pt x="39" y="5584"/>
                  </a:lnTo>
                  <a:lnTo>
                    <a:pt x="39" y="5622"/>
                  </a:lnTo>
                  <a:lnTo>
                    <a:pt x="613" y="6999"/>
                  </a:lnTo>
                  <a:lnTo>
                    <a:pt x="613" y="7038"/>
                  </a:lnTo>
                  <a:lnTo>
                    <a:pt x="651" y="7038"/>
                  </a:lnTo>
                  <a:lnTo>
                    <a:pt x="1535" y="6890"/>
                  </a:lnTo>
                  <a:lnTo>
                    <a:pt x="1535" y="6890"/>
                  </a:lnTo>
                  <a:cubicBezTo>
                    <a:pt x="1724" y="7116"/>
                    <a:pt x="1949" y="7378"/>
                    <a:pt x="2248" y="7567"/>
                  </a:cubicBezTo>
                  <a:lnTo>
                    <a:pt x="2248" y="7567"/>
                  </a:lnTo>
                  <a:cubicBezTo>
                    <a:pt x="2181" y="7818"/>
                    <a:pt x="2144" y="8100"/>
                    <a:pt x="2109" y="8416"/>
                  </a:cubicBezTo>
                  <a:lnTo>
                    <a:pt x="2109" y="8416"/>
                  </a:lnTo>
                  <a:lnTo>
                    <a:pt x="2105" y="8414"/>
                  </a:lnTo>
                  <a:lnTo>
                    <a:pt x="2108" y="8418"/>
                  </a:lnTo>
                  <a:lnTo>
                    <a:pt x="2108" y="8418"/>
                  </a:lnTo>
                  <a:cubicBezTo>
                    <a:pt x="2107" y="8430"/>
                    <a:pt x="2106" y="8441"/>
                    <a:pt x="2105" y="8453"/>
                  </a:cubicBezTo>
                  <a:lnTo>
                    <a:pt x="2105" y="8491"/>
                  </a:lnTo>
                  <a:lnTo>
                    <a:pt x="3558" y="9026"/>
                  </a:lnTo>
                  <a:lnTo>
                    <a:pt x="3596" y="9026"/>
                  </a:lnTo>
                  <a:lnTo>
                    <a:pt x="4126" y="8269"/>
                  </a:lnTo>
                  <a:lnTo>
                    <a:pt x="4126" y="8269"/>
                  </a:lnTo>
                  <a:cubicBezTo>
                    <a:pt x="4275" y="8283"/>
                    <a:pt x="4423" y="8290"/>
                    <a:pt x="4571" y="8290"/>
                  </a:cubicBezTo>
                  <a:cubicBezTo>
                    <a:pt x="4732" y="8290"/>
                    <a:pt x="4892" y="8282"/>
                    <a:pt x="5052" y="8265"/>
                  </a:cubicBezTo>
                  <a:lnTo>
                    <a:pt x="5052" y="8265"/>
                  </a:lnTo>
                  <a:lnTo>
                    <a:pt x="5575" y="8937"/>
                  </a:lnTo>
                  <a:lnTo>
                    <a:pt x="5575" y="8937"/>
                  </a:lnTo>
                  <a:lnTo>
                    <a:pt x="5547" y="8950"/>
                  </a:lnTo>
                  <a:lnTo>
                    <a:pt x="5585" y="8950"/>
                  </a:lnTo>
                  <a:lnTo>
                    <a:pt x="5623" y="8988"/>
                  </a:lnTo>
                  <a:lnTo>
                    <a:pt x="5661" y="8988"/>
                  </a:lnTo>
                  <a:lnTo>
                    <a:pt x="7038" y="8414"/>
                  </a:lnTo>
                  <a:lnTo>
                    <a:pt x="7076" y="8414"/>
                  </a:lnTo>
                  <a:lnTo>
                    <a:pt x="7076" y="8376"/>
                  </a:lnTo>
                  <a:cubicBezTo>
                    <a:pt x="7040" y="8082"/>
                    <a:pt x="6968" y="7788"/>
                    <a:pt x="6928" y="7493"/>
                  </a:cubicBezTo>
                  <a:lnTo>
                    <a:pt x="6928" y="7493"/>
                  </a:lnTo>
                  <a:cubicBezTo>
                    <a:pt x="7189" y="7306"/>
                    <a:pt x="7413" y="7083"/>
                    <a:pt x="7601" y="6788"/>
                  </a:cubicBezTo>
                  <a:lnTo>
                    <a:pt x="7601" y="6788"/>
                  </a:lnTo>
                  <a:lnTo>
                    <a:pt x="7459" y="6770"/>
                  </a:lnTo>
                  <a:lnTo>
                    <a:pt x="7421" y="6770"/>
                  </a:lnTo>
                  <a:cubicBezTo>
                    <a:pt x="7229" y="6999"/>
                    <a:pt x="7000" y="7267"/>
                    <a:pt x="6732" y="7458"/>
                  </a:cubicBezTo>
                  <a:lnTo>
                    <a:pt x="6732" y="7497"/>
                  </a:lnTo>
                  <a:lnTo>
                    <a:pt x="6876" y="8359"/>
                  </a:lnTo>
                  <a:lnTo>
                    <a:pt x="6876" y="8359"/>
                  </a:lnTo>
                  <a:lnTo>
                    <a:pt x="5576" y="8937"/>
                  </a:lnTo>
                  <a:lnTo>
                    <a:pt x="5576" y="8937"/>
                  </a:lnTo>
                  <a:cubicBezTo>
                    <a:pt x="5398" y="8690"/>
                    <a:pt x="5222" y="8475"/>
                    <a:pt x="5076" y="8263"/>
                  </a:cubicBezTo>
                  <a:lnTo>
                    <a:pt x="5076" y="8263"/>
                  </a:lnTo>
                  <a:cubicBezTo>
                    <a:pt x="5080" y="8262"/>
                    <a:pt x="5084" y="8262"/>
                    <a:pt x="5088" y="8261"/>
                  </a:cubicBezTo>
                  <a:lnTo>
                    <a:pt x="5075" y="8261"/>
                  </a:lnTo>
                  <a:cubicBezTo>
                    <a:pt x="5067" y="8249"/>
                    <a:pt x="5058" y="8236"/>
                    <a:pt x="5049" y="8223"/>
                  </a:cubicBezTo>
                  <a:lnTo>
                    <a:pt x="5049" y="8185"/>
                  </a:lnTo>
                  <a:lnTo>
                    <a:pt x="5011" y="8185"/>
                  </a:lnTo>
                  <a:cubicBezTo>
                    <a:pt x="4858" y="8204"/>
                    <a:pt x="4696" y="8214"/>
                    <a:pt x="4528" y="8214"/>
                  </a:cubicBezTo>
                  <a:cubicBezTo>
                    <a:pt x="4361" y="8214"/>
                    <a:pt x="4189" y="8204"/>
                    <a:pt x="4017" y="8185"/>
                  </a:cubicBezTo>
                  <a:lnTo>
                    <a:pt x="4017" y="8223"/>
                  </a:lnTo>
                  <a:cubicBezTo>
                    <a:pt x="3832" y="8482"/>
                    <a:pt x="3647" y="8705"/>
                    <a:pt x="3497" y="8927"/>
                  </a:cubicBezTo>
                  <a:lnTo>
                    <a:pt x="3497" y="8927"/>
                  </a:lnTo>
                  <a:lnTo>
                    <a:pt x="2146" y="8430"/>
                  </a:lnTo>
                  <a:lnTo>
                    <a:pt x="2146" y="8430"/>
                  </a:lnTo>
                  <a:cubicBezTo>
                    <a:pt x="2183" y="8129"/>
                    <a:pt x="2221" y="7796"/>
                    <a:pt x="2296" y="7535"/>
                  </a:cubicBezTo>
                  <a:lnTo>
                    <a:pt x="2296" y="7497"/>
                  </a:lnTo>
                  <a:cubicBezTo>
                    <a:pt x="2028" y="7305"/>
                    <a:pt x="1760" y="7076"/>
                    <a:pt x="1569" y="6846"/>
                  </a:cubicBezTo>
                  <a:lnTo>
                    <a:pt x="687" y="6993"/>
                  </a:lnTo>
                  <a:lnTo>
                    <a:pt x="687" y="6993"/>
                  </a:lnTo>
                  <a:cubicBezTo>
                    <a:pt x="504" y="6519"/>
                    <a:pt x="287" y="6080"/>
                    <a:pt x="102" y="5642"/>
                  </a:cubicBezTo>
                  <a:lnTo>
                    <a:pt x="102" y="5642"/>
                  </a:lnTo>
                  <a:lnTo>
                    <a:pt x="804" y="5087"/>
                  </a:lnTo>
                  <a:cubicBezTo>
                    <a:pt x="766" y="4743"/>
                    <a:pt x="766" y="4399"/>
                    <a:pt x="804" y="4093"/>
                  </a:cubicBezTo>
                  <a:lnTo>
                    <a:pt x="765" y="4065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8450288" y="2015225"/>
              <a:ext cx="375775" cy="376750"/>
            </a:xfrm>
            <a:custGeom>
              <a:avLst/>
              <a:gdLst/>
              <a:ahLst/>
              <a:cxnLst/>
              <a:rect l="l" t="t" r="r" b="b"/>
              <a:pathLst>
                <a:path w="15031" h="15070" extrusionOk="0">
                  <a:moveTo>
                    <a:pt x="7535" y="4655"/>
                  </a:moveTo>
                  <a:cubicBezTo>
                    <a:pt x="7879" y="4655"/>
                    <a:pt x="8228" y="4720"/>
                    <a:pt x="8567" y="4858"/>
                  </a:cubicBezTo>
                  <a:cubicBezTo>
                    <a:pt x="10824" y="5775"/>
                    <a:pt x="10862" y="8950"/>
                    <a:pt x="8605" y="9906"/>
                  </a:cubicBezTo>
                  <a:cubicBezTo>
                    <a:pt x="8242" y="10063"/>
                    <a:pt x="7876" y="10134"/>
                    <a:pt x="7523" y="10134"/>
                  </a:cubicBezTo>
                  <a:cubicBezTo>
                    <a:pt x="5721" y="10134"/>
                    <a:pt x="4243" y="8274"/>
                    <a:pt x="5010" y="6387"/>
                  </a:cubicBezTo>
                  <a:cubicBezTo>
                    <a:pt x="5418" y="5311"/>
                    <a:pt x="6444" y="4655"/>
                    <a:pt x="7535" y="4655"/>
                  </a:cubicBezTo>
                  <a:close/>
                  <a:moveTo>
                    <a:pt x="9103" y="0"/>
                  </a:moveTo>
                  <a:lnTo>
                    <a:pt x="8261" y="1301"/>
                  </a:lnTo>
                  <a:cubicBezTo>
                    <a:pt x="7974" y="1262"/>
                    <a:pt x="7687" y="1243"/>
                    <a:pt x="7405" y="1243"/>
                  </a:cubicBezTo>
                  <a:cubicBezTo>
                    <a:pt x="7123" y="1243"/>
                    <a:pt x="6846" y="1262"/>
                    <a:pt x="6578" y="1301"/>
                  </a:cubicBezTo>
                  <a:lnTo>
                    <a:pt x="5660" y="77"/>
                  </a:lnTo>
                  <a:lnTo>
                    <a:pt x="3327" y="1071"/>
                  </a:lnTo>
                  <a:lnTo>
                    <a:pt x="3595" y="2601"/>
                  </a:lnTo>
                  <a:cubicBezTo>
                    <a:pt x="3176" y="2944"/>
                    <a:pt x="2795" y="3325"/>
                    <a:pt x="2452" y="3781"/>
                  </a:cubicBezTo>
                  <a:lnTo>
                    <a:pt x="2452" y="3781"/>
                  </a:lnTo>
                  <a:lnTo>
                    <a:pt x="956" y="3557"/>
                  </a:lnTo>
                  <a:lnTo>
                    <a:pt x="0" y="5928"/>
                  </a:lnTo>
                  <a:lnTo>
                    <a:pt x="1224" y="6808"/>
                  </a:lnTo>
                  <a:cubicBezTo>
                    <a:pt x="1147" y="7344"/>
                    <a:pt x="1147" y="7917"/>
                    <a:pt x="1262" y="8453"/>
                  </a:cubicBezTo>
                  <a:lnTo>
                    <a:pt x="0" y="9371"/>
                  </a:lnTo>
                  <a:lnTo>
                    <a:pt x="1033" y="11704"/>
                  </a:lnTo>
                  <a:lnTo>
                    <a:pt x="2524" y="11436"/>
                  </a:lnTo>
                  <a:cubicBezTo>
                    <a:pt x="2868" y="11857"/>
                    <a:pt x="3289" y="12239"/>
                    <a:pt x="3710" y="12583"/>
                  </a:cubicBezTo>
                  <a:lnTo>
                    <a:pt x="3480" y="14113"/>
                  </a:lnTo>
                  <a:lnTo>
                    <a:pt x="5890" y="15069"/>
                  </a:lnTo>
                  <a:lnTo>
                    <a:pt x="6731" y="13807"/>
                  </a:lnTo>
                  <a:cubicBezTo>
                    <a:pt x="6969" y="13823"/>
                    <a:pt x="7200" y="13832"/>
                    <a:pt x="7430" y="13832"/>
                  </a:cubicBezTo>
                  <a:cubicBezTo>
                    <a:pt x="7755" y="13832"/>
                    <a:pt x="8078" y="13814"/>
                    <a:pt x="8414" y="13769"/>
                  </a:cubicBezTo>
                  <a:lnTo>
                    <a:pt x="9332" y="15031"/>
                  </a:lnTo>
                  <a:lnTo>
                    <a:pt x="11665" y="13998"/>
                  </a:lnTo>
                  <a:lnTo>
                    <a:pt x="11359" y="12507"/>
                  </a:lnTo>
                  <a:cubicBezTo>
                    <a:pt x="11818" y="12163"/>
                    <a:pt x="12201" y="11742"/>
                    <a:pt x="12545" y="11321"/>
                  </a:cubicBezTo>
                  <a:lnTo>
                    <a:pt x="14075" y="11551"/>
                  </a:lnTo>
                  <a:lnTo>
                    <a:pt x="15031" y="9141"/>
                  </a:lnTo>
                  <a:lnTo>
                    <a:pt x="13730" y="8300"/>
                  </a:lnTo>
                  <a:cubicBezTo>
                    <a:pt x="13807" y="7726"/>
                    <a:pt x="13807" y="7152"/>
                    <a:pt x="13730" y="6617"/>
                  </a:cubicBezTo>
                  <a:lnTo>
                    <a:pt x="14954" y="5699"/>
                  </a:lnTo>
                  <a:lnTo>
                    <a:pt x="13960" y="3366"/>
                  </a:lnTo>
                  <a:lnTo>
                    <a:pt x="12430" y="3634"/>
                  </a:lnTo>
                  <a:cubicBezTo>
                    <a:pt x="12086" y="3213"/>
                    <a:pt x="11703" y="2830"/>
                    <a:pt x="11244" y="2486"/>
                  </a:cubicBezTo>
                  <a:lnTo>
                    <a:pt x="11474" y="956"/>
                  </a:lnTo>
                  <a:lnTo>
                    <a:pt x="9103" y="0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8450288" y="2012350"/>
              <a:ext cx="378650" cy="380575"/>
            </a:xfrm>
            <a:custGeom>
              <a:avLst/>
              <a:gdLst/>
              <a:ahLst/>
              <a:cxnLst/>
              <a:rect l="l" t="t" r="r" b="b"/>
              <a:pathLst>
                <a:path w="15146" h="15223" extrusionOk="0">
                  <a:moveTo>
                    <a:pt x="2677" y="3519"/>
                  </a:moveTo>
                  <a:lnTo>
                    <a:pt x="2626" y="3590"/>
                  </a:lnTo>
                  <a:lnTo>
                    <a:pt x="2626" y="3590"/>
                  </a:lnTo>
                  <a:cubicBezTo>
                    <a:pt x="2643" y="3568"/>
                    <a:pt x="2660" y="3545"/>
                    <a:pt x="2677" y="3519"/>
                  </a:cubicBezTo>
                  <a:close/>
                  <a:moveTo>
                    <a:pt x="2626" y="3590"/>
                  </a:moveTo>
                  <a:lnTo>
                    <a:pt x="2626" y="3590"/>
                  </a:lnTo>
                  <a:cubicBezTo>
                    <a:pt x="2569" y="3666"/>
                    <a:pt x="2516" y="3719"/>
                    <a:pt x="2486" y="3749"/>
                  </a:cubicBezTo>
                  <a:cubicBezTo>
                    <a:pt x="2451" y="3783"/>
                    <a:pt x="2448" y="3818"/>
                    <a:pt x="2419" y="3853"/>
                  </a:cubicBezTo>
                  <a:lnTo>
                    <a:pt x="2419" y="3853"/>
                  </a:lnTo>
                  <a:cubicBezTo>
                    <a:pt x="2414" y="3846"/>
                    <a:pt x="2410" y="3838"/>
                    <a:pt x="2410" y="3825"/>
                  </a:cubicBezTo>
                  <a:lnTo>
                    <a:pt x="2104" y="3787"/>
                  </a:lnTo>
                  <a:lnTo>
                    <a:pt x="956" y="3596"/>
                  </a:lnTo>
                  <a:cubicBezTo>
                    <a:pt x="947" y="3621"/>
                    <a:pt x="937" y="3646"/>
                    <a:pt x="927" y="3672"/>
                  </a:cubicBezTo>
                  <a:lnTo>
                    <a:pt x="918" y="3672"/>
                  </a:lnTo>
                  <a:lnTo>
                    <a:pt x="927" y="3674"/>
                  </a:lnTo>
                  <a:lnTo>
                    <a:pt x="927" y="3674"/>
                  </a:lnTo>
                  <a:cubicBezTo>
                    <a:pt x="701" y="4275"/>
                    <a:pt x="403" y="5051"/>
                    <a:pt x="0" y="5967"/>
                  </a:cubicBezTo>
                  <a:lnTo>
                    <a:pt x="0" y="6005"/>
                  </a:lnTo>
                  <a:lnTo>
                    <a:pt x="38" y="6005"/>
                  </a:lnTo>
                  <a:lnTo>
                    <a:pt x="61" y="6021"/>
                  </a:lnTo>
                  <a:lnTo>
                    <a:pt x="61" y="6021"/>
                  </a:lnTo>
                  <a:cubicBezTo>
                    <a:pt x="432" y="5058"/>
                    <a:pt x="729" y="4277"/>
                    <a:pt x="954" y="3678"/>
                  </a:cubicBezTo>
                  <a:lnTo>
                    <a:pt x="954" y="3678"/>
                  </a:lnTo>
                  <a:lnTo>
                    <a:pt x="2065" y="3863"/>
                  </a:lnTo>
                  <a:lnTo>
                    <a:pt x="2371" y="3902"/>
                  </a:lnTo>
                  <a:lnTo>
                    <a:pt x="2448" y="3902"/>
                  </a:lnTo>
                  <a:cubicBezTo>
                    <a:pt x="2448" y="3876"/>
                    <a:pt x="2431" y="3868"/>
                    <a:pt x="2419" y="3853"/>
                  </a:cubicBezTo>
                  <a:lnTo>
                    <a:pt x="2419" y="3853"/>
                  </a:lnTo>
                  <a:cubicBezTo>
                    <a:pt x="2454" y="3819"/>
                    <a:pt x="2486" y="3787"/>
                    <a:pt x="2486" y="3787"/>
                  </a:cubicBezTo>
                  <a:lnTo>
                    <a:pt x="2626" y="3590"/>
                  </a:lnTo>
                  <a:close/>
                  <a:moveTo>
                    <a:pt x="9064" y="1"/>
                  </a:moveTo>
                  <a:lnTo>
                    <a:pt x="9026" y="39"/>
                  </a:lnTo>
                  <a:cubicBezTo>
                    <a:pt x="8721" y="496"/>
                    <a:pt x="8455" y="915"/>
                    <a:pt x="8150" y="1296"/>
                  </a:cubicBezTo>
                  <a:lnTo>
                    <a:pt x="8150" y="1296"/>
                  </a:lnTo>
                  <a:cubicBezTo>
                    <a:pt x="7938" y="1283"/>
                    <a:pt x="7731" y="1276"/>
                    <a:pt x="7524" y="1276"/>
                  </a:cubicBezTo>
                  <a:cubicBezTo>
                    <a:pt x="7210" y="1276"/>
                    <a:pt x="6899" y="1293"/>
                    <a:pt x="6575" y="1335"/>
                  </a:cubicBezTo>
                  <a:lnTo>
                    <a:pt x="6575" y="1335"/>
                  </a:lnTo>
                  <a:lnTo>
                    <a:pt x="5660" y="115"/>
                  </a:lnTo>
                  <a:lnTo>
                    <a:pt x="5660" y="77"/>
                  </a:lnTo>
                  <a:lnTo>
                    <a:pt x="3289" y="1110"/>
                  </a:lnTo>
                  <a:cubicBezTo>
                    <a:pt x="3404" y="1722"/>
                    <a:pt x="3480" y="2219"/>
                    <a:pt x="3557" y="2639"/>
                  </a:cubicBezTo>
                  <a:cubicBezTo>
                    <a:pt x="3251" y="2907"/>
                    <a:pt x="2945" y="3175"/>
                    <a:pt x="2677" y="3519"/>
                  </a:cubicBezTo>
                  <a:cubicBezTo>
                    <a:pt x="2983" y="3213"/>
                    <a:pt x="3251" y="2945"/>
                    <a:pt x="3595" y="2678"/>
                  </a:cubicBezTo>
                  <a:cubicBezTo>
                    <a:pt x="3520" y="2265"/>
                    <a:pt x="3445" y="1779"/>
                    <a:pt x="3334" y="1183"/>
                  </a:cubicBezTo>
                  <a:lnTo>
                    <a:pt x="3334" y="1183"/>
                  </a:lnTo>
                  <a:lnTo>
                    <a:pt x="5631" y="204"/>
                  </a:lnTo>
                  <a:lnTo>
                    <a:pt x="6578" y="1492"/>
                  </a:lnTo>
                  <a:lnTo>
                    <a:pt x="6655" y="1492"/>
                  </a:lnTo>
                  <a:cubicBezTo>
                    <a:pt x="6923" y="1454"/>
                    <a:pt x="7200" y="1435"/>
                    <a:pt x="7477" y="1435"/>
                  </a:cubicBezTo>
                  <a:cubicBezTo>
                    <a:pt x="7754" y="1435"/>
                    <a:pt x="8032" y="1454"/>
                    <a:pt x="8299" y="1492"/>
                  </a:cubicBezTo>
                  <a:lnTo>
                    <a:pt x="8338" y="1492"/>
                  </a:lnTo>
                  <a:lnTo>
                    <a:pt x="8338" y="1454"/>
                  </a:lnTo>
                  <a:lnTo>
                    <a:pt x="9201" y="216"/>
                  </a:lnTo>
                  <a:lnTo>
                    <a:pt x="11465" y="1129"/>
                  </a:lnTo>
                  <a:lnTo>
                    <a:pt x="11465" y="1129"/>
                  </a:lnTo>
                  <a:cubicBezTo>
                    <a:pt x="11391" y="1607"/>
                    <a:pt x="11316" y="2086"/>
                    <a:pt x="11206" y="2601"/>
                  </a:cubicBezTo>
                  <a:lnTo>
                    <a:pt x="11206" y="2639"/>
                  </a:lnTo>
                  <a:lnTo>
                    <a:pt x="11244" y="2678"/>
                  </a:lnTo>
                  <a:cubicBezTo>
                    <a:pt x="11703" y="2984"/>
                    <a:pt x="12086" y="3404"/>
                    <a:pt x="12430" y="3825"/>
                  </a:cubicBezTo>
                  <a:lnTo>
                    <a:pt x="12468" y="3863"/>
                  </a:lnTo>
                  <a:lnTo>
                    <a:pt x="12506" y="3863"/>
                  </a:lnTo>
                  <a:lnTo>
                    <a:pt x="13944" y="3569"/>
                  </a:lnTo>
                  <a:lnTo>
                    <a:pt x="13944" y="3569"/>
                  </a:lnTo>
                  <a:cubicBezTo>
                    <a:pt x="14272" y="4300"/>
                    <a:pt x="14600" y="5064"/>
                    <a:pt x="14929" y="5795"/>
                  </a:cubicBezTo>
                  <a:lnTo>
                    <a:pt x="14929" y="5795"/>
                  </a:lnTo>
                  <a:lnTo>
                    <a:pt x="13730" y="6694"/>
                  </a:lnTo>
                  <a:lnTo>
                    <a:pt x="13692" y="6732"/>
                  </a:lnTo>
                  <a:lnTo>
                    <a:pt x="13692" y="6770"/>
                  </a:lnTo>
                  <a:cubicBezTo>
                    <a:pt x="13769" y="7306"/>
                    <a:pt x="13769" y="7879"/>
                    <a:pt x="13692" y="8415"/>
                  </a:cubicBezTo>
                  <a:lnTo>
                    <a:pt x="13692" y="8453"/>
                  </a:lnTo>
                  <a:lnTo>
                    <a:pt x="13730" y="8491"/>
                  </a:lnTo>
                  <a:lnTo>
                    <a:pt x="14938" y="9296"/>
                  </a:lnTo>
                  <a:lnTo>
                    <a:pt x="14031" y="11582"/>
                  </a:lnTo>
                  <a:lnTo>
                    <a:pt x="14031" y="11582"/>
                  </a:lnTo>
                  <a:lnTo>
                    <a:pt x="12583" y="11360"/>
                  </a:lnTo>
                  <a:lnTo>
                    <a:pt x="12506" y="11360"/>
                  </a:lnTo>
                  <a:lnTo>
                    <a:pt x="12506" y="11398"/>
                  </a:lnTo>
                  <a:cubicBezTo>
                    <a:pt x="12162" y="11819"/>
                    <a:pt x="11780" y="12239"/>
                    <a:pt x="11359" y="12583"/>
                  </a:cubicBezTo>
                  <a:lnTo>
                    <a:pt x="11321" y="12622"/>
                  </a:lnTo>
                  <a:lnTo>
                    <a:pt x="11321" y="12660"/>
                  </a:lnTo>
                  <a:cubicBezTo>
                    <a:pt x="11394" y="13137"/>
                    <a:pt x="11503" y="13650"/>
                    <a:pt x="11579" y="14096"/>
                  </a:cubicBezTo>
                  <a:lnTo>
                    <a:pt x="11579" y="14096"/>
                  </a:lnTo>
                  <a:lnTo>
                    <a:pt x="9352" y="15082"/>
                  </a:lnTo>
                  <a:lnTo>
                    <a:pt x="9352" y="15082"/>
                  </a:lnTo>
                  <a:lnTo>
                    <a:pt x="8491" y="13846"/>
                  </a:lnTo>
                  <a:lnTo>
                    <a:pt x="8452" y="13807"/>
                  </a:lnTo>
                  <a:lnTo>
                    <a:pt x="8414" y="13807"/>
                  </a:lnTo>
                  <a:cubicBezTo>
                    <a:pt x="8101" y="13852"/>
                    <a:pt x="7774" y="13871"/>
                    <a:pt x="7449" y="13871"/>
                  </a:cubicBezTo>
                  <a:cubicBezTo>
                    <a:pt x="7220" y="13871"/>
                    <a:pt x="6991" y="13861"/>
                    <a:pt x="6770" y="13846"/>
                  </a:cubicBezTo>
                  <a:lnTo>
                    <a:pt x="6731" y="13846"/>
                  </a:lnTo>
                  <a:lnTo>
                    <a:pt x="6693" y="13884"/>
                  </a:lnTo>
                  <a:lnTo>
                    <a:pt x="5851" y="15092"/>
                  </a:lnTo>
                  <a:lnTo>
                    <a:pt x="3566" y="14171"/>
                  </a:lnTo>
                  <a:lnTo>
                    <a:pt x="3566" y="14171"/>
                  </a:lnTo>
                  <a:cubicBezTo>
                    <a:pt x="3639" y="13690"/>
                    <a:pt x="3713" y="13178"/>
                    <a:pt x="3786" y="12736"/>
                  </a:cubicBezTo>
                  <a:lnTo>
                    <a:pt x="3786" y="12660"/>
                  </a:lnTo>
                  <a:lnTo>
                    <a:pt x="3748" y="12660"/>
                  </a:lnTo>
                  <a:cubicBezTo>
                    <a:pt x="3327" y="12316"/>
                    <a:pt x="2907" y="11933"/>
                    <a:pt x="2601" y="11513"/>
                  </a:cubicBezTo>
                  <a:lnTo>
                    <a:pt x="2563" y="11474"/>
                  </a:lnTo>
                  <a:lnTo>
                    <a:pt x="2524" y="11474"/>
                  </a:lnTo>
                  <a:lnTo>
                    <a:pt x="1050" y="11732"/>
                  </a:lnTo>
                  <a:lnTo>
                    <a:pt x="1050" y="11732"/>
                  </a:lnTo>
                  <a:lnTo>
                    <a:pt x="101" y="9505"/>
                  </a:lnTo>
                  <a:lnTo>
                    <a:pt x="1300" y="8606"/>
                  </a:lnTo>
                  <a:lnTo>
                    <a:pt x="1339" y="8606"/>
                  </a:lnTo>
                  <a:lnTo>
                    <a:pt x="1339" y="8568"/>
                  </a:lnTo>
                  <a:cubicBezTo>
                    <a:pt x="1262" y="8032"/>
                    <a:pt x="1224" y="7459"/>
                    <a:pt x="1300" y="6923"/>
                  </a:cubicBezTo>
                  <a:lnTo>
                    <a:pt x="1300" y="6885"/>
                  </a:lnTo>
                  <a:lnTo>
                    <a:pt x="1300" y="6847"/>
                  </a:lnTo>
                  <a:cubicBezTo>
                    <a:pt x="1299" y="6858"/>
                    <a:pt x="1297" y="6870"/>
                    <a:pt x="1296" y="6881"/>
                  </a:cubicBezTo>
                  <a:lnTo>
                    <a:pt x="1296" y="6881"/>
                  </a:lnTo>
                  <a:lnTo>
                    <a:pt x="61" y="6021"/>
                  </a:lnTo>
                  <a:lnTo>
                    <a:pt x="61" y="6021"/>
                  </a:lnTo>
                  <a:cubicBezTo>
                    <a:pt x="58" y="6031"/>
                    <a:pt x="54" y="6041"/>
                    <a:pt x="50" y="6051"/>
                  </a:cubicBezTo>
                  <a:lnTo>
                    <a:pt x="50" y="6051"/>
                  </a:lnTo>
                  <a:lnTo>
                    <a:pt x="38" y="6043"/>
                  </a:lnTo>
                  <a:lnTo>
                    <a:pt x="38" y="6082"/>
                  </a:lnTo>
                  <a:cubicBezTo>
                    <a:pt x="42" y="6071"/>
                    <a:pt x="46" y="6061"/>
                    <a:pt x="50" y="6051"/>
                  </a:cubicBezTo>
                  <a:lnTo>
                    <a:pt x="50" y="6051"/>
                  </a:lnTo>
                  <a:lnTo>
                    <a:pt x="1296" y="6882"/>
                  </a:lnTo>
                  <a:lnTo>
                    <a:pt x="1296" y="6882"/>
                  </a:lnTo>
                  <a:cubicBezTo>
                    <a:pt x="1296" y="6882"/>
                    <a:pt x="1296" y="6881"/>
                    <a:pt x="1296" y="6881"/>
                  </a:cubicBezTo>
                  <a:lnTo>
                    <a:pt x="1296" y="6881"/>
                  </a:lnTo>
                  <a:lnTo>
                    <a:pt x="1300" y="6885"/>
                  </a:lnTo>
                  <a:lnTo>
                    <a:pt x="1296" y="6882"/>
                  </a:lnTo>
                  <a:lnTo>
                    <a:pt x="1296" y="6882"/>
                  </a:lnTo>
                  <a:cubicBezTo>
                    <a:pt x="1226" y="7395"/>
                    <a:pt x="1226" y="7943"/>
                    <a:pt x="1296" y="8457"/>
                  </a:cubicBezTo>
                  <a:lnTo>
                    <a:pt x="1296" y="8457"/>
                  </a:lnTo>
                  <a:lnTo>
                    <a:pt x="77" y="9371"/>
                  </a:lnTo>
                  <a:lnTo>
                    <a:pt x="38" y="9409"/>
                  </a:lnTo>
                  <a:lnTo>
                    <a:pt x="38" y="9447"/>
                  </a:lnTo>
                  <a:cubicBezTo>
                    <a:pt x="339" y="10162"/>
                    <a:pt x="677" y="10913"/>
                    <a:pt x="1015" y="11738"/>
                  </a:cubicBezTo>
                  <a:lnTo>
                    <a:pt x="1015" y="11738"/>
                  </a:lnTo>
                  <a:lnTo>
                    <a:pt x="994" y="11742"/>
                  </a:lnTo>
                  <a:lnTo>
                    <a:pt x="1023" y="11756"/>
                  </a:lnTo>
                  <a:lnTo>
                    <a:pt x="1023" y="11756"/>
                  </a:lnTo>
                  <a:cubicBezTo>
                    <a:pt x="1026" y="11764"/>
                    <a:pt x="1029" y="11772"/>
                    <a:pt x="1033" y="11780"/>
                  </a:cubicBezTo>
                  <a:lnTo>
                    <a:pt x="1033" y="11819"/>
                  </a:lnTo>
                  <a:lnTo>
                    <a:pt x="1071" y="11819"/>
                  </a:lnTo>
                  <a:lnTo>
                    <a:pt x="2534" y="11563"/>
                  </a:lnTo>
                  <a:lnTo>
                    <a:pt x="2534" y="11563"/>
                  </a:lnTo>
                  <a:cubicBezTo>
                    <a:pt x="2865" y="11965"/>
                    <a:pt x="3266" y="12368"/>
                    <a:pt x="3703" y="12702"/>
                  </a:cubicBezTo>
                  <a:lnTo>
                    <a:pt x="3703" y="12702"/>
                  </a:lnTo>
                  <a:cubicBezTo>
                    <a:pt x="3629" y="13152"/>
                    <a:pt x="3555" y="13671"/>
                    <a:pt x="3480" y="14190"/>
                  </a:cubicBezTo>
                  <a:lnTo>
                    <a:pt x="3480" y="14228"/>
                  </a:lnTo>
                  <a:lnTo>
                    <a:pt x="3519" y="14228"/>
                  </a:lnTo>
                  <a:lnTo>
                    <a:pt x="5890" y="15184"/>
                  </a:lnTo>
                  <a:lnTo>
                    <a:pt x="5928" y="15222"/>
                  </a:lnTo>
                  <a:lnTo>
                    <a:pt x="5966" y="15146"/>
                  </a:lnTo>
                  <a:lnTo>
                    <a:pt x="6815" y="13928"/>
                  </a:lnTo>
                  <a:lnTo>
                    <a:pt x="6815" y="13928"/>
                  </a:lnTo>
                  <a:cubicBezTo>
                    <a:pt x="7057" y="13959"/>
                    <a:pt x="7292" y="13975"/>
                    <a:pt x="7527" y="13975"/>
                  </a:cubicBezTo>
                  <a:cubicBezTo>
                    <a:pt x="7811" y="13975"/>
                    <a:pt x="8094" y="13951"/>
                    <a:pt x="8386" y="13897"/>
                  </a:cubicBezTo>
                  <a:lnTo>
                    <a:pt x="8386" y="13897"/>
                  </a:lnTo>
                  <a:lnTo>
                    <a:pt x="9294" y="15108"/>
                  </a:lnTo>
                  <a:lnTo>
                    <a:pt x="9332" y="15184"/>
                  </a:lnTo>
                  <a:lnTo>
                    <a:pt x="9370" y="15146"/>
                  </a:lnTo>
                  <a:lnTo>
                    <a:pt x="11742" y="14152"/>
                  </a:lnTo>
                  <a:lnTo>
                    <a:pt x="11780" y="14113"/>
                  </a:lnTo>
                  <a:lnTo>
                    <a:pt x="11780" y="14037"/>
                  </a:lnTo>
                  <a:cubicBezTo>
                    <a:pt x="11705" y="13590"/>
                    <a:pt x="11595" y="13071"/>
                    <a:pt x="11518" y="12585"/>
                  </a:cubicBezTo>
                  <a:lnTo>
                    <a:pt x="11518" y="12585"/>
                  </a:lnTo>
                  <a:cubicBezTo>
                    <a:pt x="11910" y="12259"/>
                    <a:pt x="12300" y="11868"/>
                    <a:pt x="12626" y="11443"/>
                  </a:cubicBezTo>
                  <a:lnTo>
                    <a:pt x="12626" y="11443"/>
                  </a:lnTo>
                  <a:lnTo>
                    <a:pt x="14002" y="11654"/>
                  </a:lnTo>
                  <a:lnTo>
                    <a:pt x="14002" y="11654"/>
                  </a:lnTo>
                  <a:lnTo>
                    <a:pt x="13998" y="11666"/>
                  </a:lnTo>
                  <a:lnTo>
                    <a:pt x="14008" y="11655"/>
                  </a:lnTo>
                  <a:lnTo>
                    <a:pt x="14008" y="11655"/>
                  </a:lnTo>
                  <a:lnTo>
                    <a:pt x="14075" y="11666"/>
                  </a:lnTo>
                  <a:lnTo>
                    <a:pt x="14151" y="11666"/>
                  </a:lnTo>
                  <a:lnTo>
                    <a:pt x="14189" y="11627"/>
                  </a:lnTo>
                  <a:cubicBezTo>
                    <a:pt x="14495" y="10786"/>
                    <a:pt x="14801" y="10021"/>
                    <a:pt x="15145" y="9218"/>
                  </a:cubicBezTo>
                  <a:lnTo>
                    <a:pt x="15145" y="9180"/>
                  </a:lnTo>
                  <a:lnTo>
                    <a:pt x="15069" y="9141"/>
                  </a:lnTo>
                  <a:lnTo>
                    <a:pt x="13848" y="8290"/>
                  </a:lnTo>
                  <a:lnTo>
                    <a:pt x="13848" y="8290"/>
                  </a:lnTo>
                  <a:cubicBezTo>
                    <a:pt x="13882" y="7748"/>
                    <a:pt x="13881" y="7207"/>
                    <a:pt x="13813" y="6700"/>
                  </a:cubicBezTo>
                  <a:lnTo>
                    <a:pt x="13813" y="6700"/>
                  </a:lnTo>
                  <a:lnTo>
                    <a:pt x="15031" y="5814"/>
                  </a:lnTo>
                  <a:lnTo>
                    <a:pt x="15069" y="5776"/>
                  </a:lnTo>
                  <a:lnTo>
                    <a:pt x="15069" y="5737"/>
                  </a:lnTo>
                  <a:cubicBezTo>
                    <a:pt x="14687" y="4934"/>
                    <a:pt x="14381" y="4131"/>
                    <a:pt x="14036" y="3366"/>
                  </a:cubicBezTo>
                  <a:lnTo>
                    <a:pt x="13998" y="3328"/>
                  </a:lnTo>
                  <a:lnTo>
                    <a:pt x="13960" y="3328"/>
                  </a:lnTo>
                  <a:lnTo>
                    <a:pt x="12496" y="3621"/>
                  </a:lnTo>
                  <a:lnTo>
                    <a:pt x="12496" y="3621"/>
                  </a:lnTo>
                  <a:cubicBezTo>
                    <a:pt x="12156" y="3208"/>
                    <a:pt x="11744" y="2796"/>
                    <a:pt x="11331" y="2457"/>
                  </a:cubicBezTo>
                  <a:lnTo>
                    <a:pt x="11331" y="2457"/>
                  </a:lnTo>
                  <a:cubicBezTo>
                    <a:pt x="11404" y="1979"/>
                    <a:pt x="11477" y="1470"/>
                    <a:pt x="11550" y="995"/>
                  </a:cubicBezTo>
                  <a:lnTo>
                    <a:pt x="11550" y="957"/>
                  </a:lnTo>
                  <a:lnTo>
                    <a:pt x="11474" y="957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8226513" y="2459388"/>
              <a:ext cx="223775" cy="224725"/>
            </a:xfrm>
            <a:custGeom>
              <a:avLst/>
              <a:gdLst/>
              <a:ahLst/>
              <a:cxnLst/>
              <a:rect l="l" t="t" r="r" b="b"/>
              <a:pathLst>
                <a:path w="8951" h="8989" extrusionOk="0">
                  <a:moveTo>
                    <a:pt x="4495" y="2802"/>
                  </a:moveTo>
                  <a:cubicBezTo>
                    <a:pt x="4692" y="2802"/>
                    <a:pt x="4893" y="2836"/>
                    <a:pt x="5087" y="2907"/>
                  </a:cubicBezTo>
                  <a:cubicBezTo>
                    <a:pt x="6464" y="3442"/>
                    <a:pt x="6464" y="5355"/>
                    <a:pt x="5125" y="5928"/>
                  </a:cubicBezTo>
                  <a:cubicBezTo>
                    <a:pt x="4896" y="6033"/>
                    <a:pt x="4666" y="6081"/>
                    <a:pt x="4444" y="6081"/>
                  </a:cubicBezTo>
                  <a:cubicBezTo>
                    <a:pt x="3372" y="6081"/>
                    <a:pt x="2508" y="4966"/>
                    <a:pt x="2984" y="3825"/>
                  </a:cubicBezTo>
                  <a:cubicBezTo>
                    <a:pt x="3219" y="3178"/>
                    <a:pt x="3839" y="2802"/>
                    <a:pt x="4495" y="2802"/>
                  </a:cubicBezTo>
                  <a:close/>
                  <a:moveTo>
                    <a:pt x="5431" y="0"/>
                  </a:moveTo>
                  <a:lnTo>
                    <a:pt x="4896" y="765"/>
                  </a:lnTo>
                  <a:cubicBezTo>
                    <a:pt x="4743" y="746"/>
                    <a:pt x="4580" y="737"/>
                    <a:pt x="4413" y="737"/>
                  </a:cubicBezTo>
                  <a:cubicBezTo>
                    <a:pt x="4246" y="737"/>
                    <a:pt x="4074" y="746"/>
                    <a:pt x="3902" y="765"/>
                  </a:cubicBezTo>
                  <a:lnTo>
                    <a:pt x="3366" y="39"/>
                  </a:lnTo>
                  <a:lnTo>
                    <a:pt x="1951" y="650"/>
                  </a:lnTo>
                  <a:lnTo>
                    <a:pt x="2142" y="1530"/>
                  </a:lnTo>
                  <a:cubicBezTo>
                    <a:pt x="1875" y="1760"/>
                    <a:pt x="1645" y="1989"/>
                    <a:pt x="1454" y="2257"/>
                  </a:cubicBezTo>
                  <a:lnTo>
                    <a:pt x="574" y="2104"/>
                  </a:lnTo>
                  <a:lnTo>
                    <a:pt x="0" y="3519"/>
                  </a:lnTo>
                  <a:lnTo>
                    <a:pt x="765" y="4054"/>
                  </a:lnTo>
                  <a:cubicBezTo>
                    <a:pt x="689" y="4399"/>
                    <a:pt x="689" y="4705"/>
                    <a:pt x="765" y="5049"/>
                  </a:cubicBezTo>
                  <a:lnTo>
                    <a:pt x="0" y="5584"/>
                  </a:lnTo>
                  <a:lnTo>
                    <a:pt x="612" y="6999"/>
                  </a:lnTo>
                  <a:lnTo>
                    <a:pt x="1530" y="6808"/>
                  </a:lnTo>
                  <a:cubicBezTo>
                    <a:pt x="1722" y="7076"/>
                    <a:pt x="1951" y="7305"/>
                    <a:pt x="2219" y="7535"/>
                  </a:cubicBezTo>
                  <a:lnTo>
                    <a:pt x="2104" y="8414"/>
                  </a:lnTo>
                  <a:lnTo>
                    <a:pt x="3519" y="8988"/>
                  </a:lnTo>
                  <a:lnTo>
                    <a:pt x="4016" y="8261"/>
                  </a:lnTo>
                  <a:cubicBezTo>
                    <a:pt x="4188" y="8281"/>
                    <a:pt x="4351" y="8290"/>
                    <a:pt x="4514" y="8290"/>
                  </a:cubicBezTo>
                  <a:cubicBezTo>
                    <a:pt x="4676" y="8290"/>
                    <a:pt x="4839" y="8281"/>
                    <a:pt x="5011" y="8261"/>
                  </a:cubicBezTo>
                  <a:lnTo>
                    <a:pt x="5546" y="8988"/>
                  </a:lnTo>
                  <a:lnTo>
                    <a:pt x="6961" y="8376"/>
                  </a:lnTo>
                  <a:lnTo>
                    <a:pt x="6770" y="7497"/>
                  </a:lnTo>
                  <a:cubicBezTo>
                    <a:pt x="7038" y="7267"/>
                    <a:pt x="7267" y="7038"/>
                    <a:pt x="7497" y="6770"/>
                  </a:cubicBezTo>
                  <a:lnTo>
                    <a:pt x="8376" y="6923"/>
                  </a:lnTo>
                  <a:lnTo>
                    <a:pt x="8950" y="5469"/>
                  </a:lnTo>
                  <a:lnTo>
                    <a:pt x="8185" y="4972"/>
                  </a:lnTo>
                  <a:cubicBezTo>
                    <a:pt x="8223" y="4628"/>
                    <a:pt x="8223" y="4284"/>
                    <a:pt x="8185" y="3978"/>
                  </a:cubicBezTo>
                  <a:lnTo>
                    <a:pt x="8950" y="3404"/>
                  </a:lnTo>
                  <a:lnTo>
                    <a:pt x="8338" y="2027"/>
                  </a:lnTo>
                  <a:lnTo>
                    <a:pt x="7420" y="2180"/>
                  </a:lnTo>
                  <a:cubicBezTo>
                    <a:pt x="7229" y="1913"/>
                    <a:pt x="6999" y="1683"/>
                    <a:pt x="6732" y="1492"/>
                  </a:cubicBezTo>
                  <a:lnTo>
                    <a:pt x="6847" y="574"/>
                  </a:lnTo>
                  <a:lnTo>
                    <a:pt x="543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34988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"/>
          <p:cNvSpPr/>
          <p:nvPr/>
        </p:nvSpPr>
        <p:spPr>
          <a:xfrm>
            <a:off x="632622" y="1580404"/>
            <a:ext cx="6724500" cy="2539200"/>
          </a:xfrm>
          <a:prstGeom prst="rect">
            <a:avLst/>
          </a:prstGeom>
          <a:solidFill>
            <a:srgbClr val="A4C1FF">
              <a:alpha val="38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19" name="Google Shape;119;p12"/>
          <p:cNvGrpSpPr/>
          <p:nvPr/>
        </p:nvGrpSpPr>
        <p:grpSpPr>
          <a:xfrm>
            <a:off x="1284050" y="3537168"/>
            <a:ext cx="7138425" cy="2697233"/>
            <a:chOff x="1284050" y="2652875"/>
            <a:chExt cx="7138425" cy="2022925"/>
          </a:xfrm>
        </p:grpSpPr>
        <p:sp>
          <p:nvSpPr>
            <p:cNvPr id="120" name="Google Shape;120;p12"/>
            <p:cNvSpPr/>
            <p:nvPr/>
          </p:nvSpPr>
          <p:spPr>
            <a:xfrm>
              <a:off x="1284050" y="3089700"/>
              <a:ext cx="7050300" cy="1586100"/>
            </a:xfrm>
            <a:prstGeom prst="rect">
              <a:avLst/>
            </a:pr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121" name="Google Shape;121;p12"/>
            <p:cNvGrpSpPr/>
            <p:nvPr/>
          </p:nvGrpSpPr>
          <p:grpSpPr>
            <a:xfrm>
              <a:off x="1372175" y="2652875"/>
              <a:ext cx="7050300" cy="1951500"/>
              <a:chOff x="702300" y="1123300"/>
              <a:chExt cx="7050300" cy="1951500"/>
            </a:xfrm>
          </p:grpSpPr>
          <p:grpSp>
            <p:nvGrpSpPr>
              <p:cNvPr id="122" name="Google Shape;122;p12"/>
              <p:cNvGrpSpPr/>
              <p:nvPr/>
            </p:nvGrpSpPr>
            <p:grpSpPr>
              <a:xfrm>
                <a:off x="712500" y="1123300"/>
                <a:ext cx="7029900" cy="1951500"/>
                <a:chOff x="712500" y="1123300"/>
                <a:chExt cx="7029900" cy="1951500"/>
              </a:xfrm>
            </p:grpSpPr>
            <p:sp>
              <p:nvSpPr>
                <p:cNvPr id="123" name="Google Shape;123;p12"/>
                <p:cNvSpPr/>
                <p:nvPr/>
              </p:nvSpPr>
              <p:spPr>
                <a:xfrm>
                  <a:off x="712500" y="1123300"/>
                  <a:ext cx="7029900" cy="1951500"/>
                </a:xfrm>
                <a:prstGeom prst="rect">
                  <a:avLst/>
                </a:prstGeom>
                <a:solidFill>
                  <a:schemeClr val="accent2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24" name="Google Shape;124;p12"/>
                <p:cNvSpPr/>
                <p:nvPr/>
              </p:nvSpPr>
              <p:spPr>
                <a:xfrm>
                  <a:off x="858600" y="1198100"/>
                  <a:ext cx="108600" cy="108600"/>
                </a:xfrm>
                <a:prstGeom prst="ellipse">
                  <a:avLst/>
                </a:prstGeom>
                <a:solidFill>
                  <a:srgbClr val="FFCFCF"/>
                </a:solidFill>
                <a:ln w="9525" cap="flat" cmpd="sng">
                  <a:solidFill>
                    <a:srgbClr val="FF727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25" name="Google Shape;125;p12"/>
                <p:cNvSpPr/>
                <p:nvPr/>
              </p:nvSpPr>
              <p:spPr>
                <a:xfrm>
                  <a:off x="1014675" y="1198100"/>
                  <a:ext cx="108600" cy="108600"/>
                </a:xfrm>
                <a:prstGeom prst="ellipse">
                  <a:avLst/>
                </a:prstGeom>
                <a:solidFill>
                  <a:srgbClr val="FFCFCF"/>
                </a:solidFill>
                <a:ln w="9525" cap="flat" cmpd="sng">
                  <a:solidFill>
                    <a:srgbClr val="FF727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26" name="Google Shape;126;p12"/>
                <p:cNvSpPr/>
                <p:nvPr/>
              </p:nvSpPr>
              <p:spPr>
                <a:xfrm>
                  <a:off x="1170750" y="1198100"/>
                  <a:ext cx="108600" cy="108600"/>
                </a:xfrm>
                <a:prstGeom prst="ellipse">
                  <a:avLst/>
                </a:prstGeom>
                <a:solidFill>
                  <a:srgbClr val="FFCFCF"/>
                </a:solidFill>
                <a:ln w="9525" cap="flat" cmpd="sng">
                  <a:solidFill>
                    <a:srgbClr val="FF727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27" name="Google Shape;127;p12"/>
              <p:cNvCxnSpPr/>
              <p:nvPr/>
            </p:nvCxnSpPr>
            <p:spPr>
              <a:xfrm>
                <a:off x="702300" y="1377475"/>
                <a:ext cx="705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28" name="Google Shape;128;p12"/>
          <p:cNvGrpSpPr/>
          <p:nvPr/>
        </p:nvGrpSpPr>
        <p:grpSpPr>
          <a:xfrm>
            <a:off x="702300" y="1396133"/>
            <a:ext cx="7050300" cy="2602000"/>
            <a:chOff x="702300" y="1123300"/>
            <a:chExt cx="7050300" cy="1951500"/>
          </a:xfrm>
        </p:grpSpPr>
        <p:grpSp>
          <p:nvGrpSpPr>
            <p:cNvPr id="129" name="Google Shape;129;p12"/>
            <p:cNvGrpSpPr/>
            <p:nvPr/>
          </p:nvGrpSpPr>
          <p:grpSpPr>
            <a:xfrm>
              <a:off x="712500" y="1123300"/>
              <a:ext cx="7029900" cy="1951500"/>
              <a:chOff x="712500" y="1123300"/>
              <a:chExt cx="7029900" cy="1951500"/>
            </a:xfrm>
          </p:grpSpPr>
          <p:sp>
            <p:nvSpPr>
              <p:cNvPr id="130" name="Google Shape;130;p12"/>
              <p:cNvSpPr/>
              <p:nvPr/>
            </p:nvSpPr>
            <p:spPr>
              <a:xfrm>
                <a:off x="712500" y="1123300"/>
                <a:ext cx="7029900" cy="19515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858600" y="1198100"/>
                <a:ext cx="108600" cy="108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1014675" y="1198100"/>
                <a:ext cx="108600" cy="108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1170750" y="1198100"/>
                <a:ext cx="108600" cy="108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cxnSp>
          <p:nvCxnSpPr>
            <p:cNvPr id="134" name="Google Shape;134;p12"/>
            <p:cNvCxnSpPr/>
            <p:nvPr/>
          </p:nvCxnSpPr>
          <p:spPr>
            <a:xfrm>
              <a:off x="702300" y="1377475"/>
              <a:ext cx="7050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5" name="Google Shape;135;p12"/>
          <p:cNvSpPr txBox="1">
            <a:spLocks noGrp="1"/>
          </p:cNvSpPr>
          <p:nvPr>
            <p:ph type="ctrTitle"/>
          </p:nvPr>
        </p:nvSpPr>
        <p:spPr>
          <a:xfrm>
            <a:off x="1650771" y="2386420"/>
            <a:ext cx="2251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12"/>
          <p:cNvSpPr txBox="1">
            <a:spLocks noGrp="1"/>
          </p:cNvSpPr>
          <p:nvPr>
            <p:ph type="subTitle" idx="1"/>
          </p:nvPr>
        </p:nvSpPr>
        <p:spPr>
          <a:xfrm>
            <a:off x="1650782" y="2919027"/>
            <a:ext cx="2334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12"/>
          <p:cNvSpPr txBox="1">
            <a:spLocks noGrp="1"/>
          </p:cNvSpPr>
          <p:nvPr>
            <p:ph type="title" idx="2" hasCustomPrompt="1"/>
          </p:nvPr>
        </p:nvSpPr>
        <p:spPr>
          <a:xfrm>
            <a:off x="800808" y="2166085"/>
            <a:ext cx="862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8" name="Google Shape;138;p12"/>
          <p:cNvSpPr txBox="1">
            <a:spLocks noGrp="1"/>
          </p:cNvSpPr>
          <p:nvPr>
            <p:ph type="ctrTitle" idx="3"/>
          </p:nvPr>
        </p:nvSpPr>
        <p:spPr>
          <a:xfrm>
            <a:off x="5200068" y="2388856"/>
            <a:ext cx="2251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12"/>
          <p:cNvSpPr txBox="1">
            <a:spLocks noGrp="1"/>
          </p:cNvSpPr>
          <p:nvPr>
            <p:ph type="subTitle" idx="4"/>
          </p:nvPr>
        </p:nvSpPr>
        <p:spPr>
          <a:xfrm>
            <a:off x="5200052" y="2919027"/>
            <a:ext cx="238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12"/>
          <p:cNvSpPr txBox="1">
            <a:spLocks noGrp="1"/>
          </p:cNvSpPr>
          <p:nvPr>
            <p:ph type="title" idx="5" hasCustomPrompt="1"/>
          </p:nvPr>
        </p:nvSpPr>
        <p:spPr>
          <a:xfrm>
            <a:off x="4278816" y="2166079"/>
            <a:ext cx="9909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41" name="Google Shape;141;p12"/>
          <p:cNvSpPr txBox="1">
            <a:spLocks noGrp="1"/>
          </p:cNvSpPr>
          <p:nvPr>
            <p:ph type="ctrTitle" idx="6"/>
          </p:nvPr>
        </p:nvSpPr>
        <p:spPr>
          <a:xfrm>
            <a:off x="2311792" y="4537648"/>
            <a:ext cx="2652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12"/>
          <p:cNvSpPr txBox="1">
            <a:spLocks noGrp="1"/>
          </p:cNvSpPr>
          <p:nvPr>
            <p:ph type="subTitle" idx="7"/>
          </p:nvPr>
        </p:nvSpPr>
        <p:spPr>
          <a:xfrm>
            <a:off x="2311806" y="5060277"/>
            <a:ext cx="24309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12"/>
          <p:cNvSpPr txBox="1">
            <a:spLocks noGrp="1"/>
          </p:cNvSpPr>
          <p:nvPr>
            <p:ph type="title" idx="8" hasCustomPrompt="1"/>
          </p:nvPr>
        </p:nvSpPr>
        <p:spPr>
          <a:xfrm>
            <a:off x="1495410" y="4307751"/>
            <a:ext cx="7746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12"/>
          <p:cNvSpPr txBox="1">
            <a:spLocks noGrp="1"/>
          </p:cNvSpPr>
          <p:nvPr>
            <p:ph type="ctrTitle" idx="9"/>
          </p:nvPr>
        </p:nvSpPr>
        <p:spPr>
          <a:xfrm>
            <a:off x="5880101" y="4553665"/>
            <a:ext cx="2251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12"/>
          <p:cNvSpPr txBox="1">
            <a:spLocks noGrp="1"/>
          </p:cNvSpPr>
          <p:nvPr>
            <p:ph type="subTitle" idx="13"/>
          </p:nvPr>
        </p:nvSpPr>
        <p:spPr>
          <a:xfrm>
            <a:off x="5880103" y="5078844"/>
            <a:ext cx="24309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12"/>
          <p:cNvSpPr txBox="1">
            <a:spLocks noGrp="1"/>
          </p:cNvSpPr>
          <p:nvPr>
            <p:ph type="title" idx="14" hasCustomPrompt="1"/>
          </p:nvPr>
        </p:nvSpPr>
        <p:spPr>
          <a:xfrm>
            <a:off x="5021251" y="4310908"/>
            <a:ext cx="862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47" name="Google Shape;147;p12"/>
          <p:cNvSpPr txBox="1">
            <a:spLocks noGrp="1"/>
          </p:cNvSpPr>
          <p:nvPr>
            <p:ph type="title" idx="15"/>
          </p:nvPr>
        </p:nvSpPr>
        <p:spPr>
          <a:xfrm>
            <a:off x="4336000" y="393324"/>
            <a:ext cx="4177800" cy="8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20728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13"/>
          <p:cNvGrpSpPr/>
          <p:nvPr/>
        </p:nvGrpSpPr>
        <p:grpSpPr>
          <a:xfrm>
            <a:off x="644025" y="2935100"/>
            <a:ext cx="2243100" cy="3204995"/>
            <a:chOff x="644025" y="2201325"/>
            <a:chExt cx="2243100" cy="2403746"/>
          </a:xfrm>
        </p:grpSpPr>
        <p:sp>
          <p:nvSpPr>
            <p:cNvPr id="150" name="Google Shape;150;p13"/>
            <p:cNvSpPr/>
            <p:nvPr/>
          </p:nvSpPr>
          <p:spPr>
            <a:xfrm>
              <a:off x="644025" y="2271971"/>
              <a:ext cx="2166900" cy="2333100"/>
            </a:xfrm>
            <a:prstGeom prst="rect">
              <a:avLst/>
            </a:pr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720225" y="2201325"/>
              <a:ext cx="2166900" cy="23331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cxnSp>
          <p:nvCxnSpPr>
            <p:cNvPr id="152" name="Google Shape;152;p13"/>
            <p:cNvCxnSpPr/>
            <p:nvPr/>
          </p:nvCxnSpPr>
          <p:spPr>
            <a:xfrm>
              <a:off x="701750" y="2857500"/>
              <a:ext cx="2145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3" name="Google Shape;153;p13"/>
          <p:cNvGrpSpPr/>
          <p:nvPr/>
        </p:nvGrpSpPr>
        <p:grpSpPr>
          <a:xfrm>
            <a:off x="3412350" y="2935100"/>
            <a:ext cx="2243100" cy="3204995"/>
            <a:chOff x="3412350" y="2201325"/>
            <a:chExt cx="2243100" cy="2403746"/>
          </a:xfrm>
        </p:grpSpPr>
        <p:sp>
          <p:nvSpPr>
            <p:cNvPr id="154" name="Google Shape;154;p13"/>
            <p:cNvSpPr/>
            <p:nvPr/>
          </p:nvSpPr>
          <p:spPr>
            <a:xfrm>
              <a:off x="3412350" y="2271971"/>
              <a:ext cx="2166900" cy="2333100"/>
            </a:xfrm>
            <a:prstGeom prst="rect">
              <a:avLst/>
            </a:pr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488550" y="2201325"/>
              <a:ext cx="2166900" cy="23331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cxnSp>
          <p:nvCxnSpPr>
            <p:cNvPr id="156" name="Google Shape;156;p13"/>
            <p:cNvCxnSpPr/>
            <p:nvPr/>
          </p:nvCxnSpPr>
          <p:spPr>
            <a:xfrm>
              <a:off x="3499500" y="2857500"/>
              <a:ext cx="2145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7" name="Google Shape;157;p13"/>
          <p:cNvGrpSpPr/>
          <p:nvPr/>
        </p:nvGrpSpPr>
        <p:grpSpPr>
          <a:xfrm>
            <a:off x="6180676" y="2935100"/>
            <a:ext cx="2261575" cy="3204995"/>
            <a:chOff x="6180675" y="2201325"/>
            <a:chExt cx="2261575" cy="2403746"/>
          </a:xfrm>
        </p:grpSpPr>
        <p:sp>
          <p:nvSpPr>
            <p:cNvPr id="158" name="Google Shape;158;p13"/>
            <p:cNvSpPr/>
            <p:nvPr/>
          </p:nvSpPr>
          <p:spPr>
            <a:xfrm>
              <a:off x="6180675" y="2271971"/>
              <a:ext cx="2166900" cy="2333100"/>
            </a:xfrm>
            <a:prstGeom prst="rect">
              <a:avLst/>
            </a:pr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256875" y="2201325"/>
              <a:ext cx="2166900" cy="23331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cxnSp>
          <p:nvCxnSpPr>
            <p:cNvPr id="160" name="Google Shape;160;p13"/>
            <p:cNvCxnSpPr/>
            <p:nvPr/>
          </p:nvCxnSpPr>
          <p:spPr>
            <a:xfrm>
              <a:off x="6249550" y="2857500"/>
              <a:ext cx="2192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1" name="Google Shape;161;p13"/>
          <p:cNvSpPr txBox="1">
            <a:spLocks noGrp="1"/>
          </p:cNvSpPr>
          <p:nvPr>
            <p:ph type="subTitle" idx="1"/>
          </p:nvPr>
        </p:nvSpPr>
        <p:spPr>
          <a:xfrm>
            <a:off x="865200" y="3905233"/>
            <a:ext cx="1818000" cy="18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subTitle" idx="2"/>
          </p:nvPr>
        </p:nvSpPr>
        <p:spPr>
          <a:xfrm>
            <a:off x="3560725" y="3905233"/>
            <a:ext cx="2022600" cy="18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ctrTitle"/>
          </p:nvPr>
        </p:nvSpPr>
        <p:spPr>
          <a:xfrm>
            <a:off x="1044600" y="3163400"/>
            <a:ext cx="1459200" cy="47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ctrTitle" idx="3"/>
          </p:nvPr>
        </p:nvSpPr>
        <p:spPr>
          <a:xfrm>
            <a:off x="3824075" y="3163400"/>
            <a:ext cx="1495800" cy="47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subTitle" idx="4"/>
          </p:nvPr>
        </p:nvSpPr>
        <p:spPr>
          <a:xfrm>
            <a:off x="6460800" y="3905233"/>
            <a:ext cx="1818000" cy="18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ctrTitle" idx="5"/>
          </p:nvPr>
        </p:nvSpPr>
        <p:spPr>
          <a:xfrm>
            <a:off x="6460800" y="3163400"/>
            <a:ext cx="1818000" cy="47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title" idx="6"/>
          </p:nvPr>
        </p:nvSpPr>
        <p:spPr>
          <a:xfrm>
            <a:off x="4336000" y="393324"/>
            <a:ext cx="4177800" cy="8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74111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14"/>
          <p:cNvGrpSpPr/>
          <p:nvPr/>
        </p:nvGrpSpPr>
        <p:grpSpPr>
          <a:xfrm>
            <a:off x="587025" y="1778353"/>
            <a:ext cx="7900756" cy="4359524"/>
            <a:chOff x="587025" y="1333764"/>
            <a:chExt cx="7900756" cy="3269643"/>
          </a:xfrm>
        </p:grpSpPr>
        <p:sp>
          <p:nvSpPr>
            <p:cNvPr id="170" name="Google Shape;170;p14"/>
            <p:cNvSpPr/>
            <p:nvPr/>
          </p:nvSpPr>
          <p:spPr>
            <a:xfrm>
              <a:off x="3366900" y="1415008"/>
              <a:ext cx="2257800" cy="3188400"/>
            </a:xfrm>
            <a:prstGeom prst="rect">
              <a:avLst/>
            </a:pr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6146775" y="1415008"/>
              <a:ext cx="2257800" cy="3188400"/>
            </a:xfrm>
            <a:prstGeom prst="rect">
              <a:avLst/>
            </a:pr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587025" y="1415008"/>
              <a:ext cx="2257800" cy="3188400"/>
            </a:xfrm>
            <a:prstGeom prst="rect">
              <a:avLst/>
            </a:pr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663225" y="1340550"/>
              <a:ext cx="2257800" cy="31884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3443100" y="1340550"/>
              <a:ext cx="2257800" cy="31884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6222975" y="1333764"/>
              <a:ext cx="2257800" cy="31884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cxnSp>
          <p:nvCxnSpPr>
            <p:cNvPr id="176" name="Google Shape;176;p14"/>
            <p:cNvCxnSpPr/>
            <p:nvPr/>
          </p:nvCxnSpPr>
          <p:spPr>
            <a:xfrm>
              <a:off x="663225" y="1948307"/>
              <a:ext cx="2257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" name="Google Shape;177;p14"/>
            <p:cNvCxnSpPr/>
            <p:nvPr/>
          </p:nvCxnSpPr>
          <p:spPr>
            <a:xfrm>
              <a:off x="663225" y="3507108"/>
              <a:ext cx="2257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" name="Google Shape;178;p14"/>
            <p:cNvCxnSpPr/>
            <p:nvPr/>
          </p:nvCxnSpPr>
          <p:spPr>
            <a:xfrm>
              <a:off x="3443100" y="1948307"/>
              <a:ext cx="2257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" name="Google Shape;179;p14"/>
            <p:cNvCxnSpPr/>
            <p:nvPr/>
          </p:nvCxnSpPr>
          <p:spPr>
            <a:xfrm>
              <a:off x="3443100" y="3507108"/>
              <a:ext cx="2257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0" name="Google Shape;180;p14"/>
            <p:cNvCxnSpPr/>
            <p:nvPr/>
          </p:nvCxnSpPr>
          <p:spPr>
            <a:xfrm>
              <a:off x="6229981" y="1948307"/>
              <a:ext cx="2257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1" name="Google Shape;181;p14"/>
            <p:cNvCxnSpPr/>
            <p:nvPr/>
          </p:nvCxnSpPr>
          <p:spPr>
            <a:xfrm>
              <a:off x="6229981" y="3507108"/>
              <a:ext cx="2257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2" name="Google Shape;182;p14"/>
          <p:cNvSpPr txBox="1">
            <a:spLocks noGrp="1"/>
          </p:cNvSpPr>
          <p:nvPr>
            <p:ph type="subTitle" idx="1"/>
          </p:nvPr>
        </p:nvSpPr>
        <p:spPr>
          <a:xfrm>
            <a:off x="877800" y="2597743"/>
            <a:ext cx="1817700" cy="10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2"/>
          </p:nvPr>
        </p:nvSpPr>
        <p:spPr>
          <a:xfrm>
            <a:off x="3512536" y="2597743"/>
            <a:ext cx="1975800" cy="10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ctrTitle"/>
          </p:nvPr>
        </p:nvSpPr>
        <p:spPr>
          <a:xfrm>
            <a:off x="1349875" y="2186276"/>
            <a:ext cx="1345500" cy="5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ctrTitle" idx="3"/>
          </p:nvPr>
        </p:nvSpPr>
        <p:spPr>
          <a:xfrm>
            <a:off x="4217536" y="2186276"/>
            <a:ext cx="1270800" cy="5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subTitle" idx="4"/>
          </p:nvPr>
        </p:nvSpPr>
        <p:spPr>
          <a:xfrm>
            <a:off x="6367358" y="2597743"/>
            <a:ext cx="1925700" cy="10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ctrTitle" idx="5"/>
          </p:nvPr>
        </p:nvSpPr>
        <p:spPr>
          <a:xfrm>
            <a:off x="6889483" y="2186276"/>
            <a:ext cx="1403700" cy="5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subTitle" idx="6"/>
          </p:nvPr>
        </p:nvSpPr>
        <p:spPr>
          <a:xfrm>
            <a:off x="877500" y="4679033"/>
            <a:ext cx="18180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subTitle" idx="7"/>
          </p:nvPr>
        </p:nvSpPr>
        <p:spPr>
          <a:xfrm>
            <a:off x="3512536" y="4692223"/>
            <a:ext cx="19758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ctrTitle" idx="8"/>
          </p:nvPr>
        </p:nvSpPr>
        <p:spPr>
          <a:xfrm>
            <a:off x="1349875" y="4259495"/>
            <a:ext cx="1345500" cy="5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191" name="Google Shape;191;p14"/>
          <p:cNvSpPr txBox="1">
            <a:spLocks noGrp="1"/>
          </p:cNvSpPr>
          <p:nvPr>
            <p:ph type="ctrTitle" idx="9"/>
          </p:nvPr>
        </p:nvSpPr>
        <p:spPr>
          <a:xfrm>
            <a:off x="4217536" y="4259495"/>
            <a:ext cx="1270800" cy="5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192" name="Google Shape;192;p14"/>
          <p:cNvSpPr txBox="1">
            <a:spLocks noGrp="1"/>
          </p:cNvSpPr>
          <p:nvPr>
            <p:ph type="subTitle" idx="13"/>
          </p:nvPr>
        </p:nvSpPr>
        <p:spPr>
          <a:xfrm>
            <a:off x="6367358" y="4692223"/>
            <a:ext cx="19257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4"/>
          <p:cNvSpPr txBox="1">
            <a:spLocks noGrp="1"/>
          </p:cNvSpPr>
          <p:nvPr>
            <p:ph type="ctrTitle" idx="14"/>
          </p:nvPr>
        </p:nvSpPr>
        <p:spPr>
          <a:xfrm>
            <a:off x="6889483" y="4259495"/>
            <a:ext cx="1403700" cy="5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194" name="Google Shape;194;p14"/>
          <p:cNvSpPr txBox="1">
            <a:spLocks noGrp="1"/>
          </p:cNvSpPr>
          <p:nvPr>
            <p:ph type="title" idx="15"/>
          </p:nvPr>
        </p:nvSpPr>
        <p:spPr>
          <a:xfrm>
            <a:off x="4336000" y="393324"/>
            <a:ext cx="4177800" cy="8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63619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15"/>
          <p:cNvGrpSpPr/>
          <p:nvPr/>
        </p:nvGrpSpPr>
        <p:grpSpPr>
          <a:xfrm>
            <a:off x="6220500" y="1669834"/>
            <a:ext cx="2203400" cy="4595367"/>
            <a:chOff x="6220500" y="1252375"/>
            <a:chExt cx="2203400" cy="3446525"/>
          </a:xfrm>
        </p:grpSpPr>
        <p:sp>
          <p:nvSpPr>
            <p:cNvPr id="197" name="Google Shape;197;p15"/>
            <p:cNvSpPr/>
            <p:nvPr/>
          </p:nvSpPr>
          <p:spPr>
            <a:xfrm>
              <a:off x="6220500" y="1388100"/>
              <a:ext cx="2108400" cy="3310800"/>
            </a:xfrm>
            <a:prstGeom prst="rect">
              <a:avLst/>
            </a:pr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6315500" y="1252375"/>
              <a:ext cx="2108400" cy="33510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cxnSp>
          <p:nvCxnSpPr>
            <p:cNvPr id="199" name="Google Shape;199;p15"/>
            <p:cNvCxnSpPr>
              <a:endCxn id="198" idx="3"/>
            </p:cNvCxnSpPr>
            <p:nvPr/>
          </p:nvCxnSpPr>
          <p:spPr>
            <a:xfrm>
              <a:off x="6297800" y="2927875"/>
              <a:ext cx="2126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0" name="Google Shape;200;p15"/>
          <p:cNvGrpSpPr/>
          <p:nvPr/>
        </p:nvGrpSpPr>
        <p:grpSpPr>
          <a:xfrm>
            <a:off x="3748725" y="1669834"/>
            <a:ext cx="2203400" cy="4595367"/>
            <a:chOff x="3748725" y="1252375"/>
            <a:chExt cx="2203400" cy="3446525"/>
          </a:xfrm>
        </p:grpSpPr>
        <p:sp>
          <p:nvSpPr>
            <p:cNvPr id="201" name="Google Shape;201;p15"/>
            <p:cNvSpPr/>
            <p:nvPr/>
          </p:nvSpPr>
          <p:spPr>
            <a:xfrm>
              <a:off x="3748725" y="1388100"/>
              <a:ext cx="2108400" cy="3310800"/>
            </a:xfrm>
            <a:prstGeom prst="rect">
              <a:avLst/>
            </a:pr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3843725" y="1252375"/>
              <a:ext cx="2108400" cy="33510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cxnSp>
          <p:nvCxnSpPr>
            <p:cNvPr id="203" name="Google Shape;203;p15"/>
            <p:cNvCxnSpPr>
              <a:stCxn id="202" idx="1"/>
              <a:endCxn id="202" idx="3"/>
            </p:cNvCxnSpPr>
            <p:nvPr/>
          </p:nvCxnSpPr>
          <p:spPr>
            <a:xfrm>
              <a:off x="3843725" y="2927875"/>
              <a:ext cx="2108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4" name="Google Shape;204;p15"/>
          <p:cNvSpPr txBox="1">
            <a:spLocks noGrp="1"/>
          </p:cNvSpPr>
          <p:nvPr>
            <p:ph type="subTitle" idx="1"/>
          </p:nvPr>
        </p:nvSpPr>
        <p:spPr>
          <a:xfrm>
            <a:off x="4072800" y="2475500"/>
            <a:ext cx="1690500" cy="10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/>
          </p:nvPr>
        </p:nvSpPr>
        <p:spPr>
          <a:xfrm>
            <a:off x="4014025" y="2165633"/>
            <a:ext cx="1808100" cy="5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2"/>
          </p:nvPr>
        </p:nvSpPr>
        <p:spPr>
          <a:xfrm>
            <a:off x="6524375" y="2475500"/>
            <a:ext cx="1690500" cy="10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07" name="Google Shape;207;p15"/>
          <p:cNvSpPr txBox="1">
            <a:spLocks noGrp="1"/>
          </p:cNvSpPr>
          <p:nvPr>
            <p:ph type="ctrTitle" idx="3"/>
          </p:nvPr>
        </p:nvSpPr>
        <p:spPr>
          <a:xfrm>
            <a:off x="6465750" y="2165633"/>
            <a:ext cx="1808100" cy="5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08" name="Google Shape;208;p15"/>
          <p:cNvSpPr txBox="1">
            <a:spLocks noGrp="1"/>
          </p:cNvSpPr>
          <p:nvPr>
            <p:ph type="subTitle" idx="4"/>
          </p:nvPr>
        </p:nvSpPr>
        <p:spPr>
          <a:xfrm>
            <a:off x="4072750" y="4711467"/>
            <a:ext cx="16905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5"/>
          <p:cNvSpPr txBox="1">
            <a:spLocks noGrp="1"/>
          </p:cNvSpPr>
          <p:nvPr>
            <p:ph type="ctrTitle" idx="5"/>
          </p:nvPr>
        </p:nvSpPr>
        <p:spPr>
          <a:xfrm>
            <a:off x="4014025" y="4401601"/>
            <a:ext cx="1808100" cy="5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10" name="Google Shape;210;p15"/>
          <p:cNvSpPr txBox="1">
            <a:spLocks noGrp="1"/>
          </p:cNvSpPr>
          <p:nvPr>
            <p:ph type="subTitle" idx="6"/>
          </p:nvPr>
        </p:nvSpPr>
        <p:spPr>
          <a:xfrm>
            <a:off x="6524525" y="4711467"/>
            <a:ext cx="16905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11" name="Google Shape;211;p15"/>
          <p:cNvSpPr txBox="1">
            <a:spLocks noGrp="1"/>
          </p:cNvSpPr>
          <p:nvPr>
            <p:ph type="ctrTitle" idx="7"/>
          </p:nvPr>
        </p:nvSpPr>
        <p:spPr>
          <a:xfrm>
            <a:off x="6465750" y="4401600"/>
            <a:ext cx="1808100" cy="5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12" name="Google Shape;212;p15"/>
          <p:cNvSpPr txBox="1">
            <a:spLocks noGrp="1"/>
          </p:cNvSpPr>
          <p:nvPr>
            <p:ph type="title" idx="8"/>
          </p:nvPr>
        </p:nvSpPr>
        <p:spPr>
          <a:xfrm>
            <a:off x="4336000" y="393324"/>
            <a:ext cx="4177800" cy="8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73046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"/>
          <p:cNvSpPr txBox="1">
            <a:spLocks noGrp="1"/>
          </p:cNvSpPr>
          <p:nvPr>
            <p:ph type="subTitle" idx="1"/>
          </p:nvPr>
        </p:nvSpPr>
        <p:spPr>
          <a:xfrm>
            <a:off x="867400" y="2481339"/>
            <a:ext cx="3168300" cy="19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5" name="Google Shape;215;p16"/>
          <p:cNvSpPr txBox="1"/>
          <p:nvPr/>
        </p:nvSpPr>
        <p:spPr>
          <a:xfrm>
            <a:off x="643800" y="4774100"/>
            <a:ext cx="4427700" cy="12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14000"/>
              </a:lnSpc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FFFFFF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CREDITS: This presentation template was created by </a:t>
            </a:r>
            <a:r>
              <a:rPr lang="en" sz="1000" b="1" kern="0">
                <a:solidFill>
                  <a:srgbClr val="A4C1FF"/>
                </a:solidFill>
                <a:uFill>
                  <a:noFill/>
                </a:uFill>
                <a:latin typeface="Nanum Gothic Coding"/>
                <a:ea typeface="Nanum Gothic Coding"/>
                <a:cs typeface="Nanum Gothic Coding"/>
                <a:sym typeface="Nanum Gothic Coding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000" b="1" kern="0">
                <a:solidFill>
                  <a:srgbClr val="FFFFFF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,</a:t>
            </a:r>
            <a:r>
              <a:rPr lang="en" sz="1000" kern="0">
                <a:solidFill>
                  <a:srgbClr val="FFFFFF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including icons by </a:t>
            </a:r>
            <a:r>
              <a:rPr lang="en" sz="1000" b="1" kern="0">
                <a:solidFill>
                  <a:srgbClr val="A4C1FF"/>
                </a:solidFill>
                <a:uFill>
                  <a:noFill/>
                </a:uFill>
                <a:latin typeface="Nanum Gothic Coding"/>
                <a:ea typeface="Nanum Gothic Coding"/>
                <a:cs typeface="Nanum Gothic Coding"/>
                <a:sym typeface="Nanum Gothic Coding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000" kern="0">
                <a:solidFill>
                  <a:srgbClr val="FFFFFF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, infographics &amp; images by </a:t>
            </a:r>
            <a:r>
              <a:rPr lang="en" sz="1000" b="1" kern="0">
                <a:solidFill>
                  <a:srgbClr val="A4C1FF"/>
                </a:solidFill>
                <a:uFill>
                  <a:noFill/>
                </a:uFill>
                <a:latin typeface="Nanum Gothic Coding"/>
                <a:ea typeface="Nanum Gothic Coding"/>
                <a:cs typeface="Nanum Gothic Coding"/>
                <a:sym typeface="Nanum Gothic Coding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000" kern="0">
                <a:solidFill>
                  <a:srgbClr val="A4C1FF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</a:t>
            </a:r>
            <a:r>
              <a:rPr lang="en" sz="1000" kern="0">
                <a:solidFill>
                  <a:srgbClr val="FFFFFF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and illustrations by </a:t>
            </a:r>
            <a:r>
              <a:rPr lang="en" sz="1000" b="1" kern="0">
                <a:solidFill>
                  <a:srgbClr val="A4C1FF"/>
                </a:solidFill>
                <a:uFill>
                  <a:noFill/>
                </a:uFill>
                <a:latin typeface="Nanum Gothic Coding"/>
                <a:ea typeface="Nanum Gothic Coding"/>
                <a:cs typeface="Nanum Gothic Coding"/>
                <a:sym typeface="Nanum Gothic Coding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Stories</a:t>
            </a:r>
            <a:endParaRPr sz="1000" b="1" kern="0">
              <a:solidFill>
                <a:srgbClr val="A4C1FF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216" name="Google Shape;216;p16"/>
          <p:cNvSpPr txBox="1">
            <a:spLocks noGrp="1"/>
          </p:cNvSpPr>
          <p:nvPr>
            <p:ph type="title"/>
          </p:nvPr>
        </p:nvSpPr>
        <p:spPr>
          <a:xfrm>
            <a:off x="859675" y="1096651"/>
            <a:ext cx="3896100" cy="12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9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69607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 and list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 txBox="1">
            <a:spLocks noGrp="1"/>
          </p:cNvSpPr>
          <p:nvPr>
            <p:ph type="body" idx="1"/>
          </p:nvPr>
        </p:nvSpPr>
        <p:spPr>
          <a:xfrm>
            <a:off x="720000" y="1809533"/>
            <a:ext cx="5140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title"/>
          </p:nvPr>
        </p:nvSpPr>
        <p:spPr>
          <a:xfrm>
            <a:off x="4336000" y="393324"/>
            <a:ext cx="4177800" cy="8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grpSp>
        <p:nvGrpSpPr>
          <p:cNvPr id="220" name="Google Shape;220;p17"/>
          <p:cNvGrpSpPr/>
          <p:nvPr/>
        </p:nvGrpSpPr>
        <p:grpSpPr>
          <a:xfrm rot="6300244">
            <a:off x="172354" y="530845"/>
            <a:ext cx="934965" cy="591799"/>
            <a:chOff x="5495733" y="3271125"/>
            <a:chExt cx="1159989" cy="978975"/>
          </a:xfrm>
        </p:grpSpPr>
        <p:sp>
          <p:nvSpPr>
            <p:cNvPr id="221" name="Google Shape;221;p17"/>
            <p:cNvSpPr/>
            <p:nvPr/>
          </p:nvSpPr>
          <p:spPr>
            <a:xfrm rot="1394850">
              <a:off x="5924709" y="3308199"/>
              <a:ext cx="228548" cy="228548"/>
            </a:xfrm>
            <a:custGeom>
              <a:avLst/>
              <a:gdLst/>
              <a:ahLst/>
              <a:cxnLst/>
              <a:rect l="l" t="t" r="r" b="b"/>
              <a:pathLst>
                <a:path w="9142" h="9142" extrusionOk="0">
                  <a:moveTo>
                    <a:pt x="4592" y="2909"/>
                  </a:moveTo>
                  <a:cubicBezTo>
                    <a:pt x="4705" y="2909"/>
                    <a:pt x="4820" y="2921"/>
                    <a:pt x="4934" y="2946"/>
                  </a:cubicBezTo>
                  <a:cubicBezTo>
                    <a:pt x="6349" y="3252"/>
                    <a:pt x="6732" y="5126"/>
                    <a:pt x="5508" y="5929"/>
                  </a:cubicBezTo>
                  <a:cubicBezTo>
                    <a:pt x="5223" y="6116"/>
                    <a:pt x="4917" y="6199"/>
                    <a:pt x="4620" y="6199"/>
                  </a:cubicBezTo>
                  <a:cubicBezTo>
                    <a:pt x="3640" y="6199"/>
                    <a:pt x="2749" y="5294"/>
                    <a:pt x="2984" y="4208"/>
                  </a:cubicBezTo>
                  <a:cubicBezTo>
                    <a:pt x="3150" y="3443"/>
                    <a:pt x="3837" y="2909"/>
                    <a:pt x="4592" y="2909"/>
                  </a:cubicBezTo>
                  <a:close/>
                  <a:moveTo>
                    <a:pt x="4743" y="1"/>
                  </a:moveTo>
                  <a:lnTo>
                    <a:pt x="4360" y="842"/>
                  </a:lnTo>
                  <a:cubicBezTo>
                    <a:pt x="4054" y="881"/>
                    <a:pt x="3710" y="919"/>
                    <a:pt x="3404" y="1034"/>
                  </a:cubicBezTo>
                  <a:lnTo>
                    <a:pt x="2754" y="383"/>
                  </a:lnTo>
                  <a:lnTo>
                    <a:pt x="1492" y="1225"/>
                  </a:lnTo>
                  <a:lnTo>
                    <a:pt x="1798" y="2104"/>
                  </a:lnTo>
                  <a:cubicBezTo>
                    <a:pt x="1568" y="2334"/>
                    <a:pt x="1377" y="2602"/>
                    <a:pt x="1224" y="2908"/>
                  </a:cubicBezTo>
                  <a:lnTo>
                    <a:pt x="306" y="2908"/>
                  </a:lnTo>
                  <a:lnTo>
                    <a:pt x="0" y="4399"/>
                  </a:lnTo>
                  <a:lnTo>
                    <a:pt x="842" y="4782"/>
                  </a:lnTo>
                  <a:cubicBezTo>
                    <a:pt x="842" y="5088"/>
                    <a:pt x="918" y="5432"/>
                    <a:pt x="995" y="5738"/>
                  </a:cubicBezTo>
                  <a:lnTo>
                    <a:pt x="345" y="6388"/>
                  </a:lnTo>
                  <a:lnTo>
                    <a:pt x="1186" y="7688"/>
                  </a:lnTo>
                  <a:lnTo>
                    <a:pt x="2066" y="7344"/>
                  </a:lnTo>
                  <a:cubicBezTo>
                    <a:pt x="2295" y="7574"/>
                    <a:pt x="2601" y="7765"/>
                    <a:pt x="2869" y="7918"/>
                  </a:cubicBezTo>
                  <a:lnTo>
                    <a:pt x="2869" y="8836"/>
                  </a:lnTo>
                  <a:lnTo>
                    <a:pt x="4360" y="9142"/>
                  </a:lnTo>
                  <a:lnTo>
                    <a:pt x="4743" y="8339"/>
                  </a:lnTo>
                  <a:cubicBezTo>
                    <a:pt x="5087" y="8300"/>
                    <a:pt x="5393" y="8224"/>
                    <a:pt x="5699" y="8147"/>
                  </a:cubicBezTo>
                  <a:lnTo>
                    <a:pt x="6387" y="8798"/>
                  </a:lnTo>
                  <a:lnTo>
                    <a:pt x="7650" y="7956"/>
                  </a:lnTo>
                  <a:lnTo>
                    <a:pt x="7344" y="7076"/>
                  </a:lnTo>
                  <a:cubicBezTo>
                    <a:pt x="7573" y="6847"/>
                    <a:pt x="7764" y="6579"/>
                    <a:pt x="7917" y="6273"/>
                  </a:cubicBezTo>
                  <a:lnTo>
                    <a:pt x="8835" y="6273"/>
                  </a:lnTo>
                  <a:lnTo>
                    <a:pt x="9141" y="4782"/>
                  </a:lnTo>
                  <a:lnTo>
                    <a:pt x="8300" y="4399"/>
                  </a:lnTo>
                  <a:cubicBezTo>
                    <a:pt x="8300" y="4055"/>
                    <a:pt x="8223" y="3749"/>
                    <a:pt x="8109" y="3443"/>
                  </a:cubicBezTo>
                  <a:lnTo>
                    <a:pt x="8759" y="2793"/>
                  </a:lnTo>
                  <a:lnTo>
                    <a:pt x="7917" y="1493"/>
                  </a:lnTo>
                  <a:lnTo>
                    <a:pt x="7076" y="1799"/>
                  </a:lnTo>
                  <a:cubicBezTo>
                    <a:pt x="6808" y="1607"/>
                    <a:pt x="6540" y="1416"/>
                    <a:pt x="6234" y="1263"/>
                  </a:cubicBezTo>
                  <a:lnTo>
                    <a:pt x="6234" y="345"/>
                  </a:lnTo>
                  <a:lnTo>
                    <a:pt x="474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2" name="Google Shape;222;p17"/>
            <p:cNvSpPr/>
            <p:nvPr/>
          </p:nvSpPr>
          <p:spPr>
            <a:xfrm rot="1394850">
              <a:off x="5923606" y="3307022"/>
              <a:ext cx="229498" cy="231423"/>
            </a:xfrm>
            <a:custGeom>
              <a:avLst/>
              <a:gdLst/>
              <a:ahLst/>
              <a:cxnLst/>
              <a:rect l="l" t="t" r="r" b="b"/>
              <a:pathLst>
                <a:path w="9180" h="9257" extrusionOk="0">
                  <a:moveTo>
                    <a:pt x="4743" y="1"/>
                  </a:moveTo>
                  <a:lnTo>
                    <a:pt x="4743" y="39"/>
                  </a:lnTo>
                  <a:lnTo>
                    <a:pt x="4360" y="880"/>
                  </a:lnTo>
                  <a:lnTo>
                    <a:pt x="4398" y="880"/>
                  </a:lnTo>
                  <a:cubicBezTo>
                    <a:pt x="4065" y="880"/>
                    <a:pt x="3731" y="952"/>
                    <a:pt x="3432" y="1061"/>
                  </a:cubicBezTo>
                  <a:lnTo>
                    <a:pt x="3432" y="1061"/>
                  </a:lnTo>
                  <a:lnTo>
                    <a:pt x="2792" y="421"/>
                  </a:lnTo>
                  <a:lnTo>
                    <a:pt x="1606" y="1378"/>
                  </a:lnTo>
                  <a:lnTo>
                    <a:pt x="1912" y="2257"/>
                  </a:lnTo>
                  <a:cubicBezTo>
                    <a:pt x="1759" y="2448"/>
                    <a:pt x="1606" y="2640"/>
                    <a:pt x="1492" y="2869"/>
                  </a:cubicBezTo>
                  <a:cubicBezTo>
                    <a:pt x="1606" y="2640"/>
                    <a:pt x="1759" y="2448"/>
                    <a:pt x="1951" y="2257"/>
                  </a:cubicBezTo>
                  <a:lnTo>
                    <a:pt x="1645" y="1416"/>
                  </a:lnTo>
                  <a:lnTo>
                    <a:pt x="2884" y="590"/>
                  </a:lnTo>
                  <a:lnTo>
                    <a:pt x="2884" y="590"/>
                  </a:lnTo>
                  <a:lnTo>
                    <a:pt x="3519" y="1225"/>
                  </a:lnTo>
                  <a:cubicBezTo>
                    <a:pt x="3825" y="1110"/>
                    <a:pt x="4169" y="1072"/>
                    <a:pt x="4475" y="1033"/>
                  </a:cubicBezTo>
                  <a:cubicBezTo>
                    <a:pt x="4627" y="768"/>
                    <a:pt x="4741" y="503"/>
                    <a:pt x="4892" y="200"/>
                  </a:cubicBezTo>
                  <a:lnTo>
                    <a:pt x="4892" y="200"/>
                  </a:lnTo>
                  <a:lnTo>
                    <a:pt x="6349" y="536"/>
                  </a:lnTo>
                  <a:lnTo>
                    <a:pt x="6311" y="498"/>
                  </a:lnTo>
                  <a:lnTo>
                    <a:pt x="6311" y="345"/>
                  </a:lnTo>
                  <a:lnTo>
                    <a:pt x="6272" y="345"/>
                  </a:lnTo>
                  <a:lnTo>
                    <a:pt x="4781" y="1"/>
                  </a:lnTo>
                  <a:close/>
                  <a:moveTo>
                    <a:pt x="1492" y="2869"/>
                  </a:moveTo>
                  <a:cubicBezTo>
                    <a:pt x="1453" y="2907"/>
                    <a:pt x="1415" y="2946"/>
                    <a:pt x="1377" y="3022"/>
                  </a:cubicBezTo>
                  <a:lnTo>
                    <a:pt x="1492" y="2869"/>
                  </a:lnTo>
                  <a:close/>
                  <a:moveTo>
                    <a:pt x="6311" y="1263"/>
                  </a:moveTo>
                  <a:lnTo>
                    <a:pt x="6311" y="1416"/>
                  </a:lnTo>
                  <a:cubicBezTo>
                    <a:pt x="6617" y="1569"/>
                    <a:pt x="6884" y="1760"/>
                    <a:pt x="7114" y="1990"/>
                  </a:cubicBezTo>
                  <a:lnTo>
                    <a:pt x="7963" y="1657"/>
                  </a:lnTo>
                  <a:lnTo>
                    <a:pt x="7963" y="1657"/>
                  </a:lnTo>
                  <a:cubicBezTo>
                    <a:pt x="8219" y="2060"/>
                    <a:pt x="8475" y="2463"/>
                    <a:pt x="8731" y="2900"/>
                  </a:cubicBezTo>
                  <a:lnTo>
                    <a:pt x="8731" y="2900"/>
                  </a:lnTo>
                  <a:lnTo>
                    <a:pt x="8452" y="3213"/>
                  </a:lnTo>
                  <a:lnTo>
                    <a:pt x="8744" y="2922"/>
                  </a:lnTo>
                  <a:lnTo>
                    <a:pt x="8744" y="2922"/>
                  </a:lnTo>
                  <a:cubicBezTo>
                    <a:pt x="8749" y="2930"/>
                    <a:pt x="8754" y="2938"/>
                    <a:pt x="8758" y="2946"/>
                  </a:cubicBezTo>
                  <a:lnTo>
                    <a:pt x="8758" y="2907"/>
                  </a:lnTo>
                  <a:lnTo>
                    <a:pt x="8797" y="2869"/>
                  </a:lnTo>
                  <a:lnTo>
                    <a:pt x="8797" y="2831"/>
                  </a:lnTo>
                  <a:lnTo>
                    <a:pt x="8797" y="2793"/>
                  </a:lnTo>
                  <a:lnTo>
                    <a:pt x="7994" y="1531"/>
                  </a:lnTo>
                  <a:lnTo>
                    <a:pt x="7994" y="1492"/>
                  </a:lnTo>
                  <a:lnTo>
                    <a:pt x="7955" y="1492"/>
                  </a:lnTo>
                  <a:lnTo>
                    <a:pt x="7104" y="1788"/>
                  </a:lnTo>
                  <a:lnTo>
                    <a:pt x="7104" y="1788"/>
                  </a:lnTo>
                  <a:cubicBezTo>
                    <a:pt x="6876" y="1563"/>
                    <a:pt x="6575" y="1376"/>
                    <a:pt x="6311" y="1263"/>
                  </a:cubicBezTo>
                  <a:close/>
                  <a:moveTo>
                    <a:pt x="8452" y="3213"/>
                  </a:moveTo>
                  <a:lnTo>
                    <a:pt x="8157" y="3509"/>
                  </a:lnTo>
                  <a:lnTo>
                    <a:pt x="8157" y="3509"/>
                  </a:lnTo>
                  <a:cubicBezTo>
                    <a:pt x="8153" y="3500"/>
                    <a:pt x="8150" y="3490"/>
                    <a:pt x="8147" y="3481"/>
                  </a:cubicBezTo>
                  <a:lnTo>
                    <a:pt x="8147" y="3519"/>
                  </a:lnTo>
                  <a:lnTo>
                    <a:pt x="8157" y="3509"/>
                  </a:lnTo>
                  <a:lnTo>
                    <a:pt x="8157" y="3509"/>
                  </a:lnTo>
                  <a:cubicBezTo>
                    <a:pt x="8160" y="3518"/>
                    <a:pt x="8163" y="3527"/>
                    <a:pt x="8166" y="3535"/>
                  </a:cubicBezTo>
                  <a:lnTo>
                    <a:pt x="8166" y="3535"/>
                  </a:lnTo>
                  <a:lnTo>
                    <a:pt x="8452" y="3213"/>
                  </a:lnTo>
                  <a:close/>
                  <a:moveTo>
                    <a:pt x="344" y="2946"/>
                  </a:moveTo>
                  <a:cubicBezTo>
                    <a:pt x="297" y="3182"/>
                    <a:pt x="235" y="3462"/>
                    <a:pt x="168" y="3786"/>
                  </a:cubicBezTo>
                  <a:lnTo>
                    <a:pt x="168" y="3786"/>
                  </a:lnTo>
                  <a:cubicBezTo>
                    <a:pt x="240" y="3478"/>
                    <a:pt x="299" y="3211"/>
                    <a:pt x="344" y="2984"/>
                  </a:cubicBezTo>
                  <a:lnTo>
                    <a:pt x="1300" y="2984"/>
                  </a:lnTo>
                  <a:lnTo>
                    <a:pt x="1262" y="2946"/>
                  </a:lnTo>
                  <a:close/>
                  <a:moveTo>
                    <a:pt x="168" y="3786"/>
                  </a:moveTo>
                  <a:cubicBezTo>
                    <a:pt x="118" y="3997"/>
                    <a:pt x="62" y="4227"/>
                    <a:pt x="0" y="4476"/>
                  </a:cubicBezTo>
                  <a:lnTo>
                    <a:pt x="842" y="4858"/>
                  </a:lnTo>
                  <a:cubicBezTo>
                    <a:pt x="878" y="5183"/>
                    <a:pt x="914" y="5474"/>
                    <a:pt x="1014" y="5795"/>
                  </a:cubicBezTo>
                  <a:lnTo>
                    <a:pt x="1014" y="5795"/>
                  </a:lnTo>
                  <a:lnTo>
                    <a:pt x="1033" y="5776"/>
                  </a:lnTo>
                  <a:cubicBezTo>
                    <a:pt x="956" y="5432"/>
                    <a:pt x="880" y="5126"/>
                    <a:pt x="880" y="4820"/>
                  </a:cubicBezTo>
                  <a:lnTo>
                    <a:pt x="45" y="4402"/>
                  </a:lnTo>
                  <a:lnTo>
                    <a:pt x="45" y="4402"/>
                  </a:lnTo>
                  <a:cubicBezTo>
                    <a:pt x="87" y="4182"/>
                    <a:pt x="128" y="3976"/>
                    <a:pt x="168" y="3786"/>
                  </a:cubicBezTo>
                  <a:close/>
                  <a:moveTo>
                    <a:pt x="383" y="6388"/>
                  </a:moveTo>
                  <a:lnTo>
                    <a:pt x="383" y="6426"/>
                  </a:lnTo>
                  <a:lnTo>
                    <a:pt x="398" y="6411"/>
                  </a:lnTo>
                  <a:lnTo>
                    <a:pt x="398" y="6411"/>
                  </a:lnTo>
                  <a:lnTo>
                    <a:pt x="383" y="6388"/>
                  </a:lnTo>
                  <a:close/>
                  <a:moveTo>
                    <a:pt x="1014" y="5795"/>
                  </a:moveTo>
                  <a:lnTo>
                    <a:pt x="398" y="6411"/>
                  </a:lnTo>
                  <a:lnTo>
                    <a:pt x="398" y="6411"/>
                  </a:lnTo>
                  <a:lnTo>
                    <a:pt x="413" y="6434"/>
                  </a:lnTo>
                  <a:lnTo>
                    <a:pt x="1023" y="5824"/>
                  </a:lnTo>
                  <a:lnTo>
                    <a:pt x="1023" y="5824"/>
                  </a:lnTo>
                  <a:cubicBezTo>
                    <a:pt x="1026" y="5833"/>
                    <a:pt x="1030" y="5843"/>
                    <a:pt x="1033" y="5852"/>
                  </a:cubicBezTo>
                  <a:lnTo>
                    <a:pt x="1033" y="5814"/>
                  </a:lnTo>
                  <a:lnTo>
                    <a:pt x="1023" y="5824"/>
                  </a:lnTo>
                  <a:lnTo>
                    <a:pt x="1023" y="5824"/>
                  </a:lnTo>
                  <a:cubicBezTo>
                    <a:pt x="1020" y="5814"/>
                    <a:pt x="1017" y="5804"/>
                    <a:pt x="1014" y="5795"/>
                  </a:cubicBezTo>
                  <a:close/>
                  <a:moveTo>
                    <a:pt x="8166" y="3535"/>
                  </a:moveTo>
                  <a:lnTo>
                    <a:pt x="8147" y="3558"/>
                  </a:lnTo>
                  <a:cubicBezTo>
                    <a:pt x="8223" y="3864"/>
                    <a:pt x="8300" y="4208"/>
                    <a:pt x="8300" y="4514"/>
                  </a:cubicBezTo>
                  <a:lnTo>
                    <a:pt x="9135" y="4894"/>
                  </a:lnTo>
                  <a:lnTo>
                    <a:pt x="9135" y="4894"/>
                  </a:lnTo>
                  <a:cubicBezTo>
                    <a:pt x="9061" y="5366"/>
                    <a:pt x="8953" y="5839"/>
                    <a:pt x="8844" y="6311"/>
                  </a:cubicBezTo>
                  <a:lnTo>
                    <a:pt x="7841" y="6311"/>
                  </a:lnTo>
                  <a:lnTo>
                    <a:pt x="7841" y="6350"/>
                  </a:lnTo>
                  <a:cubicBezTo>
                    <a:pt x="7688" y="6617"/>
                    <a:pt x="7496" y="6885"/>
                    <a:pt x="7305" y="7153"/>
                  </a:cubicBezTo>
                  <a:lnTo>
                    <a:pt x="7305" y="7191"/>
                  </a:lnTo>
                  <a:cubicBezTo>
                    <a:pt x="7416" y="7449"/>
                    <a:pt x="7491" y="7742"/>
                    <a:pt x="7599" y="8003"/>
                  </a:cubicBezTo>
                  <a:lnTo>
                    <a:pt x="7599" y="8003"/>
                  </a:lnTo>
                  <a:lnTo>
                    <a:pt x="6372" y="8820"/>
                  </a:lnTo>
                  <a:lnTo>
                    <a:pt x="5737" y="8185"/>
                  </a:lnTo>
                  <a:cubicBezTo>
                    <a:pt x="5431" y="8262"/>
                    <a:pt x="5087" y="8338"/>
                    <a:pt x="4781" y="8338"/>
                  </a:cubicBezTo>
                  <a:lnTo>
                    <a:pt x="4743" y="8338"/>
                  </a:lnTo>
                  <a:lnTo>
                    <a:pt x="4363" y="9173"/>
                  </a:lnTo>
                  <a:lnTo>
                    <a:pt x="4363" y="9173"/>
                  </a:lnTo>
                  <a:lnTo>
                    <a:pt x="2945" y="8882"/>
                  </a:lnTo>
                  <a:lnTo>
                    <a:pt x="2945" y="8882"/>
                  </a:lnTo>
                  <a:lnTo>
                    <a:pt x="2945" y="7994"/>
                  </a:lnTo>
                  <a:lnTo>
                    <a:pt x="2945" y="7956"/>
                  </a:lnTo>
                  <a:lnTo>
                    <a:pt x="2907" y="7956"/>
                  </a:lnTo>
                  <a:cubicBezTo>
                    <a:pt x="2639" y="7803"/>
                    <a:pt x="2371" y="7650"/>
                    <a:pt x="2104" y="7420"/>
                  </a:cubicBezTo>
                  <a:lnTo>
                    <a:pt x="1255" y="7716"/>
                  </a:lnTo>
                  <a:lnTo>
                    <a:pt x="1255" y="7716"/>
                  </a:lnTo>
                  <a:lnTo>
                    <a:pt x="413" y="6434"/>
                  </a:lnTo>
                  <a:lnTo>
                    <a:pt x="383" y="6464"/>
                  </a:lnTo>
                  <a:lnTo>
                    <a:pt x="1224" y="7765"/>
                  </a:lnTo>
                  <a:lnTo>
                    <a:pt x="2075" y="7469"/>
                  </a:lnTo>
                  <a:lnTo>
                    <a:pt x="2075" y="7469"/>
                  </a:lnTo>
                  <a:cubicBezTo>
                    <a:pt x="2304" y="7694"/>
                    <a:pt x="2605" y="7882"/>
                    <a:pt x="2907" y="8032"/>
                  </a:cubicBezTo>
                  <a:lnTo>
                    <a:pt x="2907" y="8912"/>
                  </a:lnTo>
                  <a:lnTo>
                    <a:pt x="2907" y="8950"/>
                  </a:lnTo>
                  <a:lnTo>
                    <a:pt x="2945" y="8950"/>
                  </a:lnTo>
                  <a:lnTo>
                    <a:pt x="4437" y="9256"/>
                  </a:lnTo>
                  <a:cubicBezTo>
                    <a:pt x="4590" y="8989"/>
                    <a:pt x="4704" y="8683"/>
                    <a:pt x="4857" y="8415"/>
                  </a:cubicBezTo>
                  <a:lnTo>
                    <a:pt x="4819" y="8415"/>
                  </a:lnTo>
                  <a:cubicBezTo>
                    <a:pt x="5116" y="8378"/>
                    <a:pt x="5449" y="8341"/>
                    <a:pt x="5748" y="8234"/>
                  </a:cubicBezTo>
                  <a:lnTo>
                    <a:pt x="5748" y="8234"/>
                  </a:lnTo>
                  <a:lnTo>
                    <a:pt x="6370" y="8821"/>
                  </a:lnTo>
                  <a:lnTo>
                    <a:pt x="6370" y="8821"/>
                  </a:lnTo>
                  <a:lnTo>
                    <a:pt x="6349" y="8836"/>
                  </a:lnTo>
                  <a:lnTo>
                    <a:pt x="6385" y="8836"/>
                  </a:lnTo>
                  <a:lnTo>
                    <a:pt x="6425" y="8874"/>
                  </a:lnTo>
                  <a:lnTo>
                    <a:pt x="6464" y="8874"/>
                  </a:lnTo>
                  <a:lnTo>
                    <a:pt x="7764" y="8032"/>
                  </a:lnTo>
                  <a:lnTo>
                    <a:pt x="7764" y="7994"/>
                  </a:lnTo>
                  <a:lnTo>
                    <a:pt x="7468" y="7180"/>
                  </a:lnTo>
                  <a:lnTo>
                    <a:pt x="7468" y="7180"/>
                  </a:lnTo>
                  <a:cubicBezTo>
                    <a:pt x="7683" y="6927"/>
                    <a:pt x="7865" y="6674"/>
                    <a:pt x="8012" y="6388"/>
                  </a:cubicBezTo>
                  <a:lnTo>
                    <a:pt x="8873" y="6388"/>
                  </a:lnTo>
                  <a:lnTo>
                    <a:pt x="8873" y="6350"/>
                  </a:lnTo>
                  <a:cubicBezTo>
                    <a:pt x="8988" y="5852"/>
                    <a:pt x="9103" y="5355"/>
                    <a:pt x="9179" y="4858"/>
                  </a:cubicBezTo>
                  <a:lnTo>
                    <a:pt x="9179" y="4820"/>
                  </a:lnTo>
                  <a:lnTo>
                    <a:pt x="8338" y="4437"/>
                  </a:lnTo>
                  <a:lnTo>
                    <a:pt x="8338" y="4476"/>
                  </a:lnTo>
                  <a:cubicBezTo>
                    <a:pt x="8338" y="4151"/>
                    <a:pt x="8270" y="3827"/>
                    <a:pt x="8166" y="3535"/>
                  </a:cubicBezTo>
                  <a:close/>
                </a:path>
              </a:pathLst>
            </a:custGeom>
            <a:solidFill>
              <a:srgbClr val="407BFF"/>
            </a:solidFill>
            <a:ln w="9525" cap="flat" cmpd="sng">
              <a:solidFill>
                <a:srgbClr val="407B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3" name="Google Shape;223;p17"/>
            <p:cNvSpPr/>
            <p:nvPr/>
          </p:nvSpPr>
          <p:spPr>
            <a:xfrm rot="1394850">
              <a:off x="6110428" y="3704786"/>
              <a:ext cx="471396" cy="471421"/>
            </a:xfrm>
            <a:custGeom>
              <a:avLst/>
              <a:gdLst/>
              <a:ahLst/>
              <a:cxnLst/>
              <a:rect l="l" t="t" r="r" b="b"/>
              <a:pathLst>
                <a:path w="18856" h="18857" extrusionOk="0">
                  <a:moveTo>
                    <a:pt x="2601" y="5891"/>
                  </a:moveTo>
                  <a:cubicBezTo>
                    <a:pt x="2907" y="5279"/>
                    <a:pt x="3290" y="4744"/>
                    <a:pt x="3748" y="4246"/>
                  </a:cubicBezTo>
                  <a:lnTo>
                    <a:pt x="3098" y="2449"/>
                  </a:lnTo>
                  <a:lnTo>
                    <a:pt x="5737" y="766"/>
                  </a:lnTo>
                  <a:lnTo>
                    <a:pt x="7076" y="2066"/>
                  </a:lnTo>
                  <a:cubicBezTo>
                    <a:pt x="7726" y="1875"/>
                    <a:pt x="8414" y="1760"/>
                    <a:pt x="9103" y="1722"/>
                  </a:cubicBezTo>
                  <a:lnTo>
                    <a:pt x="9906" y="1"/>
                  </a:lnTo>
                  <a:lnTo>
                    <a:pt x="12966" y="651"/>
                  </a:lnTo>
                  <a:lnTo>
                    <a:pt x="12966" y="2563"/>
                  </a:lnTo>
                  <a:cubicBezTo>
                    <a:pt x="13578" y="2869"/>
                    <a:pt x="14113" y="3290"/>
                    <a:pt x="14649" y="3749"/>
                  </a:cubicBezTo>
                  <a:lnTo>
                    <a:pt x="16408" y="3099"/>
                  </a:lnTo>
                  <a:lnTo>
                    <a:pt x="18129" y="5738"/>
                  </a:lnTo>
                  <a:lnTo>
                    <a:pt x="16790" y="7077"/>
                  </a:lnTo>
                  <a:cubicBezTo>
                    <a:pt x="16982" y="7727"/>
                    <a:pt x="17135" y="8415"/>
                    <a:pt x="17135" y="9104"/>
                  </a:cubicBezTo>
                  <a:lnTo>
                    <a:pt x="18856" y="9868"/>
                  </a:lnTo>
                  <a:lnTo>
                    <a:pt x="18205" y="12966"/>
                  </a:lnTo>
                  <a:lnTo>
                    <a:pt x="16293" y="12966"/>
                  </a:lnTo>
                  <a:cubicBezTo>
                    <a:pt x="15987" y="13540"/>
                    <a:pt x="15566" y="14114"/>
                    <a:pt x="15108" y="14611"/>
                  </a:cubicBezTo>
                  <a:lnTo>
                    <a:pt x="15758" y="16409"/>
                  </a:lnTo>
                  <a:lnTo>
                    <a:pt x="13157" y="18091"/>
                  </a:lnTo>
                  <a:lnTo>
                    <a:pt x="11780" y="16791"/>
                  </a:lnTo>
                  <a:cubicBezTo>
                    <a:pt x="11130" y="16982"/>
                    <a:pt x="10442" y="17097"/>
                    <a:pt x="9791" y="17135"/>
                  </a:cubicBezTo>
                  <a:lnTo>
                    <a:pt x="8988" y="18856"/>
                  </a:lnTo>
                  <a:lnTo>
                    <a:pt x="5928" y="18206"/>
                  </a:lnTo>
                  <a:lnTo>
                    <a:pt x="5928" y="16294"/>
                  </a:lnTo>
                  <a:cubicBezTo>
                    <a:pt x="5317" y="15988"/>
                    <a:pt x="4743" y="15567"/>
                    <a:pt x="4246" y="15108"/>
                  </a:cubicBezTo>
                  <a:lnTo>
                    <a:pt x="2448" y="15758"/>
                  </a:lnTo>
                  <a:lnTo>
                    <a:pt x="765" y="13119"/>
                  </a:lnTo>
                  <a:lnTo>
                    <a:pt x="2104" y="11781"/>
                  </a:lnTo>
                  <a:cubicBezTo>
                    <a:pt x="1874" y="11131"/>
                    <a:pt x="1760" y="10442"/>
                    <a:pt x="1721" y="9754"/>
                  </a:cubicBezTo>
                  <a:lnTo>
                    <a:pt x="0" y="8951"/>
                  </a:lnTo>
                  <a:lnTo>
                    <a:pt x="689" y="5891"/>
                  </a:lnTo>
                  <a:lnTo>
                    <a:pt x="2601" y="5891"/>
                  </a:lnTo>
                  <a:close/>
                  <a:moveTo>
                    <a:pt x="6196" y="8568"/>
                  </a:moveTo>
                  <a:cubicBezTo>
                    <a:pt x="5584" y="11475"/>
                    <a:pt x="8797" y="13693"/>
                    <a:pt x="11283" y="12087"/>
                  </a:cubicBezTo>
                  <a:cubicBezTo>
                    <a:pt x="13769" y="10480"/>
                    <a:pt x="13119" y="6656"/>
                    <a:pt x="10212" y="6006"/>
                  </a:cubicBezTo>
                  <a:cubicBezTo>
                    <a:pt x="8376" y="5623"/>
                    <a:pt x="6617" y="6771"/>
                    <a:pt x="6234" y="8568"/>
                  </a:cubicBezTo>
                  <a:close/>
                </a:path>
              </a:pathLst>
            </a:custGeom>
            <a:solidFill>
              <a:srgbClr val="A4C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4" name="Google Shape;224;p17"/>
            <p:cNvSpPr/>
            <p:nvPr/>
          </p:nvSpPr>
          <p:spPr>
            <a:xfrm rot="1394912">
              <a:off x="5541379" y="3654666"/>
              <a:ext cx="291161" cy="291177"/>
            </a:xfrm>
            <a:custGeom>
              <a:avLst/>
              <a:gdLst/>
              <a:ahLst/>
              <a:cxnLst/>
              <a:rect l="l" t="t" r="r" b="b"/>
              <a:pathLst>
                <a:path w="18856" h="18857" extrusionOk="0">
                  <a:moveTo>
                    <a:pt x="2601" y="5891"/>
                  </a:moveTo>
                  <a:cubicBezTo>
                    <a:pt x="2907" y="5279"/>
                    <a:pt x="3290" y="4744"/>
                    <a:pt x="3748" y="4246"/>
                  </a:cubicBezTo>
                  <a:lnTo>
                    <a:pt x="3098" y="2449"/>
                  </a:lnTo>
                  <a:lnTo>
                    <a:pt x="5737" y="766"/>
                  </a:lnTo>
                  <a:lnTo>
                    <a:pt x="7076" y="2066"/>
                  </a:lnTo>
                  <a:cubicBezTo>
                    <a:pt x="7726" y="1875"/>
                    <a:pt x="8414" y="1760"/>
                    <a:pt x="9103" y="1722"/>
                  </a:cubicBezTo>
                  <a:lnTo>
                    <a:pt x="9906" y="1"/>
                  </a:lnTo>
                  <a:lnTo>
                    <a:pt x="12966" y="651"/>
                  </a:lnTo>
                  <a:lnTo>
                    <a:pt x="12966" y="2563"/>
                  </a:lnTo>
                  <a:cubicBezTo>
                    <a:pt x="13578" y="2869"/>
                    <a:pt x="14113" y="3290"/>
                    <a:pt x="14649" y="3749"/>
                  </a:cubicBezTo>
                  <a:lnTo>
                    <a:pt x="16408" y="3099"/>
                  </a:lnTo>
                  <a:lnTo>
                    <a:pt x="18129" y="5738"/>
                  </a:lnTo>
                  <a:lnTo>
                    <a:pt x="16790" y="7077"/>
                  </a:lnTo>
                  <a:cubicBezTo>
                    <a:pt x="16982" y="7727"/>
                    <a:pt x="17135" y="8415"/>
                    <a:pt x="17135" y="9104"/>
                  </a:cubicBezTo>
                  <a:lnTo>
                    <a:pt x="18856" y="9868"/>
                  </a:lnTo>
                  <a:lnTo>
                    <a:pt x="18205" y="12966"/>
                  </a:lnTo>
                  <a:lnTo>
                    <a:pt x="16293" y="12966"/>
                  </a:lnTo>
                  <a:cubicBezTo>
                    <a:pt x="15987" y="13540"/>
                    <a:pt x="15566" y="14114"/>
                    <a:pt x="15108" y="14611"/>
                  </a:cubicBezTo>
                  <a:lnTo>
                    <a:pt x="15758" y="16409"/>
                  </a:lnTo>
                  <a:lnTo>
                    <a:pt x="13157" y="18091"/>
                  </a:lnTo>
                  <a:lnTo>
                    <a:pt x="11780" y="16791"/>
                  </a:lnTo>
                  <a:cubicBezTo>
                    <a:pt x="11130" y="16982"/>
                    <a:pt x="10442" y="17097"/>
                    <a:pt x="9791" y="17135"/>
                  </a:cubicBezTo>
                  <a:lnTo>
                    <a:pt x="8988" y="18856"/>
                  </a:lnTo>
                  <a:lnTo>
                    <a:pt x="5928" y="18206"/>
                  </a:lnTo>
                  <a:lnTo>
                    <a:pt x="5928" y="16294"/>
                  </a:lnTo>
                  <a:cubicBezTo>
                    <a:pt x="5317" y="15988"/>
                    <a:pt x="4743" y="15567"/>
                    <a:pt x="4246" y="15108"/>
                  </a:cubicBezTo>
                  <a:lnTo>
                    <a:pt x="2448" y="15758"/>
                  </a:lnTo>
                  <a:lnTo>
                    <a:pt x="765" y="13119"/>
                  </a:lnTo>
                  <a:lnTo>
                    <a:pt x="2104" y="11781"/>
                  </a:lnTo>
                  <a:cubicBezTo>
                    <a:pt x="1874" y="11131"/>
                    <a:pt x="1760" y="10442"/>
                    <a:pt x="1721" y="9754"/>
                  </a:cubicBezTo>
                  <a:lnTo>
                    <a:pt x="0" y="8951"/>
                  </a:lnTo>
                  <a:lnTo>
                    <a:pt x="689" y="5891"/>
                  </a:lnTo>
                  <a:lnTo>
                    <a:pt x="2601" y="5891"/>
                  </a:lnTo>
                  <a:close/>
                  <a:moveTo>
                    <a:pt x="6196" y="8568"/>
                  </a:moveTo>
                  <a:cubicBezTo>
                    <a:pt x="5584" y="11475"/>
                    <a:pt x="8797" y="13693"/>
                    <a:pt x="11283" y="12087"/>
                  </a:cubicBezTo>
                  <a:cubicBezTo>
                    <a:pt x="13769" y="10480"/>
                    <a:pt x="13119" y="6656"/>
                    <a:pt x="10212" y="6006"/>
                  </a:cubicBezTo>
                  <a:cubicBezTo>
                    <a:pt x="8376" y="5623"/>
                    <a:pt x="6617" y="6771"/>
                    <a:pt x="6234" y="856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25" name="Google Shape;225;p17"/>
          <p:cNvGrpSpPr/>
          <p:nvPr/>
        </p:nvGrpSpPr>
        <p:grpSpPr>
          <a:xfrm>
            <a:off x="7972743" y="5630145"/>
            <a:ext cx="541058" cy="851851"/>
            <a:chOff x="8226513" y="2012350"/>
            <a:chExt cx="644500" cy="761125"/>
          </a:xfrm>
        </p:grpSpPr>
        <p:sp>
          <p:nvSpPr>
            <p:cNvPr id="226" name="Google Shape;226;p17"/>
            <p:cNvSpPr/>
            <p:nvPr/>
          </p:nvSpPr>
          <p:spPr>
            <a:xfrm>
              <a:off x="8646288" y="2547800"/>
              <a:ext cx="223775" cy="224725"/>
            </a:xfrm>
            <a:custGeom>
              <a:avLst/>
              <a:gdLst/>
              <a:ahLst/>
              <a:cxnLst/>
              <a:rect l="l" t="t" r="r" b="b"/>
              <a:pathLst>
                <a:path w="8951" h="8989" extrusionOk="0">
                  <a:moveTo>
                    <a:pt x="4495" y="2802"/>
                  </a:moveTo>
                  <a:cubicBezTo>
                    <a:pt x="4692" y="2802"/>
                    <a:pt x="4893" y="2836"/>
                    <a:pt x="5087" y="2907"/>
                  </a:cubicBezTo>
                  <a:cubicBezTo>
                    <a:pt x="6464" y="3442"/>
                    <a:pt x="6464" y="5355"/>
                    <a:pt x="5125" y="5928"/>
                  </a:cubicBezTo>
                  <a:cubicBezTo>
                    <a:pt x="4896" y="6033"/>
                    <a:pt x="4666" y="6081"/>
                    <a:pt x="4444" y="6081"/>
                  </a:cubicBezTo>
                  <a:cubicBezTo>
                    <a:pt x="3372" y="6081"/>
                    <a:pt x="2508" y="4966"/>
                    <a:pt x="2984" y="3825"/>
                  </a:cubicBezTo>
                  <a:cubicBezTo>
                    <a:pt x="3219" y="3178"/>
                    <a:pt x="3839" y="2802"/>
                    <a:pt x="4495" y="2802"/>
                  </a:cubicBezTo>
                  <a:close/>
                  <a:moveTo>
                    <a:pt x="5431" y="0"/>
                  </a:moveTo>
                  <a:lnTo>
                    <a:pt x="4896" y="765"/>
                  </a:lnTo>
                  <a:cubicBezTo>
                    <a:pt x="4743" y="746"/>
                    <a:pt x="4580" y="737"/>
                    <a:pt x="4413" y="737"/>
                  </a:cubicBezTo>
                  <a:cubicBezTo>
                    <a:pt x="4246" y="737"/>
                    <a:pt x="4074" y="746"/>
                    <a:pt x="3902" y="765"/>
                  </a:cubicBezTo>
                  <a:lnTo>
                    <a:pt x="3366" y="39"/>
                  </a:lnTo>
                  <a:lnTo>
                    <a:pt x="1951" y="650"/>
                  </a:lnTo>
                  <a:lnTo>
                    <a:pt x="2142" y="1530"/>
                  </a:lnTo>
                  <a:cubicBezTo>
                    <a:pt x="1875" y="1760"/>
                    <a:pt x="1645" y="1989"/>
                    <a:pt x="1454" y="2257"/>
                  </a:cubicBezTo>
                  <a:lnTo>
                    <a:pt x="574" y="2104"/>
                  </a:lnTo>
                  <a:lnTo>
                    <a:pt x="0" y="3519"/>
                  </a:lnTo>
                  <a:lnTo>
                    <a:pt x="765" y="4054"/>
                  </a:lnTo>
                  <a:cubicBezTo>
                    <a:pt x="689" y="4399"/>
                    <a:pt x="689" y="4705"/>
                    <a:pt x="765" y="5049"/>
                  </a:cubicBezTo>
                  <a:lnTo>
                    <a:pt x="0" y="5584"/>
                  </a:lnTo>
                  <a:lnTo>
                    <a:pt x="612" y="6999"/>
                  </a:lnTo>
                  <a:lnTo>
                    <a:pt x="1530" y="6808"/>
                  </a:lnTo>
                  <a:cubicBezTo>
                    <a:pt x="1722" y="7076"/>
                    <a:pt x="1951" y="7305"/>
                    <a:pt x="2219" y="7535"/>
                  </a:cubicBezTo>
                  <a:lnTo>
                    <a:pt x="2104" y="8414"/>
                  </a:lnTo>
                  <a:lnTo>
                    <a:pt x="3519" y="8988"/>
                  </a:lnTo>
                  <a:lnTo>
                    <a:pt x="4016" y="8261"/>
                  </a:lnTo>
                  <a:cubicBezTo>
                    <a:pt x="4188" y="8281"/>
                    <a:pt x="4351" y="8290"/>
                    <a:pt x="4514" y="8290"/>
                  </a:cubicBezTo>
                  <a:cubicBezTo>
                    <a:pt x="4676" y="8290"/>
                    <a:pt x="4839" y="8281"/>
                    <a:pt x="5011" y="8261"/>
                  </a:cubicBezTo>
                  <a:lnTo>
                    <a:pt x="5546" y="8988"/>
                  </a:lnTo>
                  <a:lnTo>
                    <a:pt x="6961" y="8376"/>
                  </a:lnTo>
                  <a:lnTo>
                    <a:pt x="6770" y="7497"/>
                  </a:lnTo>
                  <a:cubicBezTo>
                    <a:pt x="7038" y="7267"/>
                    <a:pt x="7267" y="7038"/>
                    <a:pt x="7497" y="6770"/>
                  </a:cubicBezTo>
                  <a:lnTo>
                    <a:pt x="8376" y="6923"/>
                  </a:lnTo>
                  <a:lnTo>
                    <a:pt x="8950" y="5469"/>
                  </a:lnTo>
                  <a:lnTo>
                    <a:pt x="8185" y="4972"/>
                  </a:lnTo>
                  <a:cubicBezTo>
                    <a:pt x="8223" y="4628"/>
                    <a:pt x="8223" y="4284"/>
                    <a:pt x="8185" y="3978"/>
                  </a:cubicBezTo>
                  <a:lnTo>
                    <a:pt x="8950" y="3404"/>
                  </a:lnTo>
                  <a:lnTo>
                    <a:pt x="8338" y="2027"/>
                  </a:lnTo>
                  <a:lnTo>
                    <a:pt x="7420" y="2180"/>
                  </a:lnTo>
                  <a:cubicBezTo>
                    <a:pt x="7229" y="1913"/>
                    <a:pt x="6999" y="1683"/>
                    <a:pt x="6732" y="1492"/>
                  </a:cubicBezTo>
                  <a:lnTo>
                    <a:pt x="6847" y="574"/>
                  </a:lnTo>
                  <a:lnTo>
                    <a:pt x="543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8644363" y="2547800"/>
              <a:ext cx="226650" cy="225675"/>
            </a:xfrm>
            <a:custGeom>
              <a:avLst/>
              <a:gdLst/>
              <a:ahLst/>
              <a:cxnLst/>
              <a:rect l="l" t="t" r="r" b="b"/>
              <a:pathLst>
                <a:path w="9066" h="9027" extrusionOk="0">
                  <a:moveTo>
                    <a:pt x="2198" y="1118"/>
                  </a:moveTo>
                  <a:cubicBezTo>
                    <a:pt x="2221" y="1264"/>
                    <a:pt x="2239" y="1402"/>
                    <a:pt x="2257" y="1530"/>
                  </a:cubicBezTo>
                  <a:cubicBezTo>
                    <a:pt x="2066" y="1683"/>
                    <a:pt x="1875" y="1836"/>
                    <a:pt x="1722" y="2027"/>
                  </a:cubicBezTo>
                  <a:cubicBezTo>
                    <a:pt x="1684" y="2104"/>
                    <a:pt x="1607" y="2142"/>
                    <a:pt x="1607" y="2180"/>
                  </a:cubicBezTo>
                  <a:lnTo>
                    <a:pt x="1722" y="2066"/>
                  </a:lnTo>
                  <a:cubicBezTo>
                    <a:pt x="1913" y="1874"/>
                    <a:pt x="2066" y="1683"/>
                    <a:pt x="2296" y="1530"/>
                  </a:cubicBezTo>
                  <a:cubicBezTo>
                    <a:pt x="2257" y="1413"/>
                    <a:pt x="2228" y="1276"/>
                    <a:pt x="2198" y="1118"/>
                  </a:cubicBezTo>
                  <a:close/>
                  <a:moveTo>
                    <a:pt x="1607" y="2180"/>
                  </a:moveTo>
                  <a:lnTo>
                    <a:pt x="1607" y="2180"/>
                  </a:lnTo>
                  <a:cubicBezTo>
                    <a:pt x="1569" y="2219"/>
                    <a:pt x="1569" y="2257"/>
                    <a:pt x="1569" y="2257"/>
                  </a:cubicBezTo>
                  <a:lnTo>
                    <a:pt x="1607" y="2180"/>
                  </a:lnTo>
                  <a:close/>
                  <a:moveTo>
                    <a:pt x="575" y="2104"/>
                  </a:moveTo>
                  <a:lnTo>
                    <a:pt x="1" y="3557"/>
                  </a:lnTo>
                  <a:lnTo>
                    <a:pt x="39" y="3582"/>
                  </a:lnTo>
                  <a:lnTo>
                    <a:pt x="39" y="3595"/>
                  </a:lnTo>
                  <a:lnTo>
                    <a:pt x="44" y="3585"/>
                  </a:lnTo>
                  <a:lnTo>
                    <a:pt x="536" y="3905"/>
                  </a:lnTo>
                  <a:lnTo>
                    <a:pt x="51" y="3566"/>
                  </a:lnTo>
                  <a:lnTo>
                    <a:pt x="613" y="2180"/>
                  </a:lnTo>
                  <a:lnTo>
                    <a:pt x="1301" y="2257"/>
                  </a:lnTo>
                  <a:lnTo>
                    <a:pt x="1454" y="2257"/>
                  </a:lnTo>
                  <a:lnTo>
                    <a:pt x="1263" y="2219"/>
                  </a:lnTo>
                  <a:lnTo>
                    <a:pt x="575" y="2104"/>
                  </a:lnTo>
                  <a:close/>
                  <a:moveTo>
                    <a:pt x="536" y="3905"/>
                  </a:moveTo>
                  <a:lnTo>
                    <a:pt x="765" y="4065"/>
                  </a:lnTo>
                  <a:lnTo>
                    <a:pt x="765" y="4065"/>
                  </a:lnTo>
                  <a:cubicBezTo>
                    <a:pt x="765" y="4061"/>
                    <a:pt x="766" y="4058"/>
                    <a:pt x="766" y="4054"/>
                  </a:cubicBezTo>
                  <a:lnTo>
                    <a:pt x="536" y="3905"/>
                  </a:lnTo>
                  <a:close/>
                  <a:moveTo>
                    <a:pt x="7574" y="6770"/>
                  </a:moveTo>
                  <a:lnTo>
                    <a:pt x="7608" y="6776"/>
                  </a:lnTo>
                  <a:lnTo>
                    <a:pt x="7608" y="6776"/>
                  </a:lnTo>
                  <a:cubicBezTo>
                    <a:pt x="7610" y="6774"/>
                    <a:pt x="7611" y="6772"/>
                    <a:pt x="7612" y="6770"/>
                  </a:cubicBezTo>
                  <a:close/>
                  <a:moveTo>
                    <a:pt x="7608" y="6776"/>
                  </a:moveTo>
                  <a:cubicBezTo>
                    <a:pt x="7606" y="6780"/>
                    <a:pt x="7603" y="6784"/>
                    <a:pt x="7601" y="6788"/>
                  </a:cubicBezTo>
                  <a:lnTo>
                    <a:pt x="7601" y="6788"/>
                  </a:lnTo>
                  <a:lnTo>
                    <a:pt x="7918" y="6827"/>
                  </a:lnTo>
                  <a:lnTo>
                    <a:pt x="7918" y="6827"/>
                  </a:lnTo>
                  <a:lnTo>
                    <a:pt x="7608" y="6776"/>
                  </a:lnTo>
                  <a:close/>
                  <a:moveTo>
                    <a:pt x="3481" y="0"/>
                  </a:moveTo>
                  <a:lnTo>
                    <a:pt x="2105" y="612"/>
                  </a:lnTo>
                  <a:lnTo>
                    <a:pt x="2105" y="650"/>
                  </a:lnTo>
                  <a:lnTo>
                    <a:pt x="2112" y="648"/>
                  </a:lnTo>
                  <a:lnTo>
                    <a:pt x="2112" y="648"/>
                  </a:lnTo>
                  <a:cubicBezTo>
                    <a:pt x="2145" y="821"/>
                    <a:pt x="2172" y="977"/>
                    <a:pt x="2198" y="1118"/>
                  </a:cubicBezTo>
                  <a:lnTo>
                    <a:pt x="2198" y="1118"/>
                  </a:lnTo>
                  <a:cubicBezTo>
                    <a:pt x="2175" y="970"/>
                    <a:pt x="2148" y="813"/>
                    <a:pt x="2112" y="647"/>
                  </a:cubicBezTo>
                  <a:lnTo>
                    <a:pt x="2112" y="647"/>
                  </a:lnTo>
                  <a:lnTo>
                    <a:pt x="2112" y="648"/>
                  </a:lnTo>
                  <a:lnTo>
                    <a:pt x="2112" y="648"/>
                  </a:lnTo>
                  <a:cubicBezTo>
                    <a:pt x="2109" y="636"/>
                    <a:pt x="2107" y="624"/>
                    <a:pt x="2105" y="612"/>
                  </a:cubicBezTo>
                  <a:lnTo>
                    <a:pt x="2105" y="612"/>
                  </a:lnTo>
                  <a:cubicBezTo>
                    <a:pt x="2107" y="624"/>
                    <a:pt x="2110" y="636"/>
                    <a:pt x="2112" y="647"/>
                  </a:cubicBezTo>
                  <a:lnTo>
                    <a:pt x="2112" y="647"/>
                  </a:lnTo>
                  <a:lnTo>
                    <a:pt x="3490" y="89"/>
                  </a:lnTo>
                  <a:lnTo>
                    <a:pt x="3490" y="89"/>
                  </a:lnTo>
                  <a:lnTo>
                    <a:pt x="4017" y="803"/>
                  </a:lnTo>
                  <a:cubicBezTo>
                    <a:pt x="4189" y="784"/>
                    <a:pt x="4361" y="775"/>
                    <a:pt x="4528" y="775"/>
                  </a:cubicBezTo>
                  <a:cubicBezTo>
                    <a:pt x="4696" y="775"/>
                    <a:pt x="4858" y="784"/>
                    <a:pt x="5011" y="803"/>
                  </a:cubicBezTo>
                  <a:lnTo>
                    <a:pt x="5049" y="803"/>
                  </a:lnTo>
                  <a:lnTo>
                    <a:pt x="5568" y="62"/>
                  </a:lnTo>
                  <a:lnTo>
                    <a:pt x="5568" y="62"/>
                  </a:lnTo>
                  <a:lnTo>
                    <a:pt x="6921" y="596"/>
                  </a:lnTo>
                  <a:lnTo>
                    <a:pt x="6921" y="596"/>
                  </a:lnTo>
                  <a:cubicBezTo>
                    <a:pt x="6883" y="893"/>
                    <a:pt x="6846" y="1156"/>
                    <a:pt x="6809" y="1492"/>
                  </a:cubicBezTo>
                  <a:cubicBezTo>
                    <a:pt x="7038" y="1683"/>
                    <a:pt x="7306" y="1913"/>
                    <a:pt x="7497" y="2180"/>
                  </a:cubicBezTo>
                  <a:lnTo>
                    <a:pt x="7535" y="2180"/>
                  </a:lnTo>
                  <a:lnTo>
                    <a:pt x="8379" y="2034"/>
                  </a:lnTo>
                  <a:lnTo>
                    <a:pt x="8379" y="2034"/>
                  </a:lnTo>
                  <a:lnTo>
                    <a:pt x="8863" y="3450"/>
                  </a:lnTo>
                  <a:lnTo>
                    <a:pt x="8109" y="3978"/>
                  </a:lnTo>
                  <a:lnTo>
                    <a:pt x="8109" y="4016"/>
                  </a:lnTo>
                  <a:cubicBezTo>
                    <a:pt x="8147" y="4322"/>
                    <a:pt x="8147" y="4666"/>
                    <a:pt x="8109" y="5011"/>
                  </a:cubicBezTo>
                  <a:cubicBezTo>
                    <a:pt x="8373" y="5199"/>
                    <a:pt x="8599" y="5350"/>
                    <a:pt x="8862" y="5537"/>
                  </a:cubicBezTo>
                  <a:lnTo>
                    <a:pt x="8862" y="5537"/>
                  </a:lnTo>
                  <a:lnTo>
                    <a:pt x="8319" y="6877"/>
                  </a:lnTo>
                  <a:lnTo>
                    <a:pt x="8319" y="6877"/>
                  </a:lnTo>
                  <a:lnTo>
                    <a:pt x="7918" y="6827"/>
                  </a:lnTo>
                  <a:lnTo>
                    <a:pt x="7918" y="6827"/>
                  </a:lnTo>
                  <a:lnTo>
                    <a:pt x="8312" y="6893"/>
                  </a:lnTo>
                  <a:lnTo>
                    <a:pt x="8312" y="6893"/>
                  </a:lnTo>
                  <a:lnTo>
                    <a:pt x="8300" y="6923"/>
                  </a:lnTo>
                  <a:lnTo>
                    <a:pt x="8348" y="6899"/>
                  </a:lnTo>
                  <a:lnTo>
                    <a:pt x="8348" y="6899"/>
                  </a:lnTo>
                  <a:lnTo>
                    <a:pt x="8492" y="6923"/>
                  </a:lnTo>
                  <a:lnTo>
                    <a:pt x="8530" y="6923"/>
                  </a:lnTo>
                  <a:lnTo>
                    <a:pt x="8530" y="6885"/>
                  </a:lnTo>
                  <a:cubicBezTo>
                    <a:pt x="8721" y="6426"/>
                    <a:pt x="8912" y="5928"/>
                    <a:pt x="9065" y="5469"/>
                  </a:cubicBezTo>
                  <a:lnTo>
                    <a:pt x="9065" y="5431"/>
                  </a:lnTo>
                  <a:cubicBezTo>
                    <a:pt x="8799" y="5241"/>
                    <a:pt x="8533" y="5089"/>
                    <a:pt x="8305" y="4899"/>
                  </a:cubicBezTo>
                  <a:lnTo>
                    <a:pt x="8305" y="4899"/>
                  </a:lnTo>
                  <a:cubicBezTo>
                    <a:pt x="8337" y="4613"/>
                    <a:pt x="8337" y="4294"/>
                    <a:pt x="8304" y="3975"/>
                  </a:cubicBezTo>
                  <a:lnTo>
                    <a:pt x="8304" y="3975"/>
                  </a:lnTo>
                  <a:lnTo>
                    <a:pt x="9027" y="3442"/>
                  </a:lnTo>
                  <a:lnTo>
                    <a:pt x="9065" y="3442"/>
                  </a:lnTo>
                  <a:lnTo>
                    <a:pt x="9065" y="3404"/>
                  </a:lnTo>
                  <a:lnTo>
                    <a:pt x="8453" y="2027"/>
                  </a:lnTo>
                  <a:lnTo>
                    <a:pt x="8453" y="1989"/>
                  </a:lnTo>
                  <a:lnTo>
                    <a:pt x="8415" y="1989"/>
                  </a:lnTo>
                  <a:lnTo>
                    <a:pt x="7569" y="2136"/>
                  </a:lnTo>
                  <a:lnTo>
                    <a:pt x="7569" y="2136"/>
                  </a:lnTo>
                  <a:cubicBezTo>
                    <a:pt x="7343" y="1873"/>
                    <a:pt x="7116" y="1647"/>
                    <a:pt x="6853" y="1458"/>
                  </a:cubicBezTo>
                  <a:lnTo>
                    <a:pt x="6853" y="1458"/>
                  </a:lnTo>
                  <a:lnTo>
                    <a:pt x="7000" y="574"/>
                  </a:lnTo>
                  <a:lnTo>
                    <a:pt x="7000" y="536"/>
                  </a:lnTo>
                  <a:lnTo>
                    <a:pt x="6962" y="536"/>
                  </a:lnTo>
                  <a:lnTo>
                    <a:pt x="5508" y="0"/>
                  </a:lnTo>
                  <a:lnTo>
                    <a:pt x="4976" y="723"/>
                  </a:lnTo>
                  <a:lnTo>
                    <a:pt x="4976" y="723"/>
                  </a:lnTo>
                  <a:cubicBezTo>
                    <a:pt x="4815" y="707"/>
                    <a:pt x="4656" y="698"/>
                    <a:pt x="4500" y="698"/>
                  </a:cubicBezTo>
                  <a:cubicBezTo>
                    <a:pt x="4332" y="698"/>
                    <a:pt x="4170" y="708"/>
                    <a:pt x="4017" y="727"/>
                  </a:cubicBezTo>
                  <a:lnTo>
                    <a:pt x="3481" y="0"/>
                  </a:lnTo>
                  <a:close/>
                  <a:moveTo>
                    <a:pt x="765" y="4065"/>
                  </a:moveTo>
                  <a:cubicBezTo>
                    <a:pt x="729" y="4394"/>
                    <a:pt x="728" y="4723"/>
                    <a:pt x="762" y="5052"/>
                  </a:cubicBezTo>
                  <a:lnTo>
                    <a:pt x="762" y="5052"/>
                  </a:lnTo>
                  <a:lnTo>
                    <a:pt x="39" y="5584"/>
                  </a:lnTo>
                  <a:lnTo>
                    <a:pt x="39" y="5622"/>
                  </a:lnTo>
                  <a:lnTo>
                    <a:pt x="613" y="6999"/>
                  </a:lnTo>
                  <a:lnTo>
                    <a:pt x="613" y="7038"/>
                  </a:lnTo>
                  <a:lnTo>
                    <a:pt x="651" y="7038"/>
                  </a:lnTo>
                  <a:lnTo>
                    <a:pt x="1535" y="6890"/>
                  </a:lnTo>
                  <a:lnTo>
                    <a:pt x="1535" y="6890"/>
                  </a:lnTo>
                  <a:cubicBezTo>
                    <a:pt x="1724" y="7116"/>
                    <a:pt x="1949" y="7378"/>
                    <a:pt x="2248" y="7567"/>
                  </a:cubicBezTo>
                  <a:lnTo>
                    <a:pt x="2248" y="7567"/>
                  </a:lnTo>
                  <a:cubicBezTo>
                    <a:pt x="2181" y="7818"/>
                    <a:pt x="2144" y="8100"/>
                    <a:pt x="2109" y="8416"/>
                  </a:cubicBezTo>
                  <a:lnTo>
                    <a:pt x="2109" y="8416"/>
                  </a:lnTo>
                  <a:lnTo>
                    <a:pt x="2105" y="8414"/>
                  </a:lnTo>
                  <a:lnTo>
                    <a:pt x="2108" y="8418"/>
                  </a:lnTo>
                  <a:lnTo>
                    <a:pt x="2108" y="8418"/>
                  </a:lnTo>
                  <a:cubicBezTo>
                    <a:pt x="2107" y="8430"/>
                    <a:pt x="2106" y="8441"/>
                    <a:pt x="2105" y="8453"/>
                  </a:cubicBezTo>
                  <a:lnTo>
                    <a:pt x="2105" y="8491"/>
                  </a:lnTo>
                  <a:lnTo>
                    <a:pt x="3558" y="9026"/>
                  </a:lnTo>
                  <a:lnTo>
                    <a:pt x="3596" y="9026"/>
                  </a:lnTo>
                  <a:lnTo>
                    <a:pt x="4126" y="8269"/>
                  </a:lnTo>
                  <a:lnTo>
                    <a:pt x="4126" y="8269"/>
                  </a:lnTo>
                  <a:cubicBezTo>
                    <a:pt x="4275" y="8283"/>
                    <a:pt x="4423" y="8290"/>
                    <a:pt x="4571" y="8290"/>
                  </a:cubicBezTo>
                  <a:cubicBezTo>
                    <a:pt x="4732" y="8290"/>
                    <a:pt x="4892" y="8282"/>
                    <a:pt x="5052" y="8265"/>
                  </a:cubicBezTo>
                  <a:lnTo>
                    <a:pt x="5052" y="8265"/>
                  </a:lnTo>
                  <a:lnTo>
                    <a:pt x="5575" y="8937"/>
                  </a:lnTo>
                  <a:lnTo>
                    <a:pt x="5575" y="8937"/>
                  </a:lnTo>
                  <a:lnTo>
                    <a:pt x="5547" y="8950"/>
                  </a:lnTo>
                  <a:lnTo>
                    <a:pt x="5585" y="8950"/>
                  </a:lnTo>
                  <a:lnTo>
                    <a:pt x="5623" y="8988"/>
                  </a:lnTo>
                  <a:lnTo>
                    <a:pt x="5661" y="8988"/>
                  </a:lnTo>
                  <a:lnTo>
                    <a:pt x="7038" y="8414"/>
                  </a:lnTo>
                  <a:lnTo>
                    <a:pt x="7076" y="8414"/>
                  </a:lnTo>
                  <a:lnTo>
                    <a:pt x="7076" y="8376"/>
                  </a:lnTo>
                  <a:cubicBezTo>
                    <a:pt x="7040" y="8082"/>
                    <a:pt x="6968" y="7788"/>
                    <a:pt x="6928" y="7493"/>
                  </a:cubicBezTo>
                  <a:lnTo>
                    <a:pt x="6928" y="7493"/>
                  </a:lnTo>
                  <a:cubicBezTo>
                    <a:pt x="7189" y="7306"/>
                    <a:pt x="7413" y="7083"/>
                    <a:pt x="7601" y="6788"/>
                  </a:cubicBezTo>
                  <a:lnTo>
                    <a:pt x="7601" y="6788"/>
                  </a:lnTo>
                  <a:lnTo>
                    <a:pt x="7459" y="6770"/>
                  </a:lnTo>
                  <a:lnTo>
                    <a:pt x="7421" y="6770"/>
                  </a:lnTo>
                  <a:cubicBezTo>
                    <a:pt x="7229" y="6999"/>
                    <a:pt x="7000" y="7267"/>
                    <a:pt x="6732" y="7458"/>
                  </a:cubicBezTo>
                  <a:lnTo>
                    <a:pt x="6732" y="7497"/>
                  </a:lnTo>
                  <a:lnTo>
                    <a:pt x="6876" y="8359"/>
                  </a:lnTo>
                  <a:lnTo>
                    <a:pt x="6876" y="8359"/>
                  </a:lnTo>
                  <a:lnTo>
                    <a:pt x="5576" y="8937"/>
                  </a:lnTo>
                  <a:lnTo>
                    <a:pt x="5576" y="8937"/>
                  </a:lnTo>
                  <a:cubicBezTo>
                    <a:pt x="5398" y="8690"/>
                    <a:pt x="5222" y="8475"/>
                    <a:pt x="5076" y="8263"/>
                  </a:cubicBezTo>
                  <a:lnTo>
                    <a:pt x="5076" y="8263"/>
                  </a:lnTo>
                  <a:cubicBezTo>
                    <a:pt x="5080" y="8262"/>
                    <a:pt x="5084" y="8262"/>
                    <a:pt x="5088" y="8261"/>
                  </a:cubicBezTo>
                  <a:lnTo>
                    <a:pt x="5075" y="8261"/>
                  </a:lnTo>
                  <a:cubicBezTo>
                    <a:pt x="5067" y="8249"/>
                    <a:pt x="5058" y="8236"/>
                    <a:pt x="5049" y="8223"/>
                  </a:cubicBezTo>
                  <a:lnTo>
                    <a:pt x="5049" y="8185"/>
                  </a:lnTo>
                  <a:lnTo>
                    <a:pt x="5011" y="8185"/>
                  </a:lnTo>
                  <a:cubicBezTo>
                    <a:pt x="4858" y="8204"/>
                    <a:pt x="4696" y="8214"/>
                    <a:pt x="4528" y="8214"/>
                  </a:cubicBezTo>
                  <a:cubicBezTo>
                    <a:pt x="4361" y="8214"/>
                    <a:pt x="4189" y="8204"/>
                    <a:pt x="4017" y="8185"/>
                  </a:cubicBezTo>
                  <a:lnTo>
                    <a:pt x="4017" y="8223"/>
                  </a:lnTo>
                  <a:cubicBezTo>
                    <a:pt x="3832" y="8482"/>
                    <a:pt x="3647" y="8705"/>
                    <a:pt x="3497" y="8927"/>
                  </a:cubicBezTo>
                  <a:lnTo>
                    <a:pt x="3497" y="8927"/>
                  </a:lnTo>
                  <a:lnTo>
                    <a:pt x="2146" y="8430"/>
                  </a:lnTo>
                  <a:lnTo>
                    <a:pt x="2146" y="8430"/>
                  </a:lnTo>
                  <a:cubicBezTo>
                    <a:pt x="2183" y="8129"/>
                    <a:pt x="2221" y="7796"/>
                    <a:pt x="2296" y="7535"/>
                  </a:cubicBezTo>
                  <a:lnTo>
                    <a:pt x="2296" y="7497"/>
                  </a:lnTo>
                  <a:cubicBezTo>
                    <a:pt x="2028" y="7305"/>
                    <a:pt x="1760" y="7076"/>
                    <a:pt x="1569" y="6846"/>
                  </a:cubicBezTo>
                  <a:lnTo>
                    <a:pt x="687" y="6993"/>
                  </a:lnTo>
                  <a:lnTo>
                    <a:pt x="687" y="6993"/>
                  </a:lnTo>
                  <a:cubicBezTo>
                    <a:pt x="504" y="6519"/>
                    <a:pt x="287" y="6080"/>
                    <a:pt x="102" y="5642"/>
                  </a:cubicBezTo>
                  <a:lnTo>
                    <a:pt x="102" y="5642"/>
                  </a:lnTo>
                  <a:lnTo>
                    <a:pt x="804" y="5087"/>
                  </a:lnTo>
                  <a:cubicBezTo>
                    <a:pt x="766" y="4743"/>
                    <a:pt x="766" y="4399"/>
                    <a:pt x="804" y="4093"/>
                  </a:cubicBezTo>
                  <a:lnTo>
                    <a:pt x="765" y="4065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8450288" y="2015225"/>
              <a:ext cx="375775" cy="376750"/>
            </a:xfrm>
            <a:custGeom>
              <a:avLst/>
              <a:gdLst/>
              <a:ahLst/>
              <a:cxnLst/>
              <a:rect l="l" t="t" r="r" b="b"/>
              <a:pathLst>
                <a:path w="15031" h="15070" extrusionOk="0">
                  <a:moveTo>
                    <a:pt x="7535" y="4655"/>
                  </a:moveTo>
                  <a:cubicBezTo>
                    <a:pt x="7879" y="4655"/>
                    <a:pt x="8228" y="4720"/>
                    <a:pt x="8567" y="4858"/>
                  </a:cubicBezTo>
                  <a:cubicBezTo>
                    <a:pt x="10824" y="5775"/>
                    <a:pt x="10862" y="8950"/>
                    <a:pt x="8605" y="9906"/>
                  </a:cubicBezTo>
                  <a:cubicBezTo>
                    <a:pt x="8242" y="10063"/>
                    <a:pt x="7876" y="10134"/>
                    <a:pt x="7523" y="10134"/>
                  </a:cubicBezTo>
                  <a:cubicBezTo>
                    <a:pt x="5721" y="10134"/>
                    <a:pt x="4243" y="8274"/>
                    <a:pt x="5010" y="6387"/>
                  </a:cubicBezTo>
                  <a:cubicBezTo>
                    <a:pt x="5418" y="5311"/>
                    <a:pt x="6444" y="4655"/>
                    <a:pt x="7535" y="4655"/>
                  </a:cubicBezTo>
                  <a:close/>
                  <a:moveTo>
                    <a:pt x="9103" y="0"/>
                  </a:moveTo>
                  <a:lnTo>
                    <a:pt x="8261" y="1301"/>
                  </a:lnTo>
                  <a:cubicBezTo>
                    <a:pt x="7974" y="1262"/>
                    <a:pt x="7687" y="1243"/>
                    <a:pt x="7405" y="1243"/>
                  </a:cubicBezTo>
                  <a:cubicBezTo>
                    <a:pt x="7123" y="1243"/>
                    <a:pt x="6846" y="1262"/>
                    <a:pt x="6578" y="1301"/>
                  </a:cubicBezTo>
                  <a:lnTo>
                    <a:pt x="5660" y="77"/>
                  </a:lnTo>
                  <a:lnTo>
                    <a:pt x="3327" y="1071"/>
                  </a:lnTo>
                  <a:lnTo>
                    <a:pt x="3595" y="2601"/>
                  </a:lnTo>
                  <a:cubicBezTo>
                    <a:pt x="3176" y="2944"/>
                    <a:pt x="2795" y="3325"/>
                    <a:pt x="2452" y="3781"/>
                  </a:cubicBezTo>
                  <a:lnTo>
                    <a:pt x="2452" y="3781"/>
                  </a:lnTo>
                  <a:lnTo>
                    <a:pt x="956" y="3557"/>
                  </a:lnTo>
                  <a:lnTo>
                    <a:pt x="0" y="5928"/>
                  </a:lnTo>
                  <a:lnTo>
                    <a:pt x="1224" y="6808"/>
                  </a:lnTo>
                  <a:cubicBezTo>
                    <a:pt x="1147" y="7344"/>
                    <a:pt x="1147" y="7917"/>
                    <a:pt x="1262" y="8453"/>
                  </a:cubicBezTo>
                  <a:lnTo>
                    <a:pt x="0" y="9371"/>
                  </a:lnTo>
                  <a:lnTo>
                    <a:pt x="1033" y="11704"/>
                  </a:lnTo>
                  <a:lnTo>
                    <a:pt x="2524" y="11436"/>
                  </a:lnTo>
                  <a:cubicBezTo>
                    <a:pt x="2868" y="11857"/>
                    <a:pt x="3289" y="12239"/>
                    <a:pt x="3710" y="12583"/>
                  </a:cubicBezTo>
                  <a:lnTo>
                    <a:pt x="3480" y="14113"/>
                  </a:lnTo>
                  <a:lnTo>
                    <a:pt x="5890" y="15069"/>
                  </a:lnTo>
                  <a:lnTo>
                    <a:pt x="6731" y="13807"/>
                  </a:lnTo>
                  <a:cubicBezTo>
                    <a:pt x="6969" y="13823"/>
                    <a:pt x="7200" y="13832"/>
                    <a:pt x="7430" y="13832"/>
                  </a:cubicBezTo>
                  <a:cubicBezTo>
                    <a:pt x="7755" y="13832"/>
                    <a:pt x="8078" y="13814"/>
                    <a:pt x="8414" y="13769"/>
                  </a:cubicBezTo>
                  <a:lnTo>
                    <a:pt x="9332" y="15031"/>
                  </a:lnTo>
                  <a:lnTo>
                    <a:pt x="11665" y="13998"/>
                  </a:lnTo>
                  <a:lnTo>
                    <a:pt x="11359" y="12507"/>
                  </a:lnTo>
                  <a:cubicBezTo>
                    <a:pt x="11818" y="12163"/>
                    <a:pt x="12201" y="11742"/>
                    <a:pt x="12545" y="11321"/>
                  </a:cubicBezTo>
                  <a:lnTo>
                    <a:pt x="14075" y="11551"/>
                  </a:lnTo>
                  <a:lnTo>
                    <a:pt x="15031" y="9141"/>
                  </a:lnTo>
                  <a:lnTo>
                    <a:pt x="13730" y="8300"/>
                  </a:lnTo>
                  <a:cubicBezTo>
                    <a:pt x="13807" y="7726"/>
                    <a:pt x="13807" y="7152"/>
                    <a:pt x="13730" y="6617"/>
                  </a:cubicBezTo>
                  <a:lnTo>
                    <a:pt x="14954" y="5699"/>
                  </a:lnTo>
                  <a:lnTo>
                    <a:pt x="13960" y="3366"/>
                  </a:lnTo>
                  <a:lnTo>
                    <a:pt x="12430" y="3634"/>
                  </a:lnTo>
                  <a:cubicBezTo>
                    <a:pt x="12086" y="3213"/>
                    <a:pt x="11703" y="2830"/>
                    <a:pt x="11244" y="2486"/>
                  </a:cubicBezTo>
                  <a:lnTo>
                    <a:pt x="11474" y="956"/>
                  </a:lnTo>
                  <a:lnTo>
                    <a:pt x="9103" y="0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8450288" y="2012350"/>
              <a:ext cx="378650" cy="380575"/>
            </a:xfrm>
            <a:custGeom>
              <a:avLst/>
              <a:gdLst/>
              <a:ahLst/>
              <a:cxnLst/>
              <a:rect l="l" t="t" r="r" b="b"/>
              <a:pathLst>
                <a:path w="15146" h="15223" extrusionOk="0">
                  <a:moveTo>
                    <a:pt x="2677" y="3519"/>
                  </a:moveTo>
                  <a:lnTo>
                    <a:pt x="2626" y="3590"/>
                  </a:lnTo>
                  <a:lnTo>
                    <a:pt x="2626" y="3590"/>
                  </a:lnTo>
                  <a:cubicBezTo>
                    <a:pt x="2643" y="3568"/>
                    <a:pt x="2660" y="3545"/>
                    <a:pt x="2677" y="3519"/>
                  </a:cubicBezTo>
                  <a:close/>
                  <a:moveTo>
                    <a:pt x="2626" y="3590"/>
                  </a:moveTo>
                  <a:lnTo>
                    <a:pt x="2626" y="3590"/>
                  </a:lnTo>
                  <a:cubicBezTo>
                    <a:pt x="2569" y="3666"/>
                    <a:pt x="2516" y="3719"/>
                    <a:pt x="2486" y="3749"/>
                  </a:cubicBezTo>
                  <a:cubicBezTo>
                    <a:pt x="2451" y="3783"/>
                    <a:pt x="2448" y="3818"/>
                    <a:pt x="2419" y="3853"/>
                  </a:cubicBezTo>
                  <a:lnTo>
                    <a:pt x="2419" y="3853"/>
                  </a:lnTo>
                  <a:cubicBezTo>
                    <a:pt x="2414" y="3846"/>
                    <a:pt x="2410" y="3838"/>
                    <a:pt x="2410" y="3825"/>
                  </a:cubicBezTo>
                  <a:lnTo>
                    <a:pt x="2104" y="3787"/>
                  </a:lnTo>
                  <a:lnTo>
                    <a:pt x="956" y="3596"/>
                  </a:lnTo>
                  <a:cubicBezTo>
                    <a:pt x="947" y="3621"/>
                    <a:pt x="937" y="3646"/>
                    <a:pt x="927" y="3672"/>
                  </a:cubicBezTo>
                  <a:lnTo>
                    <a:pt x="918" y="3672"/>
                  </a:lnTo>
                  <a:lnTo>
                    <a:pt x="927" y="3674"/>
                  </a:lnTo>
                  <a:lnTo>
                    <a:pt x="927" y="3674"/>
                  </a:lnTo>
                  <a:cubicBezTo>
                    <a:pt x="701" y="4275"/>
                    <a:pt x="403" y="5051"/>
                    <a:pt x="0" y="5967"/>
                  </a:cubicBezTo>
                  <a:lnTo>
                    <a:pt x="0" y="6005"/>
                  </a:lnTo>
                  <a:lnTo>
                    <a:pt x="38" y="6005"/>
                  </a:lnTo>
                  <a:lnTo>
                    <a:pt x="61" y="6021"/>
                  </a:lnTo>
                  <a:lnTo>
                    <a:pt x="61" y="6021"/>
                  </a:lnTo>
                  <a:cubicBezTo>
                    <a:pt x="432" y="5058"/>
                    <a:pt x="729" y="4277"/>
                    <a:pt x="954" y="3678"/>
                  </a:cubicBezTo>
                  <a:lnTo>
                    <a:pt x="954" y="3678"/>
                  </a:lnTo>
                  <a:lnTo>
                    <a:pt x="2065" y="3863"/>
                  </a:lnTo>
                  <a:lnTo>
                    <a:pt x="2371" y="3902"/>
                  </a:lnTo>
                  <a:lnTo>
                    <a:pt x="2448" y="3902"/>
                  </a:lnTo>
                  <a:cubicBezTo>
                    <a:pt x="2448" y="3876"/>
                    <a:pt x="2431" y="3868"/>
                    <a:pt x="2419" y="3853"/>
                  </a:cubicBezTo>
                  <a:lnTo>
                    <a:pt x="2419" y="3853"/>
                  </a:lnTo>
                  <a:cubicBezTo>
                    <a:pt x="2454" y="3819"/>
                    <a:pt x="2486" y="3787"/>
                    <a:pt x="2486" y="3787"/>
                  </a:cubicBezTo>
                  <a:lnTo>
                    <a:pt x="2626" y="3590"/>
                  </a:lnTo>
                  <a:close/>
                  <a:moveTo>
                    <a:pt x="9064" y="1"/>
                  </a:moveTo>
                  <a:lnTo>
                    <a:pt x="9026" y="39"/>
                  </a:lnTo>
                  <a:cubicBezTo>
                    <a:pt x="8721" y="496"/>
                    <a:pt x="8455" y="915"/>
                    <a:pt x="8150" y="1296"/>
                  </a:cubicBezTo>
                  <a:lnTo>
                    <a:pt x="8150" y="1296"/>
                  </a:lnTo>
                  <a:cubicBezTo>
                    <a:pt x="7938" y="1283"/>
                    <a:pt x="7731" y="1276"/>
                    <a:pt x="7524" y="1276"/>
                  </a:cubicBezTo>
                  <a:cubicBezTo>
                    <a:pt x="7210" y="1276"/>
                    <a:pt x="6899" y="1293"/>
                    <a:pt x="6575" y="1335"/>
                  </a:cubicBezTo>
                  <a:lnTo>
                    <a:pt x="6575" y="1335"/>
                  </a:lnTo>
                  <a:lnTo>
                    <a:pt x="5660" y="115"/>
                  </a:lnTo>
                  <a:lnTo>
                    <a:pt x="5660" y="77"/>
                  </a:lnTo>
                  <a:lnTo>
                    <a:pt x="3289" y="1110"/>
                  </a:lnTo>
                  <a:cubicBezTo>
                    <a:pt x="3404" y="1722"/>
                    <a:pt x="3480" y="2219"/>
                    <a:pt x="3557" y="2639"/>
                  </a:cubicBezTo>
                  <a:cubicBezTo>
                    <a:pt x="3251" y="2907"/>
                    <a:pt x="2945" y="3175"/>
                    <a:pt x="2677" y="3519"/>
                  </a:cubicBezTo>
                  <a:cubicBezTo>
                    <a:pt x="2983" y="3213"/>
                    <a:pt x="3251" y="2945"/>
                    <a:pt x="3595" y="2678"/>
                  </a:cubicBezTo>
                  <a:cubicBezTo>
                    <a:pt x="3520" y="2265"/>
                    <a:pt x="3445" y="1779"/>
                    <a:pt x="3334" y="1183"/>
                  </a:cubicBezTo>
                  <a:lnTo>
                    <a:pt x="3334" y="1183"/>
                  </a:lnTo>
                  <a:lnTo>
                    <a:pt x="5631" y="204"/>
                  </a:lnTo>
                  <a:lnTo>
                    <a:pt x="6578" y="1492"/>
                  </a:lnTo>
                  <a:lnTo>
                    <a:pt x="6655" y="1492"/>
                  </a:lnTo>
                  <a:cubicBezTo>
                    <a:pt x="6923" y="1454"/>
                    <a:pt x="7200" y="1435"/>
                    <a:pt x="7477" y="1435"/>
                  </a:cubicBezTo>
                  <a:cubicBezTo>
                    <a:pt x="7754" y="1435"/>
                    <a:pt x="8032" y="1454"/>
                    <a:pt x="8299" y="1492"/>
                  </a:cubicBezTo>
                  <a:lnTo>
                    <a:pt x="8338" y="1492"/>
                  </a:lnTo>
                  <a:lnTo>
                    <a:pt x="8338" y="1454"/>
                  </a:lnTo>
                  <a:lnTo>
                    <a:pt x="9201" y="216"/>
                  </a:lnTo>
                  <a:lnTo>
                    <a:pt x="11465" y="1129"/>
                  </a:lnTo>
                  <a:lnTo>
                    <a:pt x="11465" y="1129"/>
                  </a:lnTo>
                  <a:cubicBezTo>
                    <a:pt x="11391" y="1607"/>
                    <a:pt x="11316" y="2086"/>
                    <a:pt x="11206" y="2601"/>
                  </a:cubicBezTo>
                  <a:lnTo>
                    <a:pt x="11206" y="2639"/>
                  </a:lnTo>
                  <a:lnTo>
                    <a:pt x="11244" y="2678"/>
                  </a:lnTo>
                  <a:cubicBezTo>
                    <a:pt x="11703" y="2984"/>
                    <a:pt x="12086" y="3404"/>
                    <a:pt x="12430" y="3825"/>
                  </a:cubicBezTo>
                  <a:lnTo>
                    <a:pt x="12468" y="3863"/>
                  </a:lnTo>
                  <a:lnTo>
                    <a:pt x="12506" y="3863"/>
                  </a:lnTo>
                  <a:lnTo>
                    <a:pt x="13944" y="3569"/>
                  </a:lnTo>
                  <a:lnTo>
                    <a:pt x="13944" y="3569"/>
                  </a:lnTo>
                  <a:cubicBezTo>
                    <a:pt x="14272" y="4300"/>
                    <a:pt x="14600" y="5064"/>
                    <a:pt x="14929" y="5795"/>
                  </a:cubicBezTo>
                  <a:lnTo>
                    <a:pt x="14929" y="5795"/>
                  </a:lnTo>
                  <a:lnTo>
                    <a:pt x="13730" y="6694"/>
                  </a:lnTo>
                  <a:lnTo>
                    <a:pt x="13692" y="6732"/>
                  </a:lnTo>
                  <a:lnTo>
                    <a:pt x="13692" y="6770"/>
                  </a:lnTo>
                  <a:cubicBezTo>
                    <a:pt x="13769" y="7306"/>
                    <a:pt x="13769" y="7879"/>
                    <a:pt x="13692" y="8415"/>
                  </a:cubicBezTo>
                  <a:lnTo>
                    <a:pt x="13692" y="8453"/>
                  </a:lnTo>
                  <a:lnTo>
                    <a:pt x="13730" y="8491"/>
                  </a:lnTo>
                  <a:lnTo>
                    <a:pt x="14938" y="9296"/>
                  </a:lnTo>
                  <a:lnTo>
                    <a:pt x="14031" y="11582"/>
                  </a:lnTo>
                  <a:lnTo>
                    <a:pt x="14031" y="11582"/>
                  </a:lnTo>
                  <a:lnTo>
                    <a:pt x="12583" y="11360"/>
                  </a:lnTo>
                  <a:lnTo>
                    <a:pt x="12506" y="11360"/>
                  </a:lnTo>
                  <a:lnTo>
                    <a:pt x="12506" y="11398"/>
                  </a:lnTo>
                  <a:cubicBezTo>
                    <a:pt x="12162" y="11819"/>
                    <a:pt x="11780" y="12239"/>
                    <a:pt x="11359" y="12583"/>
                  </a:cubicBezTo>
                  <a:lnTo>
                    <a:pt x="11321" y="12622"/>
                  </a:lnTo>
                  <a:lnTo>
                    <a:pt x="11321" y="12660"/>
                  </a:lnTo>
                  <a:cubicBezTo>
                    <a:pt x="11394" y="13137"/>
                    <a:pt x="11503" y="13650"/>
                    <a:pt x="11579" y="14096"/>
                  </a:cubicBezTo>
                  <a:lnTo>
                    <a:pt x="11579" y="14096"/>
                  </a:lnTo>
                  <a:lnTo>
                    <a:pt x="9352" y="15082"/>
                  </a:lnTo>
                  <a:lnTo>
                    <a:pt x="9352" y="15082"/>
                  </a:lnTo>
                  <a:lnTo>
                    <a:pt x="8491" y="13846"/>
                  </a:lnTo>
                  <a:lnTo>
                    <a:pt x="8452" y="13807"/>
                  </a:lnTo>
                  <a:lnTo>
                    <a:pt x="8414" y="13807"/>
                  </a:lnTo>
                  <a:cubicBezTo>
                    <a:pt x="8101" y="13852"/>
                    <a:pt x="7774" y="13871"/>
                    <a:pt x="7449" y="13871"/>
                  </a:cubicBezTo>
                  <a:cubicBezTo>
                    <a:pt x="7220" y="13871"/>
                    <a:pt x="6991" y="13861"/>
                    <a:pt x="6770" y="13846"/>
                  </a:cubicBezTo>
                  <a:lnTo>
                    <a:pt x="6731" y="13846"/>
                  </a:lnTo>
                  <a:lnTo>
                    <a:pt x="6693" y="13884"/>
                  </a:lnTo>
                  <a:lnTo>
                    <a:pt x="5851" y="15092"/>
                  </a:lnTo>
                  <a:lnTo>
                    <a:pt x="3566" y="14171"/>
                  </a:lnTo>
                  <a:lnTo>
                    <a:pt x="3566" y="14171"/>
                  </a:lnTo>
                  <a:cubicBezTo>
                    <a:pt x="3639" y="13690"/>
                    <a:pt x="3713" y="13178"/>
                    <a:pt x="3786" y="12736"/>
                  </a:cubicBezTo>
                  <a:lnTo>
                    <a:pt x="3786" y="12660"/>
                  </a:lnTo>
                  <a:lnTo>
                    <a:pt x="3748" y="12660"/>
                  </a:lnTo>
                  <a:cubicBezTo>
                    <a:pt x="3327" y="12316"/>
                    <a:pt x="2907" y="11933"/>
                    <a:pt x="2601" y="11513"/>
                  </a:cubicBezTo>
                  <a:lnTo>
                    <a:pt x="2563" y="11474"/>
                  </a:lnTo>
                  <a:lnTo>
                    <a:pt x="2524" y="11474"/>
                  </a:lnTo>
                  <a:lnTo>
                    <a:pt x="1050" y="11732"/>
                  </a:lnTo>
                  <a:lnTo>
                    <a:pt x="1050" y="11732"/>
                  </a:lnTo>
                  <a:lnTo>
                    <a:pt x="101" y="9505"/>
                  </a:lnTo>
                  <a:lnTo>
                    <a:pt x="1300" y="8606"/>
                  </a:lnTo>
                  <a:lnTo>
                    <a:pt x="1339" y="8606"/>
                  </a:lnTo>
                  <a:lnTo>
                    <a:pt x="1339" y="8568"/>
                  </a:lnTo>
                  <a:cubicBezTo>
                    <a:pt x="1262" y="8032"/>
                    <a:pt x="1224" y="7459"/>
                    <a:pt x="1300" y="6923"/>
                  </a:cubicBezTo>
                  <a:lnTo>
                    <a:pt x="1300" y="6885"/>
                  </a:lnTo>
                  <a:lnTo>
                    <a:pt x="1300" y="6847"/>
                  </a:lnTo>
                  <a:cubicBezTo>
                    <a:pt x="1299" y="6858"/>
                    <a:pt x="1297" y="6870"/>
                    <a:pt x="1296" y="6881"/>
                  </a:cubicBezTo>
                  <a:lnTo>
                    <a:pt x="1296" y="6881"/>
                  </a:lnTo>
                  <a:lnTo>
                    <a:pt x="61" y="6021"/>
                  </a:lnTo>
                  <a:lnTo>
                    <a:pt x="61" y="6021"/>
                  </a:lnTo>
                  <a:cubicBezTo>
                    <a:pt x="58" y="6031"/>
                    <a:pt x="54" y="6041"/>
                    <a:pt x="50" y="6051"/>
                  </a:cubicBezTo>
                  <a:lnTo>
                    <a:pt x="50" y="6051"/>
                  </a:lnTo>
                  <a:lnTo>
                    <a:pt x="38" y="6043"/>
                  </a:lnTo>
                  <a:lnTo>
                    <a:pt x="38" y="6082"/>
                  </a:lnTo>
                  <a:cubicBezTo>
                    <a:pt x="42" y="6071"/>
                    <a:pt x="46" y="6061"/>
                    <a:pt x="50" y="6051"/>
                  </a:cubicBezTo>
                  <a:lnTo>
                    <a:pt x="50" y="6051"/>
                  </a:lnTo>
                  <a:lnTo>
                    <a:pt x="1296" y="6882"/>
                  </a:lnTo>
                  <a:lnTo>
                    <a:pt x="1296" y="6882"/>
                  </a:lnTo>
                  <a:cubicBezTo>
                    <a:pt x="1296" y="6882"/>
                    <a:pt x="1296" y="6881"/>
                    <a:pt x="1296" y="6881"/>
                  </a:cubicBezTo>
                  <a:lnTo>
                    <a:pt x="1296" y="6881"/>
                  </a:lnTo>
                  <a:lnTo>
                    <a:pt x="1300" y="6885"/>
                  </a:lnTo>
                  <a:lnTo>
                    <a:pt x="1296" y="6882"/>
                  </a:lnTo>
                  <a:lnTo>
                    <a:pt x="1296" y="6882"/>
                  </a:lnTo>
                  <a:cubicBezTo>
                    <a:pt x="1226" y="7395"/>
                    <a:pt x="1226" y="7943"/>
                    <a:pt x="1296" y="8457"/>
                  </a:cubicBezTo>
                  <a:lnTo>
                    <a:pt x="1296" y="8457"/>
                  </a:lnTo>
                  <a:lnTo>
                    <a:pt x="77" y="9371"/>
                  </a:lnTo>
                  <a:lnTo>
                    <a:pt x="38" y="9409"/>
                  </a:lnTo>
                  <a:lnTo>
                    <a:pt x="38" y="9447"/>
                  </a:lnTo>
                  <a:cubicBezTo>
                    <a:pt x="339" y="10162"/>
                    <a:pt x="677" y="10913"/>
                    <a:pt x="1015" y="11738"/>
                  </a:cubicBezTo>
                  <a:lnTo>
                    <a:pt x="1015" y="11738"/>
                  </a:lnTo>
                  <a:lnTo>
                    <a:pt x="994" y="11742"/>
                  </a:lnTo>
                  <a:lnTo>
                    <a:pt x="1023" y="11756"/>
                  </a:lnTo>
                  <a:lnTo>
                    <a:pt x="1023" y="11756"/>
                  </a:lnTo>
                  <a:cubicBezTo>
                    <a:pt x="1026" y="11764"/>
                    <a:pt x="1029" y="11772"/>
                    <a:pt x="1033" y="11780"/>
                  </a:cubicBezTo>
                  <a:lnTo>
                    <a:pt x="1033" y="11819"/>
                  </a:lnTo>
                  <a:lnTo>
                    <a:pt x="1071" y="11819"/>
                  </a:lnTo>
                  <a:lnTo>
                    <a:pt x="2534" y="11563"/>
                  </a:lnTo>
                  <a:lnTo>
                    <a:pt x="2534" y="11563"/>
                  </a:lnTo>
                  <a:cubicBezTo>
                    <a:pt x="2865" y="11965"/>
                    <a:pt x="3266" y="12368"/>
                    <a:pt x="3703" y="12702"/>
                  </a:cubicBezTo>
                  <a:lnTo>
                    <a:pt x="3703" y="12702"/>
                  </a:lnTo>
                  <a:cubicBezTo>
                    <a:pt x="3629" y="13152"/>
                    <a:pt x="3555" y="13671"/>
                    <a:pt x="3480" y="14190"/>
                  </a:cubicBezTo>
                  <a:lnTo>
                    <a:pt x="3480" y="14228"/>
                  </a:lnTo>
                  <a:lnTo>
                    <a:pt x="3519" y="14228"/>
                  </a:lnTo>
                  <a:lnTo>
                    <a:pt x="5890" y="15184"/>
                  </a:lnTo>
                  <a:lnTo>
                    <a:pt x="5928" y="15222"/>
                  </a:lnTo>
                  <a:lnTo>
                    <a:pt x="5966" y="15146"/>
                  </a:lnTo>
                  <a:lnTo>
                    <a:pt x="6815" y="13928"/>
                  </a:lnTo>
                  <a:lnTo>
                    <a:pt x="6815" y="13928"/>
                  </a:lnTo>
                  <a:cubicBezTo>
                    <a:pt x="7057" y="13959"/>
                    <a:pt x="7292" y="13975"/>
                    <a:pt x="7527" y="13975"/>
                  </a:cubicBezTo>
                  <a:cubicBezTo>
                    <a:pt x="7811" y="13975"/>
                    <a:pt x="8094" y="13951"/>
                    <a:pt x="8386" y="13897"/>
                  </a:cubicBezTo>
                  <a:lnTo>
                    <a:pt x="8386" y="13897"/>
                  </a:lnTo>
                  <a:lnTo>
                    <a:pt x="9294" y="15108"/>
                  </a:lnTo>
                  <a:lnTo>
                    <a:pt x="9332" y="15184"/>
                  </a:lnTo>
                  <a:lnTo>
                    <a:pt x="9370" y="15146"/>
                  </a:lnTo>
                  <a:lnTo>
                    <a:pt x="11742" y="14152"/>
                  </a:lnTo>
                  <a:lnTo>
                    <a:pt x="11780" y="14113"/>
                  </a:lnTo>
                  <a:lnTo>
                    <a:pt x="11780" y="14037"/>
                  </a:lnTo>
                  <a:cubicBezTo>
                    <a:pt x="11705" y="13590"/>
                    <a:pt x="11595" y="13071"/>
                    <a:pt x="11518" y="12585"/>
                  </a:cubicBezTo>
                  <a:lnTo>
                    <a:pt x="11518" y="12585"/>
                  </a:lnTo>
                  <a:cubicBezTo>
                    <a:pt x="11910" y="12259"/>
                    <a:pt x="12300" y="11868"/>
                    <a:pt x="12626" y="11443"/>
                  </a:cubicBezTo>
                  <a:lnTo>
                    <a:pt x="12626" y="11443"/>
                  </a:lnTo>
                  <a:lnTo>
                    <a:pt x="14002" y="11654"/>
                  </a:lnTo>
                  <a:lnTo>
                    <a:pt x="14002" y="11654"/>
                  </a:lnTo>
                  <a:lnTo>
                    <a:pt x="13998" y="11666"/>
                  </a:lnTo>
                  <a:lnTo>
                    <a:pt x="14008" y="11655"/>
                  </a:lnTo>
                  <a:lnTo>
                    <a:pt x="14008" y="11655"/>
                  </a:lnTo>
                  <a:lnTo>
                    <a:pt x="14075" y="11666"/>
                  </a:lnTo>
                  <a:lnTo>
                    <a:pt x="14151" y="11666"/>
                  </a:lnTo>
                  <a:lnTo>
                    <a:pt x="14189" y="11627"/>
                  </a:lnTo>
                  <a:cubicBezTo>
                    <a:pt x="14495" y="10786"/>
                    <a:pt x="14801" y="10021"/>
                    <a:pt x="15145" y="9218"/>
                  </a:cubicBezTo>
                  <a:lnTo>
                    <a:pt x="15145" y="9180"/>
                  </a:lnTo>
                  <a:lnTo>
                    <a:pt x="15069" y="9141"/>
                  </a:lnTo>
                  <a:lnTo>
                    <a:pt x="13848" y="8290"/>
                  </a:lnTo>
                  <a:lnTo>
                    <a:pt x="13848" y="8290"/>
                  </a:lnTo>
                  <a:cubicBezTo>
                    <a:pt x="13882" y="7748"/>
                    <a:pt x="13881" y="7207"/>
                    <a:pt x="13813" y="6700"/>
                  </a:cubicBezTo>
                  <a:lnTo>
                    <a:pt x="13813" y="6700"/>
                  </a:lnTo>
                  <a:lnTo>
                    <a:pt x="15031" y="5814"/>
                  </a:lnTo>
                  <a:lnTo>
                    <a:pt x="15069" y="5776"/>
                  </a:lnTo>
                  <a:lnTo>
                    <a:pt x="15069" y="5737"/>
                  </a:lnTo>
                  <a:cubicBezTo>
                    <a:pt x="14687" y="4934"/>
                    <a:pt x="14381" y="4131"/>
                    <a:pt x="14036" y="3366"/>
                  </a:cubicBezTo>
                  <a:lnTo>
                    <a:pt x="13998" y="3328"/>
                  </a:lnTo>
                  <a:lnTo>
                    <a:pt x="13960" y="3328"/>
                  </a:lnTo>
                  <a:lnTo>
                    <a:pt x="12496" y="3621"/>
                  </a:lnTo>
                  <a:lnTo>
                    <a:pt x="12496" y="3621"/>
                  </a:lnTo>
                  <a:cubicBezTo>
                    <a:pt x="12156" y="3208"/>
                    <a:pt x="11744" y="2796"/>
                    <a:pt x="11331" y="2457"/>
                  </a:cubicBezTo>
                  <a:lnTo>
                    <a:pt x="11331" y="2457"/>
                  </a:lnTo>
                  <a:cubicBezTo>
                    <a:pt x="11404" y="1979"/>
                    <a:pt x="11477" y="1470"/>
                    <a:pt x="11550" y="995"/>
                  </a:cubicBezTo>
                  <a:lnTo>
                    <a:pt x="11550" y="957"/>
                  </a:lnTo>
                  <a:lnTo>
                    <a:pt x="11474" y="957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8226513" y="2459388"/>
              <a:ext cx="223775" cy="224725"/>
            </a:xfrm>
            <a:custGeom>
              <a:avLst/>
              <a:gdLst/>
              <a:ahLst/>
              <a:cxnLst/>
              <a:rect l="l" t="t" r="r" b="b"/>
              <a:pathLst>
                <a:path w="8951" h="8989" extrusionOk="0">
                  <a:moveTo>
                    <a:pt x="4495" y="2802"/>
                  </a:moveTo>
                  <a:cubicBezTo>
                    <a:pt x="4692" y="2802"/>
                    <a:pt x="4893" y="2836"/>
                    <a:pt x="5087" y="2907"/>
                  </a:cubicBezTo>
                  <a:cubicBezTo>
                    <a:pt x="6464" y="3442"/>
                    <a:pt x="6464" y="5355"/>
                    <a:pt x="5125" y="5928"/>
                  </a:cubicBezTo>
                  <a:cubicBezTo>
                    <a:pt x="4896" y="6033"/>
                    <a:pt x="4666" y="6081"/>
                    <a:pt x="4444" y="6081"/>
                  </a:cubicBezTo>
                  <a:cubicBezTo>
                    <a:pt x="3372" y="6081"/>
                    <a:pt x="2508" y="4966"/>
                    <a:pt x="2984" y="3825"/>
                  </a:cubicBezTo>
                  <a:cubicBezTo>
                    <a:pt x="3219" y="3178"/>
                    <a:pt x="3839" y="2802"/>
                    <a:pt x="4495" y="2802"/>
                  </a:cubicBezTo>
                  <a:close/>
                  <a:moveTo>
                    <a:pt x="5431" y="0"/>
                  </a:moveTo>
                  <a:lnTo>
                    <a:pt x="4896" y="765"/>
                  </a:lnTo>
                  <a:cubicBezTo>
                    <a:pt x="4743" y="746"/>
                    <a:pt x="4580" y="737"/>
                    <a:pt x="4413" y="737"/>
                  </a:cubicBezTo>
                  <a:cubicBezTo>
                    <a:pt x="4246" y="737"/>
                    <a:pt x="4074" y="746"/>
                    <a:pt x="3902" y="765"/>
                  </a:cubicBezTo>
                  <a:lnTo>
                    <a:pt x="3366" y="39"/>
                  </a:lnTo>
                  <a:lnTo>
                    <a:pt x="1951" y="650"/>
                  </a:lnTo>
                  <a:lnTo>
                    <a:pt x="2142" y="1530"/>
                  </a:lnTo>
                  <a:cubicBezTo>
                    <a:pt x="1875" y="1760"/>
                    <a:pt x="1645" y="1989"/>
                    <a:pt x="1454" y="2257"/>
                  </a:cubicBezTo>
                  <a:lnTo>
                    <a:pt x="574" y="2104"/>
                  </a:lnTo>
                  <a:lnTo>
                    <a:pt x="0" y="3519"/>
                  </a:lnTo>
                  <a:lnTo>
                    <a:pt x="765" y="4054"/>
                  </a:lnTo>
                  <a:cubicBezTo>
                    <a:pt x="689" y="4399"/>
                    <a:pt x="689" y="4705"/>
                    <a:pt x="765" y="5049"/>
                  </a:cubicBezTo>
                  <a:lnTo>
                    <a:pt x="0" y="5584"/>
                  </a:lnTo>
                  <a:lnTo>
                    <a:pt x="612" y="6999"/>
                  </a:lnTo>
                  <a:lnTo>
                    <a:pt x="1530" y="6808"/>
                  </a:lnTo>
                  <a:cubicBezTo>
                    <a:pt x="1722" y="7076"/>
                    <a:pt x="1951" y="7305"/>
                    <a:pt x="2219" y="7535"/>
                  </a:cubicBezTo>
                  <a:lnTo>
                    <a:pt x="2104" y="8414"/>
                  </a:lnTo>
                  <a:lnTo>
                    <a:pt x="3519" y="8988"/>
                  </a:lnTo>
                  <a:lnTo>
                    <a:pt x="4016" y="8261"/>
                  </a:lnTo>
                  <a:cubicBezTo>
                    <a:pt x="4188" y="8281"/>
                    <a:pt x="4351" y="8290"/>
                    <a:pt x="4514" y="8290"/>
                  </a:cubicBezTo>
                  <a:cubicBezTo>
                    <a:pt x="4676" y="8290"/>
                    <a:pt x="4839" y="8281"/>
                    <a:pt x="5011" y="8261"/>
                  </a:cubicBezTo>
                  <a:lnTo>
                    <a:pt x="5546" y="8988"/>
                  </a:lnTo>
                  <a:lnTo>
                    <a:pt x="6961" y="8376"/>
                  </a:lnTo>
                  <a:lnTo>
                    <a:pt x="6770" y="7497"/>
                  </a:lnTo>
                  <a:cubicBezTo>
                    <a:pt x="7038" y="7267"/>
                    <a:pt x="7267" y="7038"/>
                    <a:pt x="7497" y="6770"/>
                  </a:cubicBezTo>
                  <a:lnTo>
                    <a:pt x="8376" y="6923"/>
                  </a:lnTo>
                  <a:lnTo>
                    <a:pt x="8950" y="5469"/>
                  </a:lnTo>
                  <a:lnTo>
                    <a:pt x="8185" y="4972"/>
                  </a:lnTo>
                  <a:cubicBezTo>
                    <a:pt x="8223" y="4628"/>
                    <a:pt x="8223" y="4284"/>
                    <a:pt x="8185" y="3978"/>
                  </a:cubicBezTo>
                  <a:lnTo>
                    <a:pt x="8950" y="3404"/>
                  </a:lnTo>
                  <a:lnTo>
                    <a:pt x="8338" y="2027"/>
                  </a:lnTo>
                  <a:lnTo>
                    <a:pt x="7420" y="2180"/>
                  </a:lnTo>
                  <a:cubicBezTo>
                    <a:pt x="7229" y="1913"/>
                    <a:pt x="6999" y="1683"/>
                    <a:pt x="6732" y="1492"/>
                  </a:cubicBezTo>
                  <a:lnTo>
                    <a:pt x="6847" y="574"/>
                  </a:lnTo>
                  <a:lnTo>
                    <a:pt x="543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94559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lists">
  <p:cSld name="Title and two lists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body" idx="1"/>
          </p:nvPr>
        </p:nvSpPr>
        <p:spPr>
          <a:xfrm>
            <a:off x="720000" y="1809533"/>
            <a:ext cx="3784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2"/>
          </p:nvPr>
        </p:nvSpPr>
        <p:spPr>
          <a:xfrm>
            <a:off x="4639200" y="1809533"/>
            <a:ext cx="3784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34" name="Google Shape;234;p18"/>
          <p:cNvSpPr txBox="1">
            <a:spLocks noGrp="1"/>
          </p:cNvSpPr>
          <p:nvPr>
            <p:ph type="title"/>
          </p:nvPr>
        </p:nvSpPr>
        <p:spPr>
          <a:xfrm>
            <a:off x="4336000" y="393324"/>
            <a:ext cx="4177800" cy="8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2189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words">
  <p:cSld name="Big words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19"/>
          <p:cNvGrpSpPr/>
          <p:nvPr/>
        </p:nvGrpSpPr>
        <p:grpSpPr>
          <a:xfrm>
            <a:off x="2445725" y="514901"/>
            <a:ext cx="5978400" cy="963833"/>
            <a:chOff x="2445725" y="386175"/>
            <a:chExt cx="5978400" cy="722875"/>
          </a:xfrm>
        </p:grpSpPr>
        <p:sp>
          <p:nvSpPr>
            <p:cNvPr id="237" name="Google Shape;237;p19"/>
            <p:cNvSpPr/>
            <p:nvPr/>
          </p:nvSpPr>
          <p:spPr>
            <a:xfrm>
              <a:off x="2445725" y="474550"/>
              <a:ext cx="5877600" cy="634500"/>
            </a:xfrm>
            <a:prstGeom prst="rect">
              <a:avLst/>
            </a:pr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2546525" y="386175"/>
              <a:ext cx="5877600" cy="6345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39" name="Google Shape;239;p19"/>
          <p:cNvSpPr txBox="1">
            <a:spLocks noGrp="1"/>
          </p:cNvSpPr>
          <p:nvPr>
            <p:ph type="ctrTitle"/>
          </p:nvPr>
        </p:nvSpPr>
        <p:spPr>
          <a:xfrm>
            <a:off x="2261427" y="631133"/>
            <a:ext cx="6032100" cy="5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979563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78963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4955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 txBox="1">
            <a:spLocks noGrp="1"/>
          </p:cNvSpPr>
          <p:nvPr>
            <p:ph type="subTitle" idx="1"/>
          </p:nvPr>
        </p:nvSpPr>
        <p:spPr>
          <a:xfrm>
            <a:off x="6532189" y="2688933"/>
            <a:ext cx="1966800" cy="18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ubTitle" idx="2"/>
          </p:nvPr>
        </p:nvSpPr>
        <p:spPr>
          <a:xfrm>
            <a:off x="620276" y="4105867"/>
            <a:ext cx="19668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4336000" y="393324"/>
            <a:ext cx="4177800" cy="8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4660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4336000" y="393324"/>
            <a:ext cx="4177800" cy="8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2806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>
            <a:spLocks noGrp="1"/>
          </p:cNvSpPr>
          <p:nvPr>
            <p:ph type="title"/>
          </p:nvPr>
        </p:nvSpPr>
        <p:spPr>
          <a:xfrm flipH="1">
            <a:off x="3264450" y="433727"/>
            <a:ext cx="3904800" cy="39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68" name="Google Shape;68;p8"/>
          <p:cNvGrpSpPr/>
          <p:nvPr/>
        </p:nvGrpSpPr>
        <p:grpSpPr>
          <a:xfrm>
            <a:off x="2734730" y="1557167"/>
            <a:ext cx="598575" cy="327700"/>
            <a:chOff x="5602975" y="4064350"/>
            <a:chExt cx="598575" cy="245775"/>
          </a:xfrm>
        </p:grpSpPr>
        <p:sp>
          <p:nvSpPr>
            <p:cNvPr id="69" name="Google Shape;69;p8"/>
            <p:cNvSpPr/>
            <p:nvPr/>
          </p:nvSpPr>
          <p:spPr>
            <a:xfrm>
              <a:off x="5602975" y="4188500"/>
              <a:ext cx="460300" cy="121625"/>
            </a:xfrm>
            <a:custGeom>
              <a:avLst/>
              <a:gdLst/>
              <a:ahLst/>
              <a:cxnLst/>
              <a:rect l="l" t="t" r="r" b="b"/>
              <a:pathLst>
                <a:path w="18412" h="4865" extrusionOk="0">
                  <a:moveTo>
                    <a:pt x="0" y="1"/>
                  </a:moveTo>
                  <a:lnTo>
                    <a:pt x="0" y="4864"/>
                  </a:lnTo>
                  <a:lnTo>
                    <a:pt x="18412" y="4864"/>
                  </a:lnTo>
                  <a:lnTo>
                    <a:pt x="18412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5737575" y="4064350"/>
              <a:ext cx="463975" cy="125850"/>
            </a:xfrm>
            <a:custGeom>
              <a:avLst/>
              <a:gdLst/>
              <a:ahLst/>
              <a:cxnLst/>
              <a:rect l="l" t="t" r="r" b="b"/>
              <a:pathLst>
                <a:path w="18559" h="5034" extrusionOk="0">
                  <a:moveTo>
                    <a:pt x="99" y="1"/>
                  </a:moveTo>
                  <a:lnTo>
                    <a:pt x="99" y="1"/>
                  </a:lnTo>
                  <a:cubicBezTo>
                    <a:pt x="98" y="1"/>
                    <a:pt x="79" y="18"/>
                    <a:pt x="82" y="18"/>
                  </a:cubicBezTo>
                  <a:cubicBezTo>
                    <a:pt x="83" y="18"/>
                    <a:pt x="84" y="17"/>
                    <a:pt x="87" y="15"/>
                  </a:cubicBezTo>
                  <a:lnTo>
                    <a:pt x="87" y="15"/>
                  </a:lnTo>
                  <a:cubicBezTo>
                    <a:pt x="74" y="29"/>
                    <a:pt x="48" y="56"/>
                    <a:pt x="1" y="104"/>
                  </a:cubicBezTo>
                  <a:lnTo>
                    <a:pt x="1" y="2549"/>
                  </a:lnTo>
                  <a:lnTo>
                    <a:pt x="1" y="4940"/>
                  </a:lnTo>
                  <a:lnTo>
                    <a:pt x="1" y="5034"/>
                  </a:lnTo>
                  <a:lnTo>
                    <a:pt x="81" y="5034"/>
                  </a:lnTo>
                  <a:lnTo>
                    <a:pt x="13268" y="4994"/>
                  </a:lnTo>
                  <a:lnTo>
                    <a:pt x="17116" y="4967"/>
                  </a:lnTo>
                  <a:lnTo>
                    <a:pt x="18145" y="4954"/>
                  </a:lnTo>
                  <a:lnTo>
                    <a:pt x="18118" y="4954"/>
                  </a:lnTo>
                  <a:lnTo>
                    <a:pt x="17076" y="4940"/>
                  </a:lnTo>
                  <a:lnTo>
                    <a:pt x="13201" y="4913"/>
                  </a:lnTo>
                  <a:lnTo>
                    <a:pt x="175" y="4874"/>
                  </a:lnTo>
                  <a:lnTo>
                    <a:pt x="175" y="4874"/>
                  </a:lnTo>
                  <a:lnTo>
                    <a:pt x="175" y="2562"/>
                  </a:lnTo>
                  <a:lnTo>
                    <a:pt x="175" y="184"/>
                  </a:lnTo>
                  <a:lnTo>
                    <a:pt x="175" y="184"/>
                  </a:lnTo>
                  <a:lnTo>
                    <a:pt x="18439" y="157"/>
                  </a:lnTo>
                  <a:lnTo>
                    <a:pt x="18439" y="157"/>
                  </a:lnTo>
                  <a:cubicBezTo>
                    <a:pt x="18452" y="1649"/>
                    <a:pt x="18465" y="2842"/>
                    <a:pt x="18465" y="3671"/>
                  </a:cubicBezTo>
                  <a:cubicBezTo>
                    <a:pt x="18479" y="4072"/>
                    <a:pt x="18479" y="4392"/>
                    <a:pt x="18479" y="4633"/>
                  </a:cubicBezTo>
                  <a:lnTo>
                    <a:pt x="18479" y="4873"/>
                  </a:lnTo>
                  <a:cubicBezTo>
                    <a:pt x="18479" y="4900"/>
                    <a:pt x="18479" y="4940"/>
                    <a:pt x="18479" y="4967"/>
                  </a:cubicBezTo>
                  <a:cubicBezTo>
                    <a:pt x="18492" y="4940"/>
                    <a:pt x="18505" y="4913"/>
                    <a:pt x="18505" y="4887"/>
                  </a:cubicBezTo>
                  <a:lnTo>
                    <a:pt x="18505" y="4646"/>
                  </a:lnTo>
                  <a:cubicBezTo>
                    <a:pt x="18505" y="4419"/>
                    <a:pt x="18519" y="4112"/>
                    <a:pt x="18519" y="3711"/>
                  </a:cubicBezTo>
                  <a:cubicBezTo>
                    <a:pt x="18532" y="2856"/>
                    <a:pt x="18546" y="1640"/>
                    <a:pt x="18559" y="104"/>
                  </a:cubicBezTo>
                  <a:lnTo>
                    <a:pt x="18559" y="37"/>
                  </a:lnTo>
                  <a:lnTo>
                    <a:pt x="18492" y="37"/>
                  </a:lnTo>
                  <a:lnTo>
                    <a:pt x="94" y="10"/>
                  </a:lnTo>
                  <a:cubicBezTo>
                    <a:pt x="91" y="12"/>
                    <a:pt x="89" y="14"/>
                    <a:pt x="87" y="15"/>
                  </a:cubicBezTo>
                  <a:lnTo>
                    <a:pt x="87" y="15"/>
                  </a:lnTo>
                  <a:cubicBezTo>
                    <a:pt x="97" y="4"/>
                    <a:pt x="100" y="1"/>
                    <a:pt x="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71" name="Google Shape;71;p8"/>
          <p:cNvGrpSpPr/>
          <p:nvPr/>
        </p:nvGrpSpPr>
        <p:grpSpPr>
          <a:xfrm>
            <a:off x="1707863" y="5122933"/>
            <a:ext cx="473000" cy="296200"/>
            <a:chOff x="2128638" y="3414700"/>
            <a:chExt cx="473000" cy="222150"/>
          </a:xfrm>
        </p:grpSpPr>
        <p:sp>
          <p:nvSpPr>
            <p:cNvPr id="72" name="Google Shape;72;p8"/>
            <p:cNvSpPr/>
            <p:nvPr/>
          </p:nvSpPr>
          <p:spPr>
            <a:xfrm>
              <a:off x="2128638" y="3523925"/>
              <a:ext cx="416875" cy="112925"/>
            </a:xfrm>
            <a:custGeom>
              <a:avLst/>
              <a:gdLst/>
              <a:ahLst/>
              <a:cxnLst/>
              <a:rect l="l" t="t" r="r" b="b"/>
              <a:pathLst>
                <a:path w="16675" h="4517" extrusionOk="0">
                  <a:moveTo>
                    <a:pt x="94" y="0"/>
                  </a:moveTo>
                  <a:lnTo>
                    <a:pt x="94" y="0"/>
                  </a:lnTo>
                  <a:cubicBezTo>
                    <a:pt x="85" y="9"/>
                    <a:pt x="60" y="34"/>
                    <a:pt x="0" y="94"/>
                  </a:cubicBezTo>
                  <a:lnTo>
                    <a:pt x="0" y="2285"/>
                  </a:lnTo>
                  <a:lnTo>
                    <a:pt x="0" y="4436"/>
                  </a:lnTo>
                  <a:lnTo>
                    <a:pt x="0" y="4516"/>
                  </a:lnTo>
                  <a:lnTo>
                    <a:pt x="94" y="4516"/>
                  </a:lnTo>
                  <a:lnTo>
                    <a:pt x="11931" y="4490"/>
                  </a:lnTo>
                  <a:lnTo>
                    <a:pt x="15392" y="4463"/>
                  </a:lnTo>
                  <a:lnTo>
                    <a:pt x="16314" y="4450"/>
                  </a:lnTo>
                  <a:lnTo>
                    <a:pt x="16300" y="4450"/>
                  </a:lnTo>
                  <a:lnTo>
                    <a:pt x="15352" y="4436"/>
                  </a:lnTo>
                  <a:lnTo>
                    <a:pt x="11878" y="4409"/>
                  </a:lnTo>
                  <a:lnTo>
                    <a:pt x="174" y="4383"/>
                  </a:lnTo>
                  <a:lnTo>
                    <a:pt x="174" y="4383"/>
                  </a:lnTo>
                  <a:lnTo>
                    <a:pt x="174" y="2312"/>
                  </a:lnTo>
                  <a:lnTo>
                    <a:pt x="174" y="174"/>
                  </a:lnTo>
                  <a:lnTo>
                    <a:pt x="174" y="174"/>
                  </a:lnTo>
                  <a:lnTo>
                    <a:pt x="16581" y="134"/>
                  </a:lnTo>
                  <a:lnTo>
                    <a:pt x="16581" y="134"/>
                  </a:lnTo>
                  <a:cubicBezTo>
                    <a:pt x="16595" y="1485"/>
                    <a:pt x="16608" y="2549"/>
                    <a:pt x="16608" y="3300"/>
                  </a:cubicBezTo>
                  <a:cubicBezTo>
                    <a:pt x="16621" y="3648"/>
                    <a:pt x="16621" y="3955"/>
                    <a:pt x="16621" y="4156"/>
                  </a:cubicBezTo>
                  <a:lnTo>
                    <a:pt x="16621" y="4383"/>
                  </a:lnTo>
                  <a:cubicBezTo>
                    <a:pt x="16621" y="4409"/>
                    <a:pt x="16621" y="4436"/>
                    <a:pt x="16621" y="4463"/>
                  </a:cubicBezTo>
                  <a:cubicBezTo>
                    <a:pt x="16621" y="4463"/>
                    <a:pt x="16634" y="4450"/>
                    <a:pt x="16634" y="4396"/>
                  </a:cubicBezTo>
                  <a:lnTo>
                    <a:pt x="16634" y="4182"/>
                  </a:lnTo>
                  <a:cubicBezTo>
                    <a:pt x="16648" y="3969"/>
                    <a:pt x="16648" y="3688"/>
                    <a:pt x="16648" y="3327"/>
                  </a:cubicBezTo>
                  <a:cubicBezTo>
                    <a:pt x="16661" y="2566"/>
                    <a:pt x="16661" y="1470"/>
                    <a:pt x="16675" y="94"/>
                  </a:cubicBezTo>
                  <a:lnTo>
                    <a:pt x="16675" y="40"/>
                  </a:lnTo>
                  <a:lnTo>
                    <a:pt x="16621" y="4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2350088" y="3414700"/>
              <a:ext cx="251550" cy="113250"/>
            </a:xfrm>
            <a:custGeom>
              <a:avLst/>
              <a:gdLst/>
              <a:ahLst/>
              <a:cxnLst/>
              <a:rect l="l" t="t" r="r" b="b"/>
              <a:pathLst>
                <a:path w="10062" h="4530" extrusionOk="0">
                  <a:moveTo>
                    <a:pt x="94" y="0"/>
                  </a:moveTo>
                  <a:lnTo>
                    <a:pt x="0" y="81"/>
                  </a:lnTo>
                  <a:lnTo>
                    <a:pt x="0" y="1230"/>
                  </a:lnTo>
                  <a:lnTo>
                    <a:pt x="0" y="2339"/>
                  </a:lnTo>
                  <a:lnTo>
                    <a:pt x="0" y="4463"/>
                  </a:lnTo>
                  <a:lnTo>
                    <a:pt x="0" y="4530"/>
                  </a:lnTo>
                  <a:lnTo>
                    <a:pt x="81" y="4530"/>
                  </a:lnTo>
                  <a:lnTo>
                    <a:pt x="7242" y="4503"/>
                  </a:lnTo>
                  <a:lnTo>
                    <a:pt x="9300" y="4476"/>
                  </a:lnTo>
                  <a:lnTo>
                    <a:pt x="9834" y="4463"/>
                  </a:lnTo>
                  <a:lnTo>
                    <a:pt x="10021" y="4463"/>
                  </a:lnTo>
                  <a:cubicBezTo>
                    <a:pt x="10017" y="4462"/>
                    <a:pt x="10012" y="4461"/>
                    <a:pt x="10008" y="4460"/>
                  </a:cubicBezTo>
                  <a:lnTo>
                    <a:pt x="10008" y="4460"/>
                  </a:lnTo>
                  <a:cubicBezTo>
                    <a:pt x="10008" y="4355"/>
                    <a:pt x="10021" y="4262"/>
                    <a:pt x="10008" y="4169"/>
                  </a:cubicBezTo>
                  <a:lnTo>
                    <a:pt x="10008" y="4369"/>
                  </a:lnTo>
                  <a:cubicBezTo>
                    <a:pt x="9995" y="4395"/>
                    <a:pt x="9994" y="4422"/>
                    <a:pt x="10007" y="4460"/>
                  </a:cubicBezTo>
                  <a:lnTo>
                    <a:pt x="10007" y="4460"/>
                  </a:lnTo>
                  <a:cubicBezTo>
                    <a:pt x="9945" y="4450"/>
                    <a:pt x="9883" y="4450"/>
                    <a:pt x="9821" y="4450"/>
                  </a:cubicBezTo>
                  <a:lnTo>
                    <a:pt x="9259" y="4436"/>
                  </a:lnTo>
                  <a:lnTo>
                    <a:pt x="7189" y="4409"/>
                  </a:lnTo>
                  <a:lnTo>
                    <a:pt x="161" y="4383"/>
                  </a:lnTo>
                  <a:lnTo>
                    <a:pt x="161" y="4383"/>
                  </a:lnTo>
                  <a:lnTo>
                    <a:pt x="161" y="2339"/>
                  </a:lnTo>
                  <a:lnTo>
                    <a:pt x="161" y="174"/>
                  </a:lnTo>
                  <a:lnTo>
                    <a:pt x="161" y="174"/>
                  </a:lnTo>
                  <a:lnTo>
                    <a:pt x="9955" y="148"/>
                  </a:lnTo>
                  <a:lnTo>
                    <a:pt x="9955" y="148"/>
                  </a:lnTo>
                  <a:cubicBezTo>
                    <a:pt x="9968" y="1453"/>
                    <a:pt x="9994" y="2512"/>
                    <a:pt x="9994" y="3260"/>
                  </a:cubicBezTo>
                  <a:cubicBezTo>
                    <a:pt x="9994" y="3635"/>
                    <a:pt x="10008" y="3928"/>
                    <a:pt x="10008" y="4142"/>
                  </a:cubicBezTo>
                  <a:lnTo>
                    <a:pt x="10008" y="4169"/>
                  </a:lnTo>
                  <a:cubicBezTo>
                    <a:pt x="10021" y="3955"/>
                    <a:pt x="10034" y="3661"/>
                    <a:pt x="10034" y="3301"/>
                  </a:cubicBezTo>
                  <a:cubicBezTo>
                    <a:pt x="10034" y="2526"/>
                    <a:pt x="10048" y="1430"/>
                    <a:pt x="10061" y="81"/>
                  </a:cubicBezTo>
                  <a:lnTo>
                    <a:pt x="10061" y="27"/>
                  </a:lnTo>
                  <a:lnTo>
                    <a:pt x="10021" y="27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74" name="Google Shape;74;p8"/>
          <p:cNvGrpSpPr/>
          <p:nvPr/>
        </p:nvGrpSpPr>
        <p:grpSpPr>
          <a:xfrm>
            <a:off x="491388" y="2165333"/>
            <a:ext cx="473000" cy="296200"/>
            <a:chOff x="2128638" y="3414700"/>
            <a:chExt cx="473000" cy="222150"/>
          </a:xfrm>
        </p:grpSpPr>
        <p:sp>
          <p:nvSpPr>
            <p:cNvPr id="75" name="Google Shape;75;p8"/>
            <p:cNvSpPr/>
            <p:nvPr/>
          </p:nvSpPr>
          <p:spPr>
            <a:xfrm>
              <a:off x="2128638" y="3523925"/>
              <a:ext cx="416875" cy="112925"/>
            </a:xfrm>
            <a:custGeom>
              <a:avLst/>
              <a:gdLst/>
              <a:ahLst/>
              <a:cxnLst/>
              <a:rect l="l" t="t" r="r" b="b"/>
              <a:pathLst>
                <a:path w="16675" h="4517" extrusionOk="0">
                  <a:moveTo>
                    <a:pt x="94" y="0"/>
                  </a:moveTo>
                  <a:lnTo>
                    <a:pt x="94" y="0"/>
                  </a:lnTo>
                  <a:cubicBezTo>
                    <a:pt x="85" y="9"/>
                    <a:pt x="60" y="34"/>
                    <a:pt x="0" y="94"/>
                  </a:cubicBezTo>
                  <a:lnTo>
                    <a:pt x="0" y="2285"/>
                  </a:lnTo>
                  <a:lnTo>
                    <a:pt x="0" y="4436"/>
                  </a:lnTo>
                  <a:lnTo>
                    <a:pt x="0" y="4516"/>
                  </a:lnTo>
                  <a:lnTo>
                    <a:pt x="94" y="4516"/>
                  </a:lnTo>
                  <a:lnTo>
                    <a:pt x="11931" y="4490"/>
                  </a:lnTo>
                  <a:lnTo>
                    <a:pt x="15392" y="4463"/>
                  </a:lnTo>
                  <a:lnTo>
                    <a:pt x="16314" y="4450"/>
                  </a:lnTo>
                  <a:lnTo>
                    <a:pt x="16300" y="4450"/>
                  </a:lnTo>
                  <a:lnTo>
                    <a:pt x="15352" y="4436"/>
                  </a:lnTo>
                  <a:lnTo>
                    <a:pt x="11878" y="4409"/>
                  </a:lnTo>
                  <a:lnTo>
                    <a:pt x="174" y="4383"/>
                  </a:lnTo>
                  <a:lnTo>
                    <a:pt x="174" y="4383"/>
                  </a:lnTo>
                  <a:lnTo>
                    <a:pt x="174" y="2312"/>
                  </a:lnTo>
                  <a:lnTo>
                    <a:pt x="174" y="174"/>
                  </a:lnTo>
                  <a:lnTo>
                    <a:pt x="174" y="174"/>
                  </a:lnTo>
                  <a:lnTo>
                    <a:pt x="16581" y="134"/>
                  </a:lnTo>
                  <a:lnTo>
                    <a:pt x="16581" y="134"/>
                  </a:lnTo>
                  <a:cubicBezTo>
                    <a:pt x="16595" y="1485"/>
                    <a:pt x="16608" y="2549"/>
                    <a:pt x="16608" y="3300"/>
                  </a:cubicBezTo>
                  <a:cubicBezTo>
                    <a:pt x="16621" y="3648"/>
                    <a:pt x="16621" y="3955"/>
                    <a:pt x="16621" y="4156"/>
                  </a:cubicBezTo>
                  <a:lnTo>
                    <a:pt x="16621" y="4383"/>
                  </a:lnTo>
                  <a:cubicBezTo>
                    <a:pt x="16621" y="4409"/>
                    <a:pt x="16621" y="4436"/>
                    <a:pt x="16621" y="4463"/>
                  </a:cubicBezTo>
                  <a:cubicBezTo>
                    <a:pt x="16621" y="4463"/>
                    <a:pt x="16634" y="4450"/>
                    <a:pt x="16634" y="4396"/>
                  </a:cubicBezTo>
                  <a:lnTo>
                    <a:pt x="16634" y="4182"/>
                  </a:lnTo>
                  <a:cubicBezTo>
                    <a:pt x="16648" y="3969"/>
                    <a:pt x="16648" y="3688"/>
                    <a:pt x="16648" y="3327"/>
                  </a:cubicBezTo>
                  <a:cubicBezTo>
                    <a:pt x="16661" y="2566"/>
                    <a:pt x="16661" y="1470"/>
                    <a:pt x="16675" y="94"/>
                  </a:cubicBezTo>
                  <a:lnTo>
                    <a:pt x="16675" y="40"/>
                  </a:lnTo>
                  <a:lnTo>
                    <a:pt x="16621" y="4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2350088" y="3414700"/>
              <a:ext cx="251550" cy="113250"/>
            </a:xfrm>
            <a:custGeom>
              <a:avLst/>
              <a:gdLst/>
              <a:ahLst/>
              <a:cxnLst/>
              <a:rect l="l" t="t" r="r" b="b"/>
              <a:pathLst>
                <a:path w="10062" h="4530" extrusionOk="0">
                  <a:moveTo>
                    <a:pt x="94" y="0"/>
                  </a:moveTo>
                  <a:lnTo>
                    <a:pt x="0" y="81"/>
                  </a:lnTo>
                  <a:lnTo>
                    <a:pt x="0" y="1230"/>
                  </a:lnTo>
                  <a:lnTo>
                    <a:pt x="0" y="2339"/>
                  </a:lnTo>
                  <a:lnTo>
                    <a:pt x="0" y="4463"/>
                  </a:lnTo>
                  <a:lnTo>
                    <a:pt x="0" y="4530"/>
                  </a:lnTo>
                  <a:lnTo>
                    <a:pt x="81" y="4530"/>
                  </a:lnTo>
                  <a:lnTo>
                    <a:pt x="7242" y="4503"/>
                  </a:lnTo>
                  <a:lnTo>
                    <a:pt x="9300" y="4476"/>
                  </a:lnTo>
                  <a:lnTo>
                    <a:pt x="9834" y="4463"/>
                  </a:lnTo>
                  <a:lnTo>
                    <a:pt x="10021" y="4463"/>
                  </a:lnTo>
                  <a:cubicBezTo>
                    <a:pt x="10017" y="4462"/>
                    <a:pt x="10012" y="4461"/>
                    <a:pt x="10008" y="4460"/>
                  </a:cubicBezTo>
                  <a:lnTo>
                    <a:pt x="10008" y="4460"/>
                  </a:lnTo>
                  <a:cubicBezTo>
                    <a:pt x="10008" y="4355"/>
                    <a:pt x="10021" y="4262"/>
                    <a:pt x="10008" y="4169"/>
                  </a:cubicBezTo>
                  <a:lnTo>
                    <a:pt x="10008" y="4369"/>
                  </a:lnTo>
                  <a:cubicBezTo>
                    <a:pt x="9995" y="4395"/>
                    <a:pt x="9994" y="4422"/>
                    <a:pt x="10007" y="4460"/>
                  </a:cubicBezTo>
                  <a:lnTo>
                    <a:pt x="10007" y="4460"/>
                  </a:lnTo>
                  <a:cubicBezTo>
                    <a:pt x="9945" y="4450"/>
                    <a:pt x="9883" y="4450"/>
                    <a:pt x="9821" y="4450"/>
                  </a:cubicBezTo>
                  <a:lnTo>
                    <a:pt x="9259" y="4436"/>
                  </a:lnTo>
                  <a:lnTo>
                    <a:pt x="7189" y="4409"/>
                  </a:lnTo>
                  <a:lnTo>
                    <a:pt x="161" y="4383"/>
                  </a:lnTo>
                  <a:lnTo>
                    <a:pt x="161" y="4383"/>
                  </a:lnTo>
                  <a:lnTo>
                    <a:pt x="161" y="2339"/>
                  </a:lnTo>
                  <a:lnTo>
                    <a:pt x="161" y="174"/>
                  </a:lnTo>
                  <a:lnTo>
                    <a:pt x="161" y="174"/>
                  </a:lnTo>
                  <a:lnTo>
                    <a:pt x="9955" y="148"/>
                  </a:lnTo>
                  <a:lnTo>
                    <a:pt x="9955" y="148"/>
                  </a:lnTo>
                  <a:cubicBezTo>
                    <a:pt x="9968" y="1453"/>
                    <a:pt x="9994" y="2512"/>
                    <a:pt x="9994" y="3260"/>
                  </a:cubicBezTo>
                  <a:cubicBezTo>
                    <a:pt x="9994" y="3635"/>
                    <a:pt x="10008" y="3928"/>
                    <a:pt x="10008" y="4142"/>
                  </a:cubicBezTo>
                  <a:lnTo>
                    <a:pt x="10008" y="4169"/>
                  </a:lnTo>
                  <a:cubicBezTo>
                    <a:pt x="10021" y="3955"/>
                    <a:pt x="10034" y="3661"/>
                    <a:pt x="10034" y="3301"/>
                  </a:cubicBezTo>
                  <a:cubicBezTo>
                    <a:pt x="10034" y="2526"/>
                    <a:pt x="10048" y="1430"/>
                    <a:pt x="10061" y="81"/>
                  </a:cubicBezTo>
                  <a:lnTo>
                    <a:pt x="10061" y="27"/>
                  </a:lnTo>
                  <a:lnTo>
                    <a:pt x="10021" y="27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77" name="Google Shape;77;p8"/>
          <p:cNvGrpSpPr/>
          <p:nvPr/>
        </p:nvGrpSpPr>
        <p:grpSpPr>
          <a:xfrm>
            <a:off x="4866013" y="571900"/>
            <a:ext cx="473000" cy="296200"/>
            <a:chOff x="2128638" y="3414700"/>
            <a:chExt cx="473000" cy="222150"/>
          </a:xfrm>
        </p:grpSpPr>
        <p:sp>
          <p:nvSpPr>
            <p:cNvPr id="78" name="Google Shape;78;p8"/>
            <p:cNvSpPr/>
            <p:nvPr/>
          </p:nvSpPr>
          <p:spPr>
            <a:xfrm>
              <a:off x="2128638" y="3523925"/>
              <a:ext cx="416875" cy="112925"/>
            </a:xfrm>
            <a:custGeom>
              <a:avLst/>
              <a:gdLst/>
              <a:ahLst/>
              <a:cxnLst/>
              <a:rect l="l" t="t" r="r" b="b"/>
              <a:pathLst>
                <a:path w="16675" h="4517" extrusionOk="0">
                  <a:moveTo>
                    <a:pt x="94" y="0"/>
                  </a:moveTo>
                  <a:lnTo>
                    <a:pt x="94" y="0"/>
                  </a:lnTo>
                  <a:cubicBezTo>
                    <a:pt x="85" y="9"/>
                    <a:pt x="60" y="34"/>
                    <a:pt x="0" y="94"/>
                  </a:cubicBezTo>
                  <a:lnTo>
                    <a:pt x="0" y="2285"/>
                  </a:lnTo>
                  <a:lnTo>
                    <a:pt x="0" y="4436"/>
                  </a:lnTo>
                  <a:lnTo>
                    <a:pt x="0" y="4516"/>
                  </a:lnTo>
                  <a:lnTo>
                    <a:pt x="94" y="4516"/>
                  </a:lnTo>
                  <a:lnTo>
                    <a:pt x="11931" y="4490"/>
                  </a:lnTo>
                  <a:lnTo>
                    <a:pt x="15392" y="4463"/>
                  </a:lnTo>
                  <a:lnTo>
                    <a:pt x="16314" y="4450"/>
                  </a:lnTo>
                  <a:lnTo>
                    <a:pt x="16300" y="4450"/>
                  </a:lnTo>
                  <a:lnTo>
                    <a:pt x="15352" y="4436"/>
                  </a:lnTo>
                  <a:lnTo>
                    <a:pt x="11878" y="4409"/>
                  </a:lnTo>
                  <a:lnTo>
                    <a:pt x="174" y="4383"/>
                  </a:lnTo>
                  <a:lnTo>
                    <a:pt x="174" y="4383"/>
                  </a:lnTo>
                  <a:lnTo>
                    <a:pt x="174" y="2312"/>
                  </a:lnTo>
                  <a:lnTo>
                    <a:pt x="174" y="174"/>
                  </a:lnTo>
                  <a:lnTo>
                    <a:pt x="174" y="174"/>
                  </a:lnTo>
                  <a:lnTo>
                    <a:pt x="16581" y="134"/>
                  </a:lnTo>
                  <a:lnTo>
                    <a:pt x="16581" y="134"/>
                  </a:lnTo>
                  <a:cubicBezTo>
                    <a:pt x="16595" y="1485"/>
                    <a:pt x="16608" y="2549"/>
                    <a:pt x="16608" y="3300"/>
                  </a:cubicBezTo>
                  <a:cubicBezTo>
                    <a:pt x="16621" y="3648"/>
                    <a:pt x="16621" y="3955"/>
                    <a:pt x="16621" y="4156"/>
                  </a:cubicBezTo>
                  <a:lnTo>
                    <a:pt x="16621" y="4383"/>
                  </a:lnTo>
                  <a:cubicBezTo>
                    <a:pt x="16621" y="4409"/>
                    <a:pt x="16621" y="4436"/>
                    <a:pt x="16621" y="4463"/>
                  </a:cubicBezTo>
                  <a:cubicBezTo>
                    <a:pt x="16621" y="4463"/>
                    <a:pt x="16634" y="4450"/>
                    <a:pt x="16634" y="4396"/>
                  </a:cubicBezTo>
                  <a:lnTo>
                    <a:pt x="16634" y="4182"/>
                  </a:lnTo>
                  <a:cubicBezTo>
                    <a:pt x="16648" y="3969"/>
                    <a:pt x="16648" y="3688"/>
                    <a:pt x="16648" y="3327"/>
                  </a:cubicBezTo>
                  <a:cubicBezTo>
                    <a:pt x="16661" y="2566"/>
                    <a:pt x="16661" y="1470"/>
                    <a:pt x="16675" y="94"/>
                  </a:cubicBezTo>
                  <a:lnTo>
                    <a:pt x="16675" y="40"/>
                  </a:lnTo>
                  <a:lnTo>
                    <a:pt x="16621" y="4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2350088" y="3414700"/>
              <a:ext cx="251550" cy="113250"/>
            </a:xfrm>
            <a:custGeom>
              <a:avLst/>
              <a:gdLst/>
              <a:ahLst/>
              <a:cxnLst/>
              <a:rect l="l" t="t" r="r" b="b"/>
              <a:pathLst>
                <a:path w="10062" h="4530" extrusionOk="0">
                  <a:moveTo>
                    <a:pt x="94" y="0"/>
                  </a:moveTo>
                  <a:lnTo>
                    <a:pt x="0" y="81"/>
                  </a:lnTo>
                  <a:lnTo>
                    <a:pt x="0" y="1230"/>
                  </a:lnTo>
                  <a:lnTo>
                    <a:pt x="0" y="2339"/>
                  </a:lnTo>
                  <a:lnTo>
                    <a:pt x="0" y="4463"/>
                  </a:lnTo>
                  <a:lnTo>
                    <a:pt x="0" y="4530"/>
                  </a:lnTo>
                  <a:lnTo>
                    <a:pt x="81" y="4530"/>
                  </a:lnTo>
                  <a:lnTo>
                    <a:pt x="7242" y="4503"/>
                  </a:lnTo>
                  <a:lnTo>
                    <a:pt x="9300" y="4476"/>
                  </a:lnTo>
                  <a:lnTo>
                    <a:pt x="9834" y="4463"/>
                  </a:lnTo>
                  <a:lnTo>
                    <a:pt x="10021" y="4463"/>
                  </a:lnTo>
                  <a:cubicBezTo>
                    <a:pt x="10017" y="4462"/>
                    <a:pt x="10012" y="4461"/>
                    <a:pt x="10008" y="4460"/>
                  </a:cubicBezTo>
                  <a:lnTo>
                    <a:pt x="10008" y="4460"/>
                  </a:lnTo>
                  <a:cubicBezTo>
                    <a:pt x="10008" y="4355"/>
                    <a:pt x="10021" y="4262"/>
                    <a:pt x="10008" y="4169"/>
                  </a:cubicBezTo>
                  <a:lnTo>
                    <a:pt x="10008" y="4369"/>
                  </a:lnTo>
                  <a:cubicBezTo>
                    <a:pt x="9995" y="4395"/>
                    <a:pt x="9994" y="4422"/>
                    <a:pt x="10007" y="4460"/>
                  </a:cubicBezTo>
                  <a:lnTo>
                    <a:pt x="10007" y="4460"/>
                  </a:lnTo>
                  <a:cubicBezTo>
                    <a:pt x="9945" y="4450"/>
                    <a:pt x="9883" y="4450"/>
                    <a:pt x="9821" y="4450"/>
                  </a:cubicBezTo>
                  <a:lnTo>
                    <a:pt x="9259" y="4436"/>
                  </a:lnTo>
                  <a:lnTo>
                    <a:pt x="7189" y="4409"/>
                  </a:lnTo>
                  <a:lnTo>
                    <a:pt x="161" y="4383"/>
                  </a:lnTo>
                  <a:lnTo>
                    <a:pt x="161" y="4383"/>
                  </a:lnTo>
                  <a:lnTo>
                    <a:pt x="161" y="2339"/>
                  </a:lnTo>
                  <a:lnTo>
                    <a:pt x="161" y="174"/>
                  </a:lnTo>
                  <a:lnTo>
                    <a:pt x="161" y="174"/>
                  </a:lnTo>
                  <a:lnTo>
                    <a:pt x="9955" y="148"/>
                  </a:lnTo>
                  <a:lnTo>
                    <a:pt x="9955" y="148"/>
                  </a:lnTo>
                  <a:cubicBezTo>
                    <a:pt x="9968" y="1453"/>
                    <a:pt x="9994" y="2512"/>
                    <a:pt x="9994" y="3260"/>
                  </a:cubicBezTo>
                  <a:cubicBezTo>
                    <a:pt x="9994" y="3635"/>
                    <a:pt x="10008" y="3928"/>
                    <a:pt x="10008" y="4142"/>
                  </a:cubicBezTo>
                  <a:lnTo>
                    <a:pt x="10008" y="4169"/>
                  </a:lnTo>
                  <a:cubicBezTo>
                    <a:pt x="10021" y="3955"/>
                    <a:pt x="10034" y="3661"/>
                    <a:pt x="10034" y="3301"/>
                  </a:cubicBezTo>
                  <a:cubicBezTo>
                    <a:pt x="10034" y="2526"/>
                    <a:pt x="10048" y="1430"/>
                    <a:pt x="10061" y="81"/>
                  </a:cubicBezTo>
                  <a:lnTo>
                    <a:pt x="10061" y="27"/>
                  </a:lnTo>
                  <a:lnTo>
                    <a:pt x="10021" y="27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80" name="Google Shape;80;p8"/>
          <p:cNvGrpSpPr/>
          <p:nvPr/>
        </p:nvGrpSpPr>
        <p:grpSpPr>
          <a:xfrm>
            <a:off x="5258955" y="4694903"/>
            <a:ext cx="598575" cy="327700"/>
            <a:chOff x="5602975" y="4064350"/>
            <a:chExt cx="598575" cy="245775"/>
          </a:xfrm>
        </p:grpSpPr>
        <p:sp>
          <p:nvSpPr>
            <p:cNvPr id="81" name="Google Shape;81;p8"/>
            <p:cNvSpPr/>
            <p:nvPr/>
          </p:nvSpPr>
          <p:spPr>
            <a:xfrm>
              <a:off x="5602975" y="4188500"/>
              <a:ext cx="460300" cy="121625"/>
            </a:xfrm>
            <a:custGeom>
              <a:avLst/>
              <a:gdLst/>
              <a:ahLst/>
              <a:cxnLst/>
              <a:rect l="l" t="t" r="r" b="b"/>
              <a:pathLst>
                <a:path w="18412" h="4865" extrusionOk="0">
                  <a:moveTo>
                    <a:pt x="0" y="1"/>
                  </a:moveTo>
                  <a:lnTo>
                    <a:pt x="0" y="4864"/>
                  </a:lnTo>
                  <a:lnTo>
                    <a:pt x="18412" y="4864"/>
                  </a:lnTo>
                  <a:lnTo>
                    <a:pt x="18412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5737575" y="4064350"/>
              <a:ext cx="463975" cy="125850"/>
            </a:xfrm>
            <a:custGeom>
              <a:avLst/>
              <a:gdLst/>
              <a:ahLst/>
              <a:cxnLst/>
              <a:rect l="l" t="t" r="r" b="b"/>
              <a:pathLst>
                <a:path w="18559" h="5034" extrusionOk="0">
                  <a:moveTo>
                    <a:pt x="99" y="1"/>
                  </a:moveTo>
                  <a:lnTo>
                    <a:pt x="99" y="1"/>
                  </a:lnTo>
                  <a:cubicBezTo>
                    <a:pt x="98" y="1"/>
                    <a:pt x="79" y="18"/>
                    <a:pt x="82" y="18"/>
                  </a:cubicBezTo>
                  <a:cubicBezTo>
                    <a:pt x="83" y="18"/>
                    <a:pt x="84" y="17"/>
                    <a:pt x="87" y="15"/>
                  </a:cubicBezTo>
                  <a:lnTo>
                    <a:pt x="87" y="15"/>
                  </a:lnTo>
                  <a:cubicBezTo>
                    <a:pt x="74" y="29"/>
                    <a:pt x="48" y="56"/>
                    <a:pt x="1" y="104"/>
                  </a:cubicBezTo>
                  <a:lnTo>
                    <a:pt x="1" y="2549"/>
                  </a:lnTo>
                  <a:lnTo>
                    <a:pt x="1" y="4940"/>
                  </a:lnTo>
                  <a:lnTo>
                    <a:pt x="1" y="5034"/>
                  </a:lnTo>
                  <a:lnTo>
                    <a:pt x="81" y="5034"/>
                  </a:lnTo>
                  <a:lnTo>
                    <a:pt x="13268" y="4994"/>
                  </a:lnTo>
                  <a:lnTo>
                    <a:pt x="17116" y="4967"/>
                  </a:lnTo>
                  <a:lnTo>
                    <a:pt x="18145" y="4954"/>
                  </a:lnTo>
                  <a:lnTo>
                    <a:pt x="18118" y="4954"/>
                  </a:lnTo>
                  <a:lnTo>
                    <a:pt x="17076" y="4940"/>
                  </a:lnTo>
                  <a:lnTo>
                    <a:pt x="13201" y="4913"/>
                  </a:lnTo>
                  <a:lnTo>
                    <a:pt x="175" y="4874"/>
                  </a:lnTo>
                  <a:lnTo>
                    <a:pt x="175" y="4874"/>
                  </a:lnTo>
                  <a:lnTo>
                    <a:pt x="175" y="2562"/>
                  </a:lnTo>
                  <a:lnTo>
                    <a:pt x="175" y="184"/>
                  </a:lnTo>
                  <a:lnTo>
                    <a:pt x="175" y="184"/>
                  </a:lnTo>
                  <a:lnTo>
                    <a:pt x="18439" y="157"/>
                  </a:lnTo>
                  <a:lnTo>
                    <a:pt x="18439" y="157"/>
                  </a:lnTo>
                  <a:cubicBezTo>
                    <a:pt x="18452" y="1649"/>
                    <a:pt x="18465" y="2842"/>
                    <a:pt x="18465" y="3671"/>
                  </a:cubicBezTo>
                  <a:cubicBezTo>
                    <a:pt x="18479" y="4072"/>
                    <a:pt x="18479" y="4392"/>
                    <a:pt x="18479" y="4633"/>
                  </a:cubicBezTo>
                  <a:lnTo>
                    <a:pt x="18479" y="4873"/>
                  </a:lnTo>
                  <a:cubicBezTo>
                    <a:pt x="18479" y="4900"/>
                    <a:pt x="18479" y="4940"/>
                    <a:pt x="18479" y="4967"/>
                  </a:cubicBezTo>
                  <a:cubicBezTo>
                    <a:pt x="18492" y="4940"/>
                    <a:pt x="18505" y="4913"/>
                    <a:pt x="18505" y="4887"/>
                  </a:cubicBezTo>
                  <a:lnTo>
                    <a:pt x="18505" y="4646"/>
                  </a:lnTo>
                  <a:cubicBezTo>
                    <a:pt x="18505" y="4419"/>
                    <a:pt x="18519" y="4112"/>
                    <a:pt x="18519" y="3711"/>
                  </a:cubicBezTo>
                  <a:cubicBezTo>
                    <a:pt x="18532" y="2856"/>
                    <a:pt x="18546" y="1640"/>
                    <a:pt x="18559" y="104"/>
                  </a:cubicBezTo>
                  <a:lnTo>
                    <a:pt x="18559" y="37"/>
                  </a:lnTo>
                  <a:lnTo>
                    <a:pt x="18492" y="37"/>
                  </a:lnTo>
                  <a:lnTo>
                    <a:pt x="94" y="10"/>
                  </a:lnTo>
                  <a:cubicBezTo>
                    <a:pt x="91" y="12"/>
                    <a:pt x="89" y="14"/>
                    <a:pt x="87" y="15"/>
                  </a:cubicBezTo>
                  <a:lnTo>
                    <a:pt x="87" y="15"/>
                  </a:lnTo>
                  <a:cubicBezTo>
                    <a:pt x="97" y="4"/>
                    <a:pt x="100" y="1"/>
                    <a:pt x="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83" name="Google Shape;83;p8"/>
          <p:cNvGrpSpPr/>
          <p:nvPr/>
        </p:nvGrpSpPr>
        <p:grpSpPr>
          <a:xfrm>
            <a:off x="7864630" y="2355435"/>
            <a:ext cx="598575" cy="327700"/>
            <a:chOff x="5602975" y="4064350"/>
            <a:chExt cx="598575" cy="245775"/>
          </a:xfrm>
        </p:grpSpPr>
        <p:sp>
          <p:nvSpPr>
            <p:cNvPr id="84" name="Google Shape;84;p8"/>
            <p:cNvSpPr/>
            <p:nvPr/>
          </p:nvSpPr>
          <p:spPr>
            <a:xfrm>
              <a:off x="5602975" y="4188500"/>
              <a:ext cx="460300" cy="121625"/>
            </a:xfrm>
            <a:custGeom>
              <a:avLst/>
              <a:gdLst/>
              <a:ahLst/>
              <a:cxnLst/>
              <a:rect l="l" t="t" r="r" b="b"/>
              <a:pathLst>
                <a:path w="18412" h="4865" extrusionOk="0">
                  <a:moveTo>
                    <a:pt x="0" y="1"/>
                  </a:moveTo>
                  <a:lnTo>
                    <a:pt x="0" y="4864"/>
                  </a:lnTo>
                  <a:lnTo>
                    <a:pt x="18412" y="4864"/>
                  </a:lnTo>
                  <a:lnTo>
                    <a:pt x="18412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5737575" y="4064350"/>
              <a:ext cx="463975" cy="125850"/>
            </a:xfrm>
            <a:custGeom>
              <a:avLst/>
              <a:gdLst/>
              <a:ahLst/>
              <a:cxnLst/>
              <a:rect l="l" t="t" r="r" b="b"/>
              <a:pathLst>
                <a:path w="18559" h="5034" extrusionOk="0">
                  <a:moveTo>
                    <a:pt x="99" y="1"/>
                  </a:moveTo>
                  <a:lnTo>
                    <a:pt x="99" y="1"/>
                  </a:lnTo>
                  <a:cubicBezTo>
                    <a:pt x="98" y="1"/>
                    <a:pt x="79" y="18"/>
                    <a:pt x="82" y="18"/>
                  </a:cubicBezTo>
                  <a:cubicBezTo>
                    <a:pt x="83" y="18"/>
                    <a:pt x="84" y="17"/>
                    <a:pt x="87" y="15"/>
                  </a:cubicBezTo>
                  <a:lnTo>
                    <a:pt x="87" y="15"/>
                  </a:lnTo>
                  <a:cubicBezTo>
                    <a:pt x="74" y="29"/>
                    <a:pt x="48" y="56"/>
                    <a:pt x="1" y="104"/>
                  </a:cubicBezTo>
                  <a:lnTo>
                    <a:pt x="1" y="2549"/>
                  </a:lnTo>
                  <a:lnTo>
                    <a:pt x="1" y="4940"/>
                  </a:lnTo>
                  <a:lnTo>
                    <a:pt x="1" y="5034"/>
                  </a:lnTo>
                  <a:lnTo>
                    <a:pt x="81" y="5034"/>
                  </a:lnTo>
                  <a:lnTo>
                    <a:pt x="13268" y="4994"/>
                  </a:lnTo>
                  <a:lnTo>
                    <a:pt x="17116" y="4967"/>
                  </a:lnTo>
                  <a:lnTo>
                    <a:pt x="18145" y="4954"/>
                  </a:lnTo>
                  <a:lnTo>
                    <a:pt x="18118" y="4954"/>
                  </a:lnTo>
                  <a:lnTo>
                    <a:pt x="17076" y="4940"/>
                  </a:lnTo>
                  <a:lnTo>
                    <a:pt x="13201" y="4913"/>
                  </a:lnTo>
                  <a:lnTo>
                    <a:pt x="175" y="4874"/>
                  </a:lnTo>
                  <a:lnTo>
                    <a:pt x="175" y="4874"/>
                  </a:lnTo>
                  <a:lnTo>
                    <a:pt x="175" y="2562"/>
                  </a:lnTo>
                  <a:lnTo>
                    <a:pt x="175" y="184"/>
                  </a:lnTo>
                  <a:lnTo>
                    <a:pt x="175" y="184"/>
                  </a:lnTo>
                  <a:lnTo>
                    <a:pt x="18439" y="157"/>
                  </a:lnTo>
                  <a:lnTo>
                    <a:pt x="18439" y="157"/>
                  </a:lnTo>
                  <a:cubicBezTo>
                    <a:pt x="18452" y="1649"/>
                    <a:pt x="18465" y="2842"/>
                    <a:pt x="18465" y="3671"/>
                  </a:cubicBezTo>
                  <a:cubicBezTo>
                    <a:pt x="18479" y="4072"/>
                    <a:pt x="18479" y="4392"/>
                    <a:pt x="18479" y="4633"/>
                  </a:cubicBezTo>
                  <a:lnTo>
                    <a:pt x="18479" y="4873"/>
                  </a:lnTo>
                  <a:cubicBezTo>
                    <a:pt x="18479" y="4900"/>
                    <a:pt x="18479" y="4940"/>
                    <a:pt x="18479" y="4967"/>
                  </a:cubicBezTo>
                  <a:cubicBezTo>
                    <a:pt x="18492" y="4940"/>
                    <a:pt x="18505" y="4913"/>
                    <a:pt x="18505" y="4887"/>
                  </a:cubicBezTo>
                  <a:lnTo>
                    <a:pt x="18505" y="4646"/>
                  </a:lnTo>
                  <a:cubicBezTo>
                    <a:pt x="18505" y="4419"/>
                    <a:pt x="18519" y="4112"/>
                    <a:pt x="18519" y="3711"/>
                  </a:cubicBezTo>
                  <a:cubicBezTo>
                    <a:pt x="18532" y="2856"/>
                    <a:pt x="18546" y="1640"/>
                    <a:pt x="18559" y="104"/>
                  </a:cubicBezTo>
                  <a:lnTo>
                    <a:pt x="18559" y="37"/>
                  </a:lnTo>
                  <a:lnTo>
                    <a:pt x="18492" y="37"/>
                  </a:lnTo>
                  <a:lnTo>
                    <a:pt x="94" y="10"/>
                  </a:lnTo>
                  <a:cubicBezTo>
                    <a:pt x="91" y="12"/>
                    <a:pt x="89" y="14"/>
                    <a:pt x="87" y="15"/>
                  </a:cubicBezTo>
                  <a:lnTo>
                    <a:pt x="87" y="15"/>
                  </a:lnTo>
                  <a:cubicBezTo>
                    <a:pt x="97" y="4"/>
                    <a:pt x="100" y="1"/>
                    <a:pt x="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5035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9" name="Google Shape;8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1122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/>
          <p:nvPr/>
        </p:nvSpPr>
        <p:spPr>
          <a:xfrm>
            <a:off x="4617640" y="1649280"/>
            <a:ext cx="3642000" cy="3388400"/>
          </a:xfrm>
          <a:prstGeom prst="rect">
            <a:avLst/>
          </a:prstGeom>
          <a:solidFill>
            <a:srgbClr val="A4C1FF">
              <a:alpha val="38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2" name="Google Shape;92;p10"/>
          <p:cNvSpPr/>
          <p:nvPr/>
        </p:nvSpPr>
        <p:spPr>
          <a:xfrm>
            <a:off x="4771853" y="1516483"/>
            <a:ext cx="3642000" cy="33884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3" name="Google Shape;93;p10"/>
          <p:cNvSpPr txBox="1">
            <a:spLocks noGrp="1"/>
          </p:cNvSpPr>
          <p:nvPr>
            <p:ph type="ctrTitle"/>
          </p:nvPr>
        </p:nvSpPr>
        <p:spPr>
          <a:xfrm>
            <a:off x="5010078" y="3816429"/>
            <a:ext cx="3054000" cy="9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0"/>
          <p:cNvSpPr txBox="1">
            <a:spLocks noGrp="1"/>
          </p:cNvSpPr>
          <p:nvPr>
            <p:ph type="title" idx="2"/>
          </p:nvPr>
        </p:nvSpPr>
        <p:spPr>
          <a:xfrm>
            <a:off x="5010078" y="1755333"/>
            <a:ext cx="3181800" cy="20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0980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11"/>
          <p:cNvGrpSpPr/>
          <p:nvPr/>
        </p:nvGrpSpPr>
        <p:grpSpPr>
          <a:xfrm>
            <a:off x="1937367" y="782559"/>
            <a:ext cx="5269279" cy="2962221"/>
            <a:chOff x="1937362" y="586918"/>
            <a:chExt cx="5269279" cy="2221666"/>
          </a:xfrm>
        </p:grpSpPr>
        <p:sp>
          <p:nvSpPr>
            <p:cNvPr id="97" name="Google Shape;97;p11"/>
            <p:cNvSpPr/>
            <p:nvPr/>
          </p:nvSpPr>
          <p:spPr>
            <a:xfrm>
              <a:off x="1937362" y="680843"/>
              <a:ext cx="5092788" cy="2127741"/>
            </a:xfrm>
            <a:custGeom>
              <a:avLst/>
              <a:gdLst/>
              <a:ahLst/>
              <a:cxnLst/>
              <a:rect l="l" t="t" r="r" b="b"/>
              <a:pathLst>
                <a:path w="69455" h="46508" extrusionOk="0">
                  <a:moveTo>
                    <a:pt x="0" y="1"/>
                  </a:moveTo>
                  <a:lnTo>
                    <a:pt x="0" y="46508"/>
                  </a:lnTo>
                  <a:lnTo>
                    <a:pt x="69455" y="46508"/>
                  </a:lnTo>
                  <a:lnTo>
                    <a:pt x="69455" y="42224"/>
                  </a:lnTo>
                  <a:lnTo>
                    <a:pt x="4628" y="1"/>
                  </a:lnTo>
                  <a:close/>
                </a:path>
              </a:pathLst>
            </a:custGeom>
            <a:solidFill>
              <a:srgbClr val="A4C1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2011537" y="586918"/>
              <a:ext cx="5181600" cy="21276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99" name="Google Shape;99;p11"/>
            <p:cNvGrpSpPr/>
            <p:nvPr/>
          </p:nvGrpSpPr>
          <p:grpSpPr>
            <a:xfrm>
              <a:off x="2011541" y="741831"/>
              <a:ext cx="5195100" cy="147201"/>
              <a:chOff x="2011541" y="741831"/>
              <a:chExt cx="5195100" cy="147201"/>
            </a:xfrm>
          </p:grpSpPr>
          <p:sp>
            <p:nvSpPr>
              <p:cNvPr id="100" name="Google Shape;100;p11"/>
              <p:cNvSpPr/>
              <p:nvPr/>
            </p:nvSpPr>
            <p:spPr>
              <a:xfrm>
                <a:off x="2177885" y="741831"/>
                <a:ext cx="78000" cy="7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11"/>
              <p:cNvSpPr/>
              <p:nvPr/>
            </p:nvSpPr>
            <p:spPr>
              <a:xfrm>
                <a:off x="2289626" y="741831"/>
                <a:ext cx="78000" cy="7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cxnSp>
            <p:nvCxnSpPr>
              <p:cNvPr id="102" name="Google Shape;102;p11"/>
              <p:cNvCxnSpPr/>
              <p:nvPr/>
            </p:nvCxnSpPr>
            <p:spPr>
              <a:xfrm>
                <a:off x="2011541" y="889032"/>
                <a:ext cx="5195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3" name="Google Shape;103;p11"/>
              <p:cNvSpPr/>
              <p:nvPr/>
            </p:nvSpPr>
            <p:spPr>
              <a:xfrm>
                <a:off x="2401363" y="741831"/>
                <a:ext cx="78000" cy="7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104" name="Google Shape;104;p11"/>
          <p:cNvSpPr txBox="1">
            <a:spLocks noGrp="1"/>
          </p:cNvSpPr>
          <p:nvPr>
            <p:ph type="title" hasCustomPrompt="1"/>
          </p:nvPr>
        </p:nvSpPr>
        <p:spPr>
          <a:xfrm>
            <a:off x="1950875" y="1064937"/>
            <a:ext cx="5242200" cy="24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5" name="Google Shape;105;p11"/>
          <p:cNvSpPr txBox="1">
            <a:spLocks noGrp="1"/>
          </p:cNvSpPr>
          <p:nvPr>
            <p:ph type="body" idx="1"/>
          </p:nvPr>
        </p:nvSpPr>
        <p:spPr>
          <a:xfrm>
            <a:off x="2937375" y="4504233"/>
            <a:ext cx="3269100" cy="1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06" name="Google Shape;106;p11"/>
          <p:cNvGrpSpPr/>
          <p:nvPr/>
        </p:nvGrpSpPr>
        <p:grpSpPr>
          <a:xfrm rot="2700000">
            <a:off x="363863" y="5709704"/>
            <a:ext cx="935069" cy="591865"/>
            <a:chOff x="5495733" y="3271125"/>
            <a:chExt cx="1159989" cy="978975"/>
          </a:xfrm>
        </p:grpSpPr>
        <p:sp>
          <p:nvSpPr>
            <p:cNvPr id="107" name="Google Shape;107;p11"/>
            <p:cNvSpPr/>
            <p:nvPr/>
          </p:nvSpPr>
          <p:spPr>
            <a:xfrm rot="1394850">
              <a:off x="5924709" y="3308199"/>
              <a:ext cx="228548" cy="228548"/>
            </a:xfrm>
            <a:custGeom>
              <a:avLst/>
              <a:gdLst/>
              <a:ahLst/>
              <a:cxnLst/>
              <a:rect l="l" t="t" r="r" b="b"/>
              <a:pathLst>
                <a:path w="9142" h="9142" extrusionOk="0">
                  <a:moveTo>
                    <a:pt x="4592" y="2909"/>
                  </a:moveTo>
                  <a:cubicBezTo>
                    <a:pt x="4705" y="2909"/>
                    <a:pt x="4820" y="2921"/>
                    <a:pt x="4934" y="2946"/>
                  </a:cubicBezTo>
                  <a:cubicBezTo>
                    <a:pt x="6349" y="3252"/>
                    <a:pt x="6732" y="5126"/>
                    <a:pt x="5508" y="5929"/>
                  </a:cubicBezTo>
                  <a:cubicBezTo>
                    <a:pt x="5223" y="6116"/>
                    <a:pt x="4917" y="6199"/>
                    <a:pt x="4620" y="6199"/>
                  </a:cubicBezTo>
                  <a:cubicBezTo>
                    <a:pt x="3640" y="6199"/>
                    <a:pt x="2749" y="5294"/>
                    <a:pt x="2984" y="4208"/>
                  </a:cubicBezTo>
                  <a:cubicBezTo>
                    <a:pt x="3150" y="3443"/>
                    <a:pt x="3837" y="2909"/>
                    <a:pt x="4592" y="2909"/>
                  </a:cubicBezTo>
                  <a:close/>
                  <a:moveTo>
                    <a:pt x="4743" y="1"/>
                  </a:moveTo>
                  <a:lnTo>
                    <a:pt x="4360" y="842"/>
                  </a:lnTo>
                  <a:cubicBezTo>
                    <a:pt x="4054" y="881"/>
                    <a:pt x="3710" y="919"/>
                    <a:pt x="3404" y="1034"/>
                  </a:cubicBezTo>
                  <a:lnTo>
                    <a:pt x="2754" y="383"/>
                  </a:lnTo>
                  <a:lnTo>
                    <a:pt x="1492" y="1225"/>
                  </a:lnTo>
                  <a:lnTo>
                    <a:pt x="1798" y="2104"/>
                  </a:lnTo>
                  <a:cubicBezTo>
                    <a:pt x="1568" y="2334"/>
                    <a:pt x="1377" y="2602"/>
                    <a:pt x="1224" y="2908"/>
                  </a:cubicBezTo>
                  <a:lnTo>
                    <a:pt x="306" y="2908"/>
                  </a:lnTo>
                  <a:lnTo>
                    <a:pt x="0" y="4399"/>
                  </a:lnTo>
                  <a:lnTo>
                    <a:pt x="842" y="4782"/>
                  </a:lnTo>
                  <a:cubicBezTo>
                    <a:pt x="842" y="5088"/>
                    <a:pt x="918" y="5432"/>
                    <a:pt x="995" y="5738"/>
                  </a:cubicBezTo>
                  <a:lnTo>
                    <a:pt x="345" y="6388"/>
                  </a:lnTo>
                  <a:lnTo>
                    <a:pt x="1186" y="7688"/>
                  </a:lnTo>
                  <a:lnTo>
                    <a:pt x="2066" y="7344"/>
                  </a:lnTo>
                  <a:cubicBezTo>
                    <a:pt x="2295" y="7574"/>
                    <a:pt x="2601" y="7765"/>
                    <a:pt x="2869" y="7918"/>
                  </a:cubicBezTo>
                  <a:lnTo>
                    <a:pt x="2869" y="8836"/>
                  </a:lnTo>
                  <a:lnTo>
                    <a:pt x="4360" y="9142"/>
                  </a:lnTo>
                  <a:lnTo>
                    <a:pt x="4743" y="8339"/>
                  </a:lnTo>
                  <a:cubicBezTo>
                    <a:pt x="5087" y="8300"/>
                    <a:pt x="5393" y="8224"/>
                    <a:pt x="5699" y="8147"/>
                  </a:cubicBezTo>
                  <a:lnTo>
                    <a:pt x="6387" y="8798"/>
                  </a:lnTo>
                  <a:lnTo>
                    <a:pt x="7650" y="7956"/>
                  </a:lnTo>
                  <a:lnTo>
                    <a:pt x="7344" y="7076"/>
                  </a:lnTo>
                  <a:cubicBezTo>
                    <a:pt x="7573" y="6847"/>
                    <a:pt x="7764" y="6579"/>
                    <a:pt x="7917" y="6273"/>
                  </a:cubicBezTo>
                  <a:lnTo>
                    <a:pt x="8835" y="6273"/>
                  </a:lnTo>
                  <a:lnTo>
                    <a:pt x="9141" y="4782"/>
                  </a:lnTo>
                  <a:lnTo>
                    <a:pt x="8300" y="4399"/>
                  </a:lnTo>
                  <a:cubicBezTo>
                    <a:pt x="8300" y="4055"/>
                    <a:pt x="8223" y="3749"/>
                    <a:pt x="8109" y="3443"/>
                  </a:cubicBezTo>
                  <a:lnTo>
                    <a:pt x="8759" y="2793"/>
                  </a:lnTo>
                  <a:lnTo>
                    <a:pt x="7917" y="1493"/>
                  </a:lnTo>
                  <a:lnTo>
                    <a:pt x="7076" y="1799"/>
                  </a:lnTo>
                  <a:cubicBezTo>
                    <a:pt x="6808" y="1607"/>
                    <a:pt x="6540" y="1416"/>
                    <a:pt x="6234" y="1263"/>
                  </a:cubicBezTo>
                  <a:lnTo>
                    <a:pt x="6234" y="345"/>
                  </a:lnTo>
                  <a:lnTo>
                    <a:pt x="474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8" name="Google Shape;108;p11"/>
            <p:cNvSpPr/>
            <p:nvPr/>
          </p:nvSpPr>
          <p:spPr>
            <a:xfrm rot="1394850">
              <a:off x="5923606" y="3307022"/>
              <a:ext cx="229498" cy="231423"/>
            </a:xfrm>
            <a:custGeom>
              <a:avLst/>
              <a:gdLst/>
              <a:ahLst/>
              <a:cxnLst/>
              <a:rect l="l" t="t" r="r" b="b"/>
              <a:pathLst>
                <a:path w="9180" h="9257" extrusionOk="0">
                  <a:moveTo>
                    <a:pt x="4743" y="1"/>
                  </a:moveTo>
                  <a:lnTo>
                    <a:pt x="4743" y="39"/>
                  </a:lnTo>
                  <a:lnTo>
                    <a:pt x="4360" y="880"/>
                  </a:lnTo>
                  <a:lnTo>
                    <a:pt x="4398" y="880"/>
                  </a:lnTo>
                  <a:cubicBezTo>
                    <a:pt x="4065" y="880"/>
                    <a:pt x="3731" y="952"/>
                    <a:pt x="3432" y="1061"/>
                  </a:cubicBezTo>
                  <a:lnTo>
                    <a:pt x="3432" y="1061"/>
                  </a:lnTo>
                  <a:lnTo>
                    <a:pt x="2792" y="421"/>
                  </a:lnTo>
                  <a:lnTo>
                    <a:pt x="1606" y="1378"/>
                  </a:lnTo>
                  <a:lnTo>
                    <a:pt x="1912" y="2257"/>
                  </a:lnTo>
                  <a:cubicBezTo>
                    <a:pt x="1759" y="2448"/>
                    <a:pt x="1606" y="2640"/>
                    <a:pt x="1492" y="2869"/>
                  </a:cubicBezTo>
                  <a:cubicBezTo>
                    <a:pt x="1606" y="2640"/>
                    <a:pt x="1759" y="2448"/>
                    <a:pt x="1951" y="2257"/>
                  </a:cubicBezTo>
                  <a:lnTo>
                    <a:pt x="1645" y="1416"/>
                  </a:lnTo>
                  <a:lnTo>
                    <a:pt x="2884" y="590"/>
                  </a:lnTo>
                  <a:lnTo>
                    <a:pt x="2884" y="590"/>
                  </a:lnTo>
                  <a:lnTo>
                    <a:pt x="3519" y="1225"/>
                  </a:lnTo>
                  <a:cubicBezTo>
                    <a:pt x="3825" y="1110"/>
                    <a:pt x="4169" y="1072"/>
                    <a:pt x="4475" y="1033"/>
                  </a:cubicBezTo>
                  <a:cubicBezTo>
                    <a:pt x="4627" y="768"/>
                    <a:pt x="4741" y="503"/>
                    <a:pt x="4892" y="200"/>
                  </a:cubicBezTo>
                  <a:lnTo>
                    <a:pt x="4892" y="200"/>
                  </a:lnTo>
                  <a:lnTo>
                    <a:pt x="6349" y="536"/>
                  </a:lnTo>
                  <a:lnTo>
                    <a:pt x="6311" y="498"/>
                  </a:lnTo>
                  <a:lnTo>
                    <a:pt x="6311" y="345"/>
                  </a:lnTo>
                  <a:lnTo>
                    <a:pt x="6272" y="345"/>
                  </a:lnTo>
                  <a:lnTo>
                    <a:pt x="4781" y="1"/>
                  </a:lnTo>
                  <a:close/>
                  <a:moveTo>
                    <a:pt x="1492" y="2869"/>
                  </a:moveTo>
                  <a:cubicBezTo>
                    <a:pt x="1453" y="2907"/>
                    <a:pt x="1415" y="2946"/>
                    <a:pt x="1377" y="3022"/>
                  </a:cubicBezTo>
                  <a:lnTo>
                    <a:pt x="1492" y="2869"/>
                  </a:lnTo>
                  <a:close/>
                  <a:moveTo>
                    <a:pt x="6311" y="1263"/>
                  </a:moveTo>
                  <a:lnTo>
                    <a:pt x="6311" y="1416"/>
                  </a:lnTo>
                  <a:cubicBezTo>
                    <a:pt x="6617" y="1569"/>
                    <a:pt x="6884" y="1760"/>
                    <a:pt x="7114" y="1990"/>
                  </a:cubicBezTo>
                  <a:lnTo>
                    <a:pt x="7963" y="1657"/>
                  </a:lnTo>
                  <a:lnTo>
                    <a:pt x="7963" y="1657"/>
                  </a:lnTo>
                  <a:cubicBezTo>
                    <a:pt x="8219" y="2060"/>
                    <a:pt x="8475" y="2463"/>
                    <a:pt x="8731" y="2900"/>
                  </a:cubicBezTo>
                  <a:lnTo>
                    <a:pt x="8731" y="2900"/>
                  </a:lnTo>
                  <a:lnTo>
                    <a:pt x="8452" y="3213"/>
                  </a:lnTo>
                  <a:lnTo>
                    <a:pt x="8744" y="2922"/>
                  </a:lnTo>
                  <a:lnTo>
                    <a:pt x="8744" y="2922"/>
                  </a:lnTo>
                  <a:cubicBezTo>
                    <a:pt x="8749" y="2930"/>
                    <a:pt x="8754" y="2938"/>
                    <a:pt x="8758" y="2946"/>
                  </a:cubicBezTo>
                  <a:lnTo>
                    <a:pt x="8758" y="2907"/>
                  </a:lnTo>
                  <a:lnTo>
                    <a:pt x="8797" y="2869"/>
                  </a:lnTo>
                  <a:lnTo>
                    <a:pt x="8797" y="2831"/>
                  </a:lnTo>
                  <a:lnTo>
                    <a:pt x="8797" y="2793"/>
                  </a:lnTo>
                  <a:lnTo>
                    <a:pt x="7994" y="1531"/>
                  </a:lnTo>
                  <a:lnTo>
                    <a:pt x="7994" y="1492"/>
                  </a:lnTo>
                  <a:lnTo>
                    <a:pt x="7955" y="1492"/>
                  </a:lnTo>
                  <a:lnTo>
                    <a:pt x="7104" y="1788"/>
                  </a:lnTo>
                  <a:lnTo>
                    <a:pt x="7104" y="1788"/>
                  </a:lnTo>
                  <a:cubicBezTo>
                    <a:pt x="6876" y="1563"/>
                    <a:pt x="6575" y="1376"/>
                    <a:pt x="6311" y="1263"/>
                  </a:cubicBezTo>
                  <a:close/>
                  <a:moveTo>
                    <a:pt x="8452" y="3213"/>
                  </a:moveTo>
                  <a:lnTo>
                    <a:pt x="8157" y="3509"/>
                  </a:lnTo>
                  <a:lnTo>
                    <a:pt x="8157" y="3509"/>
                  </a:lnTo>
                  <a:cubicBezTo>
                    <a:pt x="8153" y="3500"/>
                    <a:pt x="8150" y="3490"/>
                    <a:pt x="8147" y="3481"/>
                  </a:cubicBezTo>
                  <a:lnTo>
                    <a:pt x="8147" y="3519"/>
                  </a:lnTo>
                  <a:lnTo>
                    <a:pt x="8157" y="3509"/>
                  </a:lnTo>
                  <a:lnTo>
                    <a:pt x="8157" y="3509"/>
                  </a:lnTo>
                  <a:cubicBezTo>
                    <a:pt x="8160" y="3518"/>
                    <a:pt x="8163" y="3527"/>
                    <a:pt x="8166" y="3535"/>
                  </a:cubicBezTo>
                  <a:lnTo>
                    <a:pt x="8166" y="3535"/>
                  </a:lnTo>
                  <a:lnTo>
                    <a:pt x="8452" y="3213"/>
                  </a:lnTo>
                  <a:close/>
                  <a:moveTo>
                    <a:pt x="344" y="2946"/>
                  </a:moveTo>
                  <a:cubicBezTo>
                    <a:pt x="297" y="3182"/>
                    <a:pt x="235" y="3462"/>
                    <a:pt x="168" y="3786"/>
                  </a:cubicBezTo>
                  <a:lnTo>
                    <a:pt x="168" y="3786"/>
                  </a:lnTo>
                  <a:cubicBezTo>
                    <a:pt x="240" y="3478"/>
                    <a:pt x="299" y="3211"/>
                    <a:pt x="344" y="2984"/>
                  </a:cubicBezTo>
                  <a:lnTo>
                    <a:pt x="1300" y="2984"/>
                  </a:lnTo>
                  <a:lnTo>
                    <a:pt x="1262" y="2946"/>
                  </a:lnTo>
                  <a:close/>
                  <a:moveTo>
                    <a:pt x="168" y="3786"/>
                  </a:moveTo>
                  <a:cubicBezTo>
                    <a:pt x="118" y="3997"/>
                    <a:pt x="62" y="4227"/>
                    <a:pt x="0" y="4476"/>
                  </a:cubicBezTo>
                  <a:lnTo>
                    <a:pt x="842" y="4858"/>
                  </a:lnTo>
                  <a:cubicBezTo>
                    <a:pt x="878" y="5183"/>
                    <a:pt x="914" y="5474"/>
                    <a:pt x="1014" y="5795"/>
                  </a:cubicBezTo>
                  <a:lnTo>
                    <a:pt x="1014" y="5795"/>
                  </a:lnTo>
                  <a:lnTo>
                    <a:pt x="1033" y="5776"/>
                  </a:lnTo>
                  <a:cubicBezTo>
                    <a:pt x="956" y="5432"/>
                    <a:pt x="880" y="5126"/>
                    <a:pt x="880" y="4820"/>
                  </a:cubicBezTo>
                  <a:lnTo>
                    <a:pt x="45" y="4402"/>
                  </a:lnTo>
                  <a:lnTo>
                    <a:pt x="45" y="4402"/>
                  </a:lnTo>
                  <a:cubicBezTo>
                    <a:pt x="87" y="4182"/>
                    <a:pt x="128" y="3976"/>
                    <a:pt x="168" y="3786"/>
                  </a:cubicBezTo>
                  <a:close/>
                  <a:moveTo>
                    <a:pt x="383" y="6388"/>
                  </a:moveTo>
                  <a:lnTo>
                    <a:pt x="383" y="6426"/>
                  </a:lnTo>
                  <a:lnTo>
                    <a:pt x="398" y="6411"/>
                  </a:lnTo>
                  <a:lnTo>
                    <a:pt x="398" y="6411"/>
                  </a:lnTo>
                  <a:lnTo>
                    <a:pt x="383" y="6388"/>
                  </a:lnTo>
                  <a:close/>
                  <a:moveTo>
                    <a:pt x="1014" y="5795"/>
                  </a:moveTo>
                  <a:lnTo>
                    <a:pt x="398" y="6411"/>
                  </a:lnTo>
                  <a:lnTo>
                    <a:pt x="398" y="6411"/>
                  </a:lnTo>
                  <a:lnTo>
                    <a:pt x="413" y="6434"/>
                  </a:lnTo>
                  <a:lnTo>
                    <a:pt x="1023" y="5824"/>
                  </a:lnTo>
                  <a:lnTo>
                    <a:pt x="1023" y="5824"/>
                  </a:lnTo>
                  <a:cubicBezTo>
                    <a:pt x="1026" y="5833"/>
                    <a:pt x="1030" y="5843"/>
                    <a:pt x="1033" y="5852"/>
                  </a:cubicBezTo>
                  <a:lnTo>
                    <a:pt x="1033" y="5814"/>
                  </a:lnTo>
                  <a:lnTo>
                    <a:pt x="1023" y="5824"/>
                  </a:lnTo>
                  <a:lnTo>
                    <a:pt x="1023" y="5824"/>
                  </a:lnTo>
                  <a:cubicBezTo>
                    <a:pt x="1020" y="5814"/>
                    <a:pt x="1017" y="5804"/>
                    <a:pt x="1014" y="5795"/>
                  </a:cubicBezTo>
                  <a:close/>
                  <a:moveTo>
                    <a:pt x="8166" y="3535"/>
                  </a:moveTo>
                  <a:lnTo>
                    <a:pt x="8147" y="3558"/>
                  </a:lnTo>
                  <a:cubicBezTo>
                    <a:pt x="8223" y="3864"/>
                    <a:pt x="8300" y="4208"/>
                    <a:pt x="8300" y="4514"/>
                  </a:cubicBezTo>
                  <a:lnTo>
                    <a:pt x="9135" y="4894"/>
                  </a:lnTo>
                  <a:lnTo>
                    <a:pt x="9135" y="4894"/>
                  </a:lnTo>
                  <a:cubicBezTo>
                    <a:pt x="9061" y="5366"/>
                    <a:pt x="8953" y="5839"/>
                    <a:pt x="8844" y="6311"/>
                  </a:cubicBezTo>
                  <a:lnTo>
                    <a:pt x="7841" y="6311"/>
                  </a:lnTo>
                  <a:lnTo>
                    <a:pt x="7841" y="6350"/>
                  </a:lnTo>
                  <a:cubicBezTo>
                    <a:pt x="7688" y="6617"/>
                    <a:pt x="7496" y="6885"/>
                    <a:pt x="7305" y="7153"/>
                  </a:cubicBezTo>
                  <a:lnTo>
                    <a:pt x="7305" y="7191"/>
                  </a:lnTo>
                  <a:cubicBezTo>
                    <a:pt x="7416" y="7449"/>
                    <a:pt x="7491" y="7742"/>
                    <a:pt x="7599" y="8003"/>
                  </a:cubicBezTo>
                  <a:lnTo>
                    <a:pt x="7599" y="8003"/>
                  </a:lnTo>
                  <a:lnTo>
                    <a:pt x="6372" y="8820"/>
                  </a:lnTo>
                  <a:lnTo>
                    <a:pt x="5737" y="8185"/>
                  </a:lnTo>
                  <a:cubicBezTo>
                    <a:pt x="5431" y="8262"/>
                    <a:pt x="5087" y="8338"/>
                    <a:pt x="4781" y="8338"/>
                  </a:cubicBezTo>
                  <a:lnTo>
                    <a:pt x="4743" y="8338"/>
                  </a:lnTo>
                  <a:lnTo>
                    <a:pt x="4363" y="9173"/>
                  </a:lnTo>
                  <a:lnTo>
                    <a:pt x="4363" y="9173"/>
                  </a:lnTo>
                  <a:lnTo>
                    <a:pt x="2945" y="8882"/>
                  </a:lnTo>
                  <a:lnTo>
                    <a:pt x="2945" y="8882"/>
                  </a:lnTo>
                  <a:lnTo>
                    <a:pt x="2945" y="7994"/>
                  </a:lnTo>
                  <a:lnTo>
                    <a:pt x="2945" y="7956"/>
                  </a:lnTo>
                  <a:lnTo>
                    <a:pt x="2907" y="7956"/>
                  </a:lnTo>
                  <a:cubicBezTo>
                    <a:pt x="2639" y="7803"/>
                    <a:pt x="2371" y="7650"/>
                    <a:pt x="2104" y="7420"/>
                  </a:cubicBezTo>
                  <a:lnTo>
                    <a:pt x="1255" y="7716"/>
                  </a:lnTo>
                  <a:lnTo>
                    <a:pt x="1255" y="7716"/>
                  </a:lnTo>
                  <a:lnTo>
                    <a:pt x="413" y="6434"/>
                  </a:lnTo>
                  <a:lnTo>
                    <a:pt x="383" y="6464"/>
                  </a:lnTo>
                  <a:lnTo>
                    <a:pt x="1224" y="7765"/>
                  </a:lnTo>
                  <a:lnTo>
                    <a:pt x="2075" y="7469"/>
                  </a:lnTo>
                  <a:lnTo>
                    <a:pt x="2075" y="7469"/>
                  </a:lnTo>
                  <a:cubicBezTo>
                    <a:pt x="2304" y="7694"/>
                    <a:pt x="2605" y="7882"/>
                    <a:pt x="2907" y="8032"/>
                  </a:cubicBezTo>
                  <a:lnTo>
                    <a:pt x="2907" y="8912"/>
                  </a:lnTo>
                  <a:lnTo>
                    <a:pt x="2907" y="8950"/>
                  </a:lnTo>
                  <a:lnTo>
                    <a:pt x="2945" y="8950"/>
                  </a:lnTo>
                  <a:lnTo>
                    <a:pt x="4437" y="9256"/>
                  </a:lnTo>
                  <a:cubicBezTo>
                    <a:pt x="4590" y="8989"/>
                    <a:pt x="4704" y="8683"/>
                    <a:pt x="4857" y="8415"/>
                  </a:cubicBezTo>
                  <a:lnTo>
                    <a:pt x="4819" y="8415"/>
                  </a:lnTo>
                  <a:cubicBezTo>
                    <a:pt x="5116" y="8378"/>
                    <a:pt x="5449" y="8341"/>
                    <a:pt x="5748" y="8234"/>
                  </a:cubicBezTo>
                  <a:lnTo>
                    <a:pt x="5748" y="8234"/>
                  </a:lnTo>
                  <a:lnTo>
                    <a:pt x="6370" y="8821"/>
                  </a:lnTo>
                  <a:lnTo>
                    <a:pt x="6370" y="8821"/>
                  </a:lnTo>
                  <a:lnTo>
                    <a:pt x="6349" y="8836"/>
                  </a:lnTo>
                  <a:lnTo>
                    <a:pt x="6385" y="8836"/>
                  </a:lnTo>
                  <a:lnTo>
                    <a:pt x="6425" y="8874"/>
                  </a:lnTo>
                  <a:lnTo>
                    <a:pt x="6464" y="8874"/>
                  </a:lnTo>
                  <a:lnTo>
                    <a:pt x="7764" y="8032"/>
                  </a:lnTo>
                  <a:lnTo>
                    <a:pt x="7764" y="7994"/>
                  </a:lnTo>
                  <a:lnTo>
                    <a:pt x="7468" y="7180"/>
                  </a:lnTo>
                  <a:lnTo>
                    <a:pt x="7468" y="7180"/>
                  </a:lnTo>
                  <a:cubicBezTo>
                    <a:pt x="7683" y="6927"/>
                    <a:pt x="7865" y="6674"/>
                    <a:pt x="8012" y="6388"/>
                  </a:cubicBezTo>
                  <a:lnTo>
                    <a:pt x="8873" y="6388"/>
                  </a:lnTo>
                  <a:lnTo>
                    <a:pt x="8873" y="6350"/>
                  </a:lnTo>
                  <a:cubicBezTo>
                    <a:pt x="8988" y="5852"/>
                    <a:pt x="9103" y="5355"/>
                    <a:pt x="9179" y="4858"/>
                  </a:cubicBezTo>
                  <a:lnTo>
                    <a:pt x="9179" y="4820"/>
                  </a:lnTo>
                  <a:lnTo>
                    <a:pt x="8338" y="4437"/>
                  </a:lnTo>
                  <a:lnTo>
                    <a:pt x="8338" y="4476"/>
                  </a:lnTo>
                  <a:cubicBezTo>
                    <a:pt x="8338" y="4151"/>
                    <a:pt x="8270" y="3827"/>
                    <a:pt x="8166" y="3535"/>
                  </a:cubicBezTo>
                  <a:close/>
                </a:path>
              </a:pathLst>
            </a:custGeom>
            <a:solidFill>
              <a:srgbClr val="407BFF"/>
            </a:solidFill>
            <a:ln w="9525" cap="flat" cmpd="sng">
              <a:solidFill>
                <a:srgbClr val="407B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9" name="Google Shape;109;p11"/>
            <p:cNvSpPr/>
            <p:nvPr/>
          </p:nvSpPr>
          <p:spPr>
            <a:xfrm rot="1394850">
              <a:off x="6110428" y="3704786"/>
              <a:ext cx="471396" cy="471421"/>
            </a:xfrm>
            <a:custGeom>
              <a:avLst/>
              <a:gdLst/>
              <a:ahLst/>
              <a:cxnLst/>
              <a:rect l="l" t="t" r="r" b="b"/>
              <a:pathLst>
                <a:path w="18856" h="18857" extrusionOk="0">
                  <a:moveTo>
                    <a:pt x="2601" y="5891"/>
                  </a:moveTo>
                  <a:cubicBezTo>
                    <a:pt x="2907" y="5279"/>
                    <a:pt x="3290" y="4744"/>
                    <a:pt x="3748" y="4246"/>
                  </a:cubicBezTo>
                  <a:lnTo>
                    <a:pt x="3098" y="2449"/>
                  </a:lnTo>
                  <a:lnTo>
                    <a:pt x="5737" y="766"/>
                  </a:lnTo>
                  <a:lnTo>
                    <a:pt x="7076" y="2066"/>
                  </a:lnTo>
                  <a:cubicBezTo>
                    <a:pt x="7726" y="1875"/>
                    <a:pt x="8414" y="1760"/>
                    <a:pt x="9103" y="1722"/>
                  </a:cubicBezTo>
                  <a:lnTo>
                    <a:pt x="9906" y="1"/>
                  </a:lnTo>
                  <a:lnTo>
                    <a:pt x="12966" y="651"/>
                  </a:lnTo>
                  <a:lnTo>
                    <a:pt x="12966" y="2563"/>
                  </a:lnTo>
                  <a:cubicBezTo>
                    <a:pt x="13578" y="2869"/>
                    <a:pt x="14113" y="3290"/>
                    <a:pt x="14649" y="3749"/>
                  </a:cubicBezTo>
                  <a:lnTo>
                    <a:pt x="16408" y="3099"/>
                  </a:lnTo>
                  <a:lnTo>
                    <a:pt x="18129" y="5738"/>
                  </a:lnTo>
                  <a:lnTo>
                    <a:pt x="16790" y="7077"/>
                  </a:lnTo>
                  <a:cubicBezTo>
                    <a:pt x="16982" y="7727"/>
                    <a:pt x="17135" y="8415"/>
                    <a:pt x="17135" y="9104"/>
                  </a:cubicBezTo>
                  <a:lnTo>
                    <a:pt x="18856" y="9868"/>
                  </a:lnTo>
                  <a:lnTo>
                    <a:pt x="18205" y="12966"/>
                  </a:lnTo>
                  <a:lnTo>
                    <a:pt x="16293" y="12966"/>
                  </a:lnTo>
                  <a:cubicBezTo>
                    <a:pt x="15987" y="13540"/>
                    <a:pt x="15566" y="14114"/>
                    <a:pt x="15108" y="14611"/>
                  </a:cubicBezTo>
                  <a:lnTo>
                    <a:pt x="15758" y="16409"/>
                  </a:lnTo>
                  <a:lnTo>
                    <a:pt x="13157" y="18091"/>
                  </a:lnTo>
                  <a:lnTo>
                    <a:pt x="11780" y="16791"/>
                  </a:lnTo>
                  <a:cubicBezTo>
                    <a:pt x="11130" y="16982"/>
                    <a:pt x="10442" y="17097"/>
                    <a:pt x="9791" y="17135"/>
                  </a:cubicBezTo>
                  <a:lnTo>
                    <a:pt x="8988" y="18856"/>
                  </a:lnTo>
                  <a:lnTo>
                    <a:pt x="5928" y="18206"/>
                  </a:lnTo>
                  <a:lnTo>
                    <a:pt x="5928" y="16294"/>
                  </a:lnTo>
                  <a:cubicBezTo>
                    <a:pt x="5317" y="15988"/>
                    <a:pt x="4743" y="15567"/>
                    <a:pt x="4246" y="15108"/>
                  </a:cubicBezTo>
                  <a:lnTo>
                    <a:pt x="2448" y="15758"/>
                  </a:lnTo>
                  <a:lnTo>
                    <a:pt x="765" y="13119"/>
                  </a:lnTo>
                  <a:lnTo>
                    <a:pt x="2104" y="11781"/>
                  </a:lnTo>
                  <a:cubicBezTo>
                    <a:pt x="1874" y="11131"/>
                    <a:pt x="1760" y="10442"/>
                    <a:pt x="1721" y="9754"/>
                  </a:cubicBezTo>
                  <a:lnTo>
                    <a:pt x="0" y="8951"/>
                  </a:lnTo>
                  <a:lnTo>
                    <a:pt x="689" y="5891"/>
                  </a:lnTo>
                  <a:lnTo>
                    <a:pt x="2601" y="5891"/>
                  </a:lnTo>
                  <a:close/>
                  <a:moveTo>
                    <a:pt x="6196" y="8568"/>
                  </a:moveTo>
                  <a:cubicBezTo>
                    <a:pt x="5584" y="11475"/>
                    <a:pt x="8797" y="13693"/>
                    <a:pt x="11283" y="12087"/>
                  </a:cubicBezTo>
                  <a:cubicBezTo>
                    <a:pt x="13769" y="10480"/>
                    <a:pt x="13119" y="6656"/>
                    <a:pt x="10212" y="6006"/>
                  </a:cubicBezTo>
                  <a:cubicBezTo>
                    <a:pt x="8376" y="5623"/>
                    <a:pt x="6617" y="6771"/>
                    <a:pt x="6234" y="8568"/>
                  </a:cubicBezTo>
                  <a:close/>
                </a:path>
              </a:pathLst>
            </a:custGeom>
            <a:solidFill>
              <a:srgbClr val="A4C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0" name="Google Shape;110;p11"/>
            <p:cNvSpPr/>
            <p:nvPr/>
          </p:nvSpPr>
          <p:spPr>
            <a:xfrm rot="1394912">
              <a:off x="5541379" y="3654666"/>
              <a:ext cx="291161" cy="291177"/>
            </a:xfrm>
            <a:custGeom>
              <a:avLst/>
              <a:gdLst/>
              <a:ahLst/>
              <a:cxnLst/>
              <a:rect l="l" t="t" r="r" b="b"/>
              <a:pathLst>
                <a:path w="18856" h="18857" extrusionOk="0">
                  <a:moveTo>
                    <a:pt x="2601" y="5891"/>
                  </a:moveTo>
                  <a:cubicBezTo>
                    <a:pt x="2907" y="5279"/>
                    <a:pt x="3290" y="4744"/>
                    <a:pt x="3748" y="4246"/>
                  </a:cubicBezTo>
                  <a:lnTo>
                    <a:pt x="3098" y="2449"/>
                  </a:lnTo>
                  <a:lnTo>
                    <a:pt x="5737" y="766"/>
                  </a:lnTo>
                  <a:lnTo>
                    <a:pt x="7076" y="2066"/>
                  </a:lnTo>
                  <a:cubicBezTo>
                    <a:pt x="7726" y="1875"/>
                    <a:pt x="8414" y="1760"/>
                    <a:pt x="9103" y="1722"/>
                  </a:cubicBezTo>
                  <a:lnTo>
                    <a:pt x="9906" y="1"/>
                  </a:lnTo>
                  <a:lnTo>
                    <a:pt x="12966" y="651"/>
                  </a:lnTo>
                  <a:lnTo>
                    <a:pt x="12966" y="2563"/>
                  </a:lnTo>
                  <a:cubicBezTo>
                    <a:pt x="13578" y="2869"/>
                    <a:pt x="14113" y="3290"/>
                    <a:pt x="14649" y="3749"/>
                  </a:cubicBezTo>
                  <a:lnTo>
                    <a:pt x="16408" y="3099"/>
                  </a:lnTo>
                  <a:lnTo>
                    <a:pt x="18129" y="5738"/>
                  </a:lnTo>
                  <a:lnTo>
                    <a:pt x="16790" y="7077"/>
                  </a:lnTo>
                  <a:cubicBezTo>
                    <a:pt x="16982" y="7727"/>
                    <a:pt x="17135" y="8415"/>
                    <a:pt x="17135" y="9104"/>
                  </a:cubicBezTo>
                  <a:lnTo>
                    <a:pt x="18856" y="9868"/>
                  </a:lnTo>
                  <a:lnTo>
                    <a:pt x="18205" y="12966"/>
                  </a:lnTo>
                  <a:lnTo>
                    <a:pt x="16293" y="12966"/>
                  </a:lnTo>
                  <a:cubicBezTo>
                    <a:pt x="15987" y="13540"/>
                    <a:pt x="15566" y="14114"/>
                    <a:pt x="15108" y="14611"/>
                  </a:cubicBezTo>
                  <a:lnTo>
                    <a:pt x="15758" y="16409"/>
                  </a:lnTo>
                  <a:lnTo>
                    <a:pt x="13157" y="18091"/>
                  </a:lnTo>
                  <a:lnTo>
                    <a:pt x="11780" y="16791"/>
                  </a:lnTo>
                  <a:cubicBezTo>
                    <a:pt x="11130" y="16982"/>
                    <a:pt x="10442" y="17097"/>
                    <a:pt x="9791" y="17135"/>
                  </a:cubicBezTo>
                  <a:lnTo>
                    <a:pt x="8988" y="18856"/>
                  </a:lnTo>
                  <a:lnTo>
                    <a:pt x="5928" y="18206"/>
                  </a:lnTo>
                  <a:lnTo>
                    <a:pt x="5928" y="16294"/>
                  </a:lnTo>
                  <a:cubicBezTo>
                    <a:pt x="5317" y="15988"/>
                    <a:pt x="4743" y="15567"/>
                    <a:pt x="4246" y="15108"/>
                  </a:cubicBezTo>
                  <a:lnTo>
                    <a:pt x="2448" y="15758"/>
                  </a:lnTo>
                  <a:lnTo>
                    <a:pt x="765" y="13119"/>
                  </a:lnTo>
                  <a:lnTo>
                    <a:pt x="2104" y="11781"/>
                  </a:lnTo>
                  <a:cubicBezTo>
                    <a:pt x="1874" y="11131"/>
                    <a:pt x="1760" y="10442"/>
                    <a:pt x="1721" y="9754"/>
                  </a:cubicBezTo>
                  <a:lnTo>
                    <a:pt x="0" y="8951"/>
                  </a:lnTo>
                  <a:lnTo>
                    <a:pt x="689" y="5891"/>
                  </a:lnTo>
                  <a:lnTo>
                    <a:pt x="2601" y="5891"/>
                  </a:lnTo>
                  <a:close/>
                  <a:moveTo>
                    <a:pt x="6196" y="8568"/>
                  </a:moveTo>
                  <a:cubicBezTo>
                    <a:pt x="5584" y="11475"/>
                    <a:pt x="8797" y="13693"/>
                    <a:pt x="11283" y="12087"/>
                  </a:cubicBezTo>
                  <a:cubicBezTo>
                    <a:pt x="13769" y="10480"/>
                    <a:pt x="13119" y="6656"/>
                    <a:pt x="10212" y="6006"/>
                  </a:cubicBezTo>
                  <a:cubicBezTo>
                    <a:pt x="8376" y="5623"/>
                    <a:pt x="6617" y="6771"/>
                    <a:pt x="6234" y="856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11" name="Google Shape;111;p11"/>
          <p:cNvGrpSpPr/>
          <p:nvPr/>
        </p:nvGrpSpPr>
        <p:grpSpPr>
          <a:xfrm>
            <a:off x="8153468" y="449545"/>
            <a:ext cx="541058" cy="851851"/>
            <a:chOff x="8226513" y="2012350"/>
            <a:chExt cx="644500" cy="761125"/>
          </a:xfrm>
        </p:grpSpPr>
        <p:sp>
          <p:nvSpPr>
            <p:cNvPr id="112" name="Google Shape;112;p11"/>
            <p:cNvSpPr/>
            <p:nvPr/>
          </p:nvSpPr>
          <p:spPr>
            <a:xfrm>
              <a:off x="8646288" y="2547800"/>
              <a:ext cx="223775" cy="224725"/>
            </a:xfrm>
            <a:custGeom>
              <a:avLst/>
              <a:gdLst/>
              <a:ahLst/>
              <a:cxnLst/>
              <a:rect l="l" t="t" r="r" b="b"/>
              <a:pathLst>
                <a:path w="8951" h="8989" extrusionOk="0">
                  <a:moveTo>
                    <a:pt x="4495" y="2802"/>
                  </a:moveTo>
                  <a:cubicBezTo>
                    <a:pt x="4692" y="2802"/>
                    <a:pt x="4893" y="2836"/>
                    <a:pt x="5087" y="2907"/>
                  </a:cubicBezTo>
                  <a:cubicBezTo>
                    <a:pt x="6464" y="3442"/>
                    <a:pt x="6464" y="5355"/>
                    <a:pt x="5125" y="5928"/>
                  </a:cubicBezTo>
                  <a:cubicBezTo>
                    <a:pt x="4896" y="6033"/>
                    <a:pt x="4666" y="6081"/>
                    <a:pt x="4444" y="6081"/>
                  </a:cubicBezTo>
                  <a:cubicBezTo>
                    <a:pt x="3372" y="6081"/>
                    <a:pt x="2508" y="4966"/>
                    <a:pt x="2984" y="3825"/>
                  </a:cubicBezTo>
                  <a:cubicBezTo>
                    <a:pt x="3219" y="3178"/>
                    <a:pt x="3839" y="2802"/>
                    <a:pt x="4495" y="2802"/>
                  </a:cubicBezTo>
                  <a:close/>
                  <a:moveTo>
                    <a:pt x="5431" y="0"/>
                  </a:moveTo>
                  <a:lnTo>
                    <a:pt x="4896" y="765"/>
                  </a:lnTo>
                  <a:cubicBezTo>
                    <a:pt x="4743" y="746"/>
                    <a:pt x="4580" y="737"/>
                    <a:pt x="4413" y="737"/>
                  </a:cubicBezTo>
                  <a:cubicBezTo>
                    <a:pt x="4246" y="737"/>
                    <a:pt x="4074" y="746"/>
                    <a:pt x="3902" y="765"/>
                  </a:cubicBezTo>
                  <a:lnTo>
                    <a:pt x="3366" y="39"/>
                  </a:lnTo>
                  <a:lnTo>
                    <a:pt x="1951" y="650"/>
                  </a:lnTo>
                  <a:lnTo>
                    <a:pt x="2142" y="1530"/>
                  </a:lnTo>
                  <a:cubicBezTo>
                    <a:pt x="1875" y="1760"/>
                    <a:pt x="1645" y="1989"/>
                    <a:pt x="1454" y="2257"/>
                  </a:cubicBezTo>
                  <a:lnTo>
                    <a:pt x="574" y="2104"/>
                  </a:lnTo>
                  <a:lnTo>
                    <a:pt x="0" y="3519"/>
                  </a:lnTo>
                  <a:lnTo>
                    <a:pt x="765" y="4054"/>
                  </a:lnTo>
                  <a:cubicBezTo>
                    <a:pt x="689" y="4399"/>
                    <a:pt x="689" y="4705"/>
                    <a:pt x="765" y="5049"/>
                  </a:cubicBezTo>
                  <a:lnTo>
                    <a:pt x="0" y="5584"/>
                  </a:lnTo>
                  <a:lnTo>
                    <a:pt x="612" y="6999"/>
                  </a:lnTo>
                  <a:lnTo>
                    <a:pt x="1530" y="6808"/>
                  </a:lnTo>
                  <a:cubicBezTo>
                    <a:pt x="1722" y="7076"/>
                    <a:pt x="1951" y="7305"/>
                    <a:pt x="2219" y="7535"/>
                  </a:cubicBezTo>
                  <a:lnTo>
                    <a:pt x="2104" y="8414"/>
                  </a:lnTo>
                  <a:lnTo>
                    <a:pt x="3519" y="8988"/>
                  </a:lnTo>
                  <a:lnTo>
                    <a:pt x="4016" y="8261"/>
                  </a:lnTo>
                  <a:cubicBezTo>
                    <a:pt x="4188" y="8281"/>
                    <a:pt x="4351" y="8290"/>
                    <a:pt x="4514" y="8290"/>
                  </a:cubicBezTo>
                  <a:cubicBezTo>
                    <a:pt x="4676" y="8290"/>
                    <a:pt x="4839" y="8281"/>
                    <a:pt x="5011" y="8261"/>
                  </a:cubicBezTo>
                  <a:lnTo>
                    <a:pt x="5546" y="8988"/>
                  </a:lnTo>
                  <a:lnTo>
                    <a:pt x="6961" y="8376"/>
                  </a:lnTo>
                  <a:lnTo>
                    <a:pt x="6770" y="7497"/>
                  </a:lnTo>
                  <a:cubicBezTo>
                    <a:pt x="7038" y="7267"/>
                    <a:pt x="7267" y="7038"/>
                    <a:pt x="7497" y="6770"/>
                  </a:cubicBezTo>
                  <a:lnTo>
                    <a:pt x="8376" y="6923"/>
                  </a:lnTo>
                  <a:lnTo>
                    <a:pt x="8950" y="5469"/>
                  </a:lnTo>
                  <a:lnTo>
                    <a:pt x="8185" y="4972"/>
                  </a:lnTo>
                  <a:cubicBezTo>
                    <a:pt x="8223" y="4628"/>
                    <a:pt x="8223" y="4284"/>
                    <a:pt x="8185" y="3978"/>
                  </a:cubicBezTo>
                  <a:lnTo>
                    <a:pt x="8950" y="3404"/>
                  </a:lnTo>
                  <a:lnTo>
                    <a:pt x="8338" y="2027"/>
                  </a:lnTo>
                  <a:lnTo>
                    <a:pt x="7420" y="2180"/>
                  </a:lnTo>
                  <a:cubicBezTo>
                    <a:pt x="7229" y="1913"/>
                    <a:pt x="6999" y="1683"/>
                    <a:pt x="6732" y="1492"/>
                  </a:cubicBezTo>
                  <a:lnTo>
                    <a:pt x="6847" y="574"/>
                  </a:lnTo>
                  <a:lnTo>
                    <a:pt x="543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8644363" y="2547800"/>
              <a:ext cx="226650" cy="225675"/>
            </a:xfrm>
            <a:custGeom>
              <a:avLst/>
              <a:gdLst/>
              <a:ahLst/>
              <a:cxnLst/>
              <a:rect l="l" t="t" r="r" b="b"/>
              <a:pathLst>
                <a:path w="9066" h="9027" extrusionOk="0">
                  <a:moveTo>
                    <a:pt x="2198" y="1118"/>
                  </a:moveTo>
                  <a:cubicBezTo>
                    <a:pt x="2221" y="1264"/>
                    <a:pt x="2239" y="1402"/>
                    <a:pt x="2257" y="1530"/>
                  </a:cubicBezTo>
                  <a:cubicBezTo>
                    <a:pt x="2066" y="1683"/>
                    <a:pt x="1875" y="1836"/>
                    <a:pt x="1722" y="2027"/>
                  </a:cubicBezTo>
                  <a:cubicBezTo>
                    <a:pt x="1684" y="2104"/>
                    <a:pt x="1607" y="2142"/>
                    <a:pt x="1607" y="2180"/>
                  </a:cubicBezTo>
                  <a:lnTo>
                    <a:pt x="1722" y="2066"/>
                  </a:lnTo>
                  <a:cubicBezTo>
                    <a:pt x="1913" y="1874"/>
                    <a:pt x="2066" y="1683"/>
                    <a:pt x="2296" y="1530"/>
                  </a:cubicBezTo>
                  <a:cubicBezTo>
                    <a:pt x="2257" y="1413"/>
                    <a:pt x="2228" y="1276"/>
                    <a:pt x="2198" y="1118"/>
                  </a:cubicBezTo>
                  <a:close/>
                  <a:moveTo>
                    <a:pt x="1607" y="2180"/>
                  </a:moveTo>
                  <a:lnTo>
                    <a:pt x="1607" y="2180"/>
                  </a:lnTo>
                  <a:cubicBezTo>
                    <a:pt x="1569" y="2219"/>
                    <a:pt x="1569" y="2257"/>
                    <a:pt x="1569" y="2257"/>
                  </a:cubicBezTo>
                  <a:lnTo>
                    <a:pt x="1607" y="2180"/>
                  </a:lnTo>
                  <a:close/>
                  <a:moveTo>
                    <a:pt x="575" y="2104"/>
                  </a:moveTo>
                  <a:lnTo>
                    <a:pt x="1" y="3557"/>
                  </a:lnTo>
                  <a:lnTo>
                    <a:pt x="39" y="3582"/>
                  </a:lnTo>
                  <a:lnTo>
                    <a:pt x="39" y="3595"/>
                  </a:lnTo>
                  <a:lnTo>
                    <a:pt x="44" y="3585"/>
                  </a:lnTo>
                  <a:lnTo>
                    <a:pt x="536" y="3905"/>
                  </a:lnTo>
                  <a:lnTo>
                    <a:pt x="51" y="3566"/>
                  </a:lnTo>
                  <a:lnTo>
                    <a:pt x="613" y="2180"/>
                  </a:lnTo>
                  <a:lnTo>
                    <a:pt x="1301" y="2257"/>
                  </a:lnTo>
                  <a:lnTo>
                    <a:pt x="1454" y="2257"/>
                  </a:lnTo>
                  <a:lnTo>
                    <a:pt x="1263" y="2219"/>
                  </a:lnTo>
                  <a:lnTo>
                    <a:pt x="575" y="2104"/>
                  </a:lnTo>
                  <a:close/>
                  <a:moveTo>
                    <a:pt x="536" y="3905"/>
                  </a:moveTo>
                  <a:lnTo>
                    <a:pt x="765" y="4065"/>
                  </a:lnTo>
                  <a:lnTo>
                    <a:pt x="765" y="4065"/>
                  </a:lnTo>
                  <a:cubicBezTo>
                    <a:pt x="765" y="4061"/>
                    <a:pt x="766" y="4058"/>
                    <a:pt x="766" y="4054"/>
                  </a:cubicBezTo>
                  <a:lnTo>
                    <a:pt x="536" y="3905"/>
                  </a:lnTo>
                  <a:close/>
                  <a:moveTo>
                    <a:pt x="7574" y="6770"/>
                  </a:moveTo>
                  <a:lnTo>
                    <a:pt x="7608" y="6776"/>
                  </a:lnTo>
                  <a:lnTo>
                    <a:pt x="7608" y="6776"/>
                  </a:lnTo>
                  <a:cubicBezTo>
                    <a:pt x="7610" y="6774"/>
                    <a:pt x="7611" y="6772"/>
                    <a:pt x="7612" y="6770"/>
                  </a:cubicBezTo>
                  <a:close/>
                  <a:moveTo>
                    <a:pt x="7608" y="6776"/>
                  </a:moveTo>
                  <a:cubicBezTo>
                    <a:pt x="7606" y="6780"/>
                    <a:pt x="7603" y="6784"/>
                    <a:pt x="7601" y="6788"/>
                  </a:cubicBezTo>
                  <a:lnTo>
                    <a:pt x="7601" y="6788"/>
                  </a:lnTo>
                  <a:lnTo>
                    <a:pt x="7918" y="6827"/>
                  </a:lnTo>
                  <a:lnTo>
                    <a:pt x="7918" y="6827"/>
                  </a:lnTo>
                  <a:lnTo>
                    <a:pt x="7608" y="6776"/>
                  </a:lnTo>
                  <a:close/>
                  <a:moveTo>
                    <a:pt x="3481" y="0"/>
                  </a:moveTo>
                  <a:lnTo>
                    <a:pt x="2105" y="612"/>
                  </a:lnTo>
                  <a:lnTo>
                    <a:pt x="2105" y="650"/>
                  </a:lnTo>
                  <a:lnTo>
                    <a:pt x="2112" y="648"/>
                  </a:lnTo>
                  <a:lnTo>
                    <a:pt x="2112" y="648"/>
                  </a:lnTo>
                  <a:cubicBezTo>
                    <a:pt x="2145" y="821"/>
                    <a:pt x="2172" y="977"/>
                    <a:pt x="2198" y="1118"/>
                  </a:cubicBezTo>
                  <a:lnTo>
                    <a:pt x="2198" y="1118"/>
                  </a:lnTo>
                  <a:cubicBezTo>
                    <a:pt x="2175" y="970"/>
                    <a:pt x="2148" y="813"/>
                    <a:pt x="2112" y="647"/>
                  </a:cubicBezTo>
                  <a:lnTo>
                    <a:pt x="2112" y="647"/>
                  </a:lnTo>
                  <a:lnTo>
                    <a:pt x="2112" y="648"/>
                  </a:lnTo>
                  <a:lnTo>
                    <a:pt x="2112" y="648"/>
                  </a:lnTo>
                  <a:cubicBezTo>
                    <a:pt x="2109" y="636"/>
                    <a:pt x="2107" y="624"/>
                    <a:pt x="2105" y="612"/>
                  </a:cubicBezTo>
                  <a:lnTo>
                    <a:pt x="2105" y="612"/>
                  </a:lnTo>
                  <a:cubicBezTo>
                    <a:pt x="2107" y="624"/>
                    <a:pt x="2110" y="636"/>
                    <a:pt x="2112" y="647"/>
                  </a:cubicBezTo>
                  <a:lnTo>
                    <a:pt x="2112" y="647"/>
                  </a:lnTo>
                  <a:lnTo>
                    <a:pt x="3490" y="89"/>
                  </a:lnTo>
                  <a:lnTo>
                    <a:pt x="3490" y="89"/>
                  </a:lnTo>
                  <a:lnTo>
                    <a:pt x="4017" y="803"/>
                  </a:lnTo>
                  <a:cubicBezTo>
                    <a:pt x="4189" y="784"/>
                    <a:pt x="4361" y="775"/>
                    <a:pt x="4528" y="775"/>
                  </a:cubicBezTo>
                  <a:cubicBezTo>
                    <a:pt x="4696" y="775"/>
                    <a:pt x="4858" y="784"/>
                    <a:pt x="5011" y="803"/>
                  </a:cubicBezTo>
                  <a:lnTo>
                    <a:pt x="5049" y="803"/>
                  </a:lnTo>
                  <a:lnTo>
                    <a:pt x="5568" y="62"/>
                  </a:lnTo>
                  <a:lnTo>
                    <a:pt x="5568" y="62"/>
                  </a:lnTo>
                  <a:lnTo>
                    <a:pt x="6921" y="596"/>
                  </a:lnTo>
                  <a:lnTo>
                    <a:pt x="6921" y="596"/>
                  </a:lnTo>
                  <a:cubicBezTo>
                    <a:pt x="6883" y="893"/>
                    <a:pt x="6846" y="1156"/>
                    <a:pt x="6809" y="1492"/>
                  </a:cubicBezTo>
                  <a:cubicBezTo>
                    <a:pt x="7038" y="1683"/>
                    <a:pt x="7306" y="1913"/>
                    <a:pt x="7497" y="2180"/>
                  </a:cubicBezTo>
                  <a:lnTo>
                    <a:pt x="7535" y="2180"/>
                  </a:lnTo>
                  <a:lnTo>
                    <a:pt x="8379" y="2034"/>
                  </a:lnTo>
                  <a:lnTo>
                    <a:pt x="8379" y="2034"/>
                  </a:lnTo>
                  <a:lnTo>
                    <a:pt x="8863" y="3450"/>
                  </a:lnTo>
                  <a:lnTo>
                    <a:pt x="8109" y="3978"/>
                  </a:lnTo>
                  <a:lnTo>
                    <a:pt x="8109" y="4016"/>
                  </a:lnTo>
                  <a:cubicBezTo>
                    <a:pt x="8147" y="4322"/>
                    <a:pt x="8147" y="4666"/>
                    <a:pt x="8109" y="5011"/>
                  </a:cubicBezTo>
                  <a:cubicBezTo>
                    <a:pt x="8373" y="5199"/>
                    <a:pt x="8599" y="5350"/>
                    <a:pt x="8862" y="5537"/>
                  </a:cubicBezTo>
                  <a:lnTo>
                    <a:pt x="8862" y="5537"/>
                  </a:lnTo>
                  <a:lnTo>
                    <a:pt x="8319" y="6877"/>
                  </a:lnTo>
                  <a:lnTo>
                    <a:pt x="8319" y="6877"/>
                  </a:lnTo>
                  <a:lnTo>
                    <a:pt x="7918" y="6827"/>
                  </a:lnTo>
                  <a:lnTo>
                    <a:pt x="7918" y="6827"/>
                  </a:lnTo>
                  <a:lnTo>
                    <a:pt x="8312" y="6893"/>
                  </a:lnTo>
                  <a:lnTo>
                    <a:pt x="8312" y="6893"/>
                  </a:lnTo>
                  <a:lnTo>
                    <a:pt x="8300" y="6923"/>
                  </a:lnTo>
                  <a:lnTo>
                    <a:pt x="8348" y="6899"/>
                  </a:lnTo>
                  <a:lnTo>
                    <a:pt x="8348" y="6899"/>
                  </a:lnTo>
                  <a:lnTo>
                    <a:pt x="8492" y="6923"/>
                  </a:lnTo>
                  <a:lnTo>
                    <a:pt x="8530" y="6923"/>
                  </a:lnTo>
                  <a:lnTo>
                    <a:pt x="8530" y="6885"/>
                  </a:lnTo>
                  <a:cubicBezTo>
                    <a:pt x="8721" y="6426"/>
                    <a:pt x="8912" y="5928"/>
                    <a:pt x="9065" y="5469"/>
                  </a:cubicBezTo>
                  <a:lnTo>
                    <a:pt x="9065" y="5431"/>
                  </a:lnTo>
                  <a:cubicBezTo>
                    <a:pt x="8799" y="5241"/>
                    <a:pt x="8533" y="5089"/>
                    <a:pt x="8305" y="4899"/>
                  </a:cubicBezTo>
                  <a:lnTo>
                    <a:pt x="8305" y="4899"/>
                  </a:lnTo>
                  <a:cubicBezTo>
                    <a:pt x="8337" y="4613"/>
                    <a:pt x="8337" y="4294"/>
                    <a:pt x="8304" y="3975"/>
                  </a:cubicBezTo>
                  <a:lnTo>
                    <a:pt x="8304" y="3975"/>
                  </a:lnTo>
                  <a:lnTo>
                    <a:pt x="9027" y="3442"/>
                  </a:lnTo>
                  <a:lnTo>
                    <a:pt x="9065" y="3442"/>
                  </a:lnTo>
                  <a:lnTo>
                    <a:pt x="9065" y="3404"/>
                  </a:lnTo>
                  <a:lnTo>
                    <a:pt x="8453" y="2027"/>
                  </a:lnTo>
                  <a:lnTo>
                    <a:pt x="8453" y="1989"/>
                  </a:lnTo>
                  <a:lnTo>
                    <a:pt x="8415" y="1989"/>
                  </a:lnTo>
                  <a:lnTo>
                    <a:pt x="7569" y="2136"/>
                  </a:lnTo>
                  <a:lnTo>
                    <a:pt x="7569" y="2136"/>
                  </a:lnTo>
                  <a:cubicBezTo>
                    <a:pt x="7343" y="1873"/>
                    <a:pt x="7116" y="1647"/>
                    <a:pt x="6853" y="1458"/>
                  </a:cubicBezTo>
                  <a:lnTo>
                    <a:pt x="6853" y="1458"/>
                  </a:lnTo>
                  <a:lnTo>
                    <a:pt x="7000" y="574"/>
                  </a:lnTo>
                  <a:lnTo>
                    <a:pt x="7000" y="536"/>
                  </a:lnTo>
                  <a:lnTo>
                    <a:pt x="6962" y="536"/>
                  </a:lnTo>
                  <a:lnTo>
                    <a:pt x="5508" y="0"/>
                  </a:lnTo>
                  <a:lnTo>
                    <a:pt x="4976" y="723"/>
                  </a:lnTo>
                  <a:lnTo>
                    <a:pt x="4976" y="723"/>
                  </a:lnTo>
                  <a:cubicBezTo>
                    <a:pt x="4815" y="707"/>
                    <a:pt x="4656" y="698"/>
                    <a:pt x="4500" y="698"/>
                  </a:cubicBezTo>
                  <a:cubicBezTo>
                    <a:pt x="4332" y="698"/>
                    <a:pt x="4170" y="708"/>
                    <a:pt x="4017" y="727"/>
                  </a:cubicBezTo>
                  <a:lnTo>
                    <a:pt x="3481" y="0"/>
                  </a:lnTo>
                  <a:close/>
                  <a:moveTo>
                    <a:pt x="765" y="4065"/>
                  </a:moveTo>
                  <a:cubicBezTo>
                    <a:pt x="729" y="4394"/>
                    <a:pt x="728" y="4723"/>
                    <a:pt x="762" y="5052"/>
                  </a:cubicBezTo>
                  <a:lnTo>
                    <a:pt x="762" y="5052"/>
                  </a:lnTo>
                  <a:lnTo>
                    <a:pt x="39" y="5584"/>
                  </a:lnTo>
                  <a:lnTo>
                    <a:pt x="39" y="5622"/>
                  </a:lnTo>
                  <a:lnTo>
                    <a:pt x="613" y="6999"/>
                  </a:lnTo>
                  <a:lnTo>
                    <a:pt x="613" y="7038"/>
                  </a:lnTo>
                  <a:lnTo>
                    <a:pt x="651" y="7038"/>
                  </a:lnTo>
                  <a:lnTo>
                    <a:pt x="1535" y="6890"/>
                  </a:lnTo>
                  <a:lnTo>
                    <a:pt x="1535" y="6890"/>
                  </a:lnTo>
                  <a:cubicBezTo>
                    <a:pt x="1724" y="7116"/>
                    <a:pt x="1949" y="7378"/>
                    <a:pt x="2248" y="7567"/>
                  </a:cubicBezTo>
                  <a:lnTo>
                    <a:pt x="2248" y="7567"/>
                  </a:lnTo>
                  <a:cubicBezTo>
                    <a:pt x="2181" y="7818"/>
                    <a:pt x="2144" y="8100"/>
                    <a:pt x="2109" y="8416"/>
                  </a:cubicBezTo>
                  <a:lnTo>
                    <a:pt x="2109" y="8416"/>
                  </a:lnTo>
                  <a:lnTo>
                    <a:pt x="2105" y="8414"/>
                  </a:lnTo>
                  <a:lnTo>
                    <a:pt x="2108" y="8418"/>
                  </a:lnTo>
                  <a:lnTo>
                    <a:pt x="2108" y="8418"/>
                  </a:lnTo>
                  <a:cubicBezTo>
                    <a:pt x="2107" y="8430"/>
                    <a:pt x="2106" y="8441"/>
                    <a:pt x="2105" y="8453"/>
                  </a:cubicBezTo>
                  <a:lnTo>
                    <a:pt x="2105" y="8491"/>
                  </a:lnTo>
                  <a:lnTo>
                    <a:pt x="3558" y="9026"/>
                  </a:lnTo>
                  <a:lnTo>
                    <a:pt x="3596" y="9026"/>
                  </a:lnTo>
                  <a:lnTo>
                    <a:pt x="4126" y="8269"/>
                  </a:lnTo>
                  <a:lnTo>
                    <a:pt x="4126" y="8269"/>
                  </a:lnTo>
                  <a:cubicBezTo>
                    <a:pt x="4275" y="8283"/>
                    <a:pt x="4423" y="8290"/>
                    <a:pt x="4571" y="8290"/>
                  </a:cubicBezTo>
                  <a:cubicBezTo>
                    <a:pt x="4732" y="8290"/>
                    <a:pt x="4892" y="8282"/>
                    <a:pt x="5052" y="8265"/>
                  </a:cubicBezTo>
                  <a:lnTo>
                    <a:pt x="5052" y="8265"/>
                  </a:lnTo>
                  <a:lnTo>
                    <a:pt x="5575" y="8937"/>
                  </a:lnTo>
                  <a:lnTo>
                    <a:pt x="5575" y="8937"/>
                  </a:lnTo>
                  <a:lnTo>
                    <a:pt x="5547" y="8950"/>
                  </a:lnTo>
                  <a:lnTo>
                    <a:pt x="5585" y="8950"/>
                  </a:lnTo>
                  <a:lnTo>
                    <a:pt x="5623" y="8988"/>
                  </a:lnTo>
                  <a:lnTo>
                    <a:pt x="5661" y="8988"/>
                  </a:lnTo>
                  <a:lnTo>
                    <a:pt x="7038" y="8414"/>
                  </a:lnTo>
                  <a:lnTo>
                    <a:pt x="7076" y="8414"/>
                  </a:lnTo>
                  <a:lnTo>
                    <a:pt x="7076" y="8376"/>
                  </a:lnTo>
                  <a:cubicBezTo>
                    <a:pt x="7040" y="8082"/>
                    <a:pt x="6968" y="7788"/>
                    <a:pt x="6928" y="7493"/>
                  </a:cubicBezTo>
                  <a:lnTo>
                    <a:pt x="6928" y="7493"/>
                  </a:lnTo>
                  <a:cubicBezTo>
                    <a:pt x="7189" y="7306"/>
                    <a:pt x="7413" y="7083"/>
                    <a:pt x="7601" y="6788"/>
                  </a:cubicBezTo>
                  <a:lnTo>
                    <a:pt x="7601" y="6788"/>
                  </a:lnTo>
                  <a:lnTo>
                    <a:pt x="7459" y="6770"/>
                  </a:lnTo>
                  <a:lnTo>
                    <a:pt x="7421" y="6770"/>
                  </a:lnTo>
                  <a:cubicBezTo>
                    <a:pt x="7229" y="6999"/>
                    <a:pt x="7000" y="7267"/>
                    <a:pt x="6732" y="7458"/>
                  </a:cubicBezTo>
                  <a:lnTo>
                    <a:pt x="6732" y="7497"/>
                  </a:lnTo>
                  <a:lnTo>
                    <a:pt x="6876" y="8359"/>
                  </a:lnTo>
                  <a:lnTo>
                    <a:pt x="6876" y="8359"/>
                  </a:lnTo>
                  <a:lnTo>
                    <a:pt x="5576" y="8937"/>
                  </a:lnTo>
                  <a:lnTo>
                    <a:pt x="5576" y="8937"/>
                  </a:lnTo>
                  <a:cubicBezTo>
                    <a:pt x="5398" y="8690"/>
                    <a:pt x="5222" y="8475"/>
                    <a:pt x="5076" y="8263"/>
                  </a:cubicBezTo>
                  <a:lnTo>
                    <a:pt x="5076" y="8263"/>
                  </a:lnTo>
                  <a:cubicBezTo>
                    <a:pt x="5080" y="8262"/>
                    <a:pt x="5084" y="8262"/>
                    <a:pt x="5088" y="8261"/>
                  </a:cubicBezTo>
                  <a:lnTo>
                    <a:pt x="5075" y="8261"/>
                  </a:lnTo>
                  <a:cubicBezTo>
                    <a:pt x="5067" y="8249"/>
                    <a:pt x="5058" y="8236"/>
                    <a:pt x="5049" y="8223"/>
                  </a:cubicBezTo>
                  <a:lnTo>
                    <a:pt x="5049" y="8185"/>
                  </a:lnTo>
                  <a:lnTo>
                    <a:pt x="5011" y="8185"/>
                  </a:lnTo>
                  <a:cubicBezTo>
                    <a:pt x="4858" y="8204"/>
                    <a:pt x="4696" y="8214"/>
                    <a:pt x="4528" y="8214"/>
                  </a:cubicBezTo>
                  <a:cubicBezTo>
                    <a:pt x="4361" y="8214"/>
                    <a:pt x="4189" y="8204"/>
                    <a:pt x="4017" y="8185"/>
                  </a:cubicBezTo>
                  <a:lnTo>
                    <a:pt x="4017" y="8223"/>
                  </a:lnTo>
                  <a:cubicBezTo>
                    <a:pt x="3832" y="8482"/>
                    <a:pt x="3647" y="8705"/>
                    <a:pt x="3497" y="8927"/>
                  </a:cubicBezTo>
                  <a:lnTo>
                    <a:pt x="3497" y="8927"/>
                  </a:lnTo>
                  <a:lnTo>
                    <a:pt x="2146" y="8430"/>
                  </a:lnTo>
                  <a:lnTo>
                    <a:pt x="2146" y="8430"/>
                  </a:lnTo>
                  <a:cubicBezTo>
                    <a:pt x="2183" y="8129"/>
                    <a:pt x="2221" y="7796"/>
                    <a:pt x="2296" y="7535"/>
                  </a:cubicBezTo>
                  <a:lnTo>
                    <a:pt x="2296" y="7497"/>
                  </a:lnTo>
                  <a:cubicBezTo>
                    <a:pt x="2028" y="7305"/>
                    <a:pt x="1760" y="7076"/>
                    <a:pt x="1569" y="6846"/>
                  </a:cubicBezTo>
                  <a:lnTo>
                    <a:pt x="687" y="6993"/>
                  </a:lnTo>
                  <a:lnTo>
                    <a:pt x="687" y="6993"/>
                  </a:lnTo>
                  <a:cubicBezTo>
                    <a:pt x="504" y="6519"/>
                    <a:pt x="287" y="6080"/>
                    <a:pt x="102" y="5642"/>
                  </a:cubicBezTo>
                  <a:lnTo>
                    <a:pt x="102" y="5642"/>
                  </a:lnTo>
                  <a:lnTo>
                    <a:pt x="804" y="5087"/>
                  </a:lnTo>
                  <a:cubicBezTo>
                    <a:pt x="766" y="4743"/>
                    <a:pt x="766" y="4399"/>
                    <a:pt x="804" y="4093"/>
                  </a:cubicBezTo>
                  <a:lnTo>
                    <a:pt x="765" y="4065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8450288" y="2015225"/>
              <a:ext cx="375775" cy="376750"/>
            </a:xfrm>
            <a:custGeom>
              <a:avLst/>
              <a:gdLst/>
              <a:ahLst/>
              <a:cxnLst/>
              <a:rect l="l" t="t" r="r" b="b"/>
              <a:pathLst>
                <a:path w="15031" h="15070" extrusionOk="0">
                  <a:moveTo>
                    <a:pt x="7535" y="4655"/>
                  </a:moveTo>
                  <a:cubicBezTo>
                    <a:pt x="7879" y="4655"/>
                    <a:pt x="8228" y="4720"/>
                    <a:pt x="8567" y="4858"/>
                  </a:cubicBezTo>
                  <a:cubicBezTo>
                    <a:pt x="10824" y="5775"/>
                    <a:pt x="10862" y="8950"/>
                    <a:pt x="8605" y="9906"/>
                  </a:cubicBezTo>
                  <a:cubicBezTo>
                    <a:pt x="8242" y="10063"/>
                    <a:pt x="7876" y="10134"/>
                    <a:pt x="7523" y="10134"/>
                  </a:cubicBezTo>
                  <a:cubicBezTo>
                    <a:pt x="5721" y="10134"/>
                    <a:pt x="4243" y="8274"/>
                    <a:pt x="5010" y="6387"/>
                  </a:cubicBezTo>
                  <a:cubicBezTo>
                    <a:pt x="5418" y="5311"/>
                    <a:pt x="6444" y="4655"/>
                    <a:pt x="7535" y="4655"/>
                  </a:cubicBezTo>
                  <a:close/>
                  <a:moveTo>
                    <a:pt x="9103" y="0"/>
                  </a:moveTo>
                  <a:lnTo>
                    <a:pt x="8261" y="1301"/>
                  </a:lnTo>
                  <a:cubicBezTo>
                    <a:pt x="7974" y="1262"/>
                    <a:pt x="7687" y="1243"/>
                    <a:pt x="7405" y="1243"/>
                  </a:cubicBezTo>
                  <a:cubicBezTo>
                    <a:pt x="7123" y="1243"/>
                    <a:pt x="6846" y="1262"/>
                    <a:pt x="6578" y="1301"/>
                  </a:cubicBezTo>
                  <a:lnTo>
                    <a:pt x="5660" y="77"/>
                  </a:lnTo>
                  <a:lnTo>
                    <a:pt x="3327" y="1071"/>
                  </a:lnTo>
                  <a:lnTo>
                    <a:pt x="3595" y="2601"/>
                  </a:lnTo>
                  <a:cubicBezTo>
                    <a:pt x="3176" y="2944"/>
                    <a:pt x="2795" y="3325"/>
                    <a:pt x="2452" y="3781"/>
                  </a:cubicBezTo>
                  <a:lnTo>
                    <a:pt x="2452" y="3781"/>
                  </a:lnTo>
                  <a:lnTo>
                    <a:pt x="956" y="3557"/>
                  </a:lnTo>
                  <a:lnTo>
                    <a:pt x="0" y="5928"/>
                  </a:lnTo>
                  <a:lnTo>
                    <a:pt x="1224" y="6808"/>
                  </a:lnTo>
                  <a:cubicBezTo>
                    <a:pt x="1147" y="7344"/>
                    <a:pt x="1147" y="7917"/>
                    <a:pt x="1262" y="8453"/>
                  </a:cubicBezTo>
                  <a:lnTo>
                    <a:pt x="0" y="9371"/>
                  </a:lnTo>
                  <a:lnTo>
                    <a:pt x="1033" y="11704"/>
                  </a:lnTo>
                  <a:lnTo>
                    <a:pt x="2524" y="11436"/>
                  </a:lnTo>
                  <a:cubicBezTo>
                    <a:pt x="2868" y="11857"/>
                    <a:pt x="3289" y="12239"/>
                    <a:pt x="3710" y="12583"/>
                  </a:cubicBezTo>
                  <a:lnTo>
                    <a:pt x="3480" y="14113"/>
                  </a:lnTo>
                  <a:lnTo>
                    <a:pt x="5890" y="15069"/>
                  </a:lnTo>
                  <a:lnTo>
                    <a:pt x="6731" y="13807"/>
                  </a:lnTo>
                  <a:cubicBezTo>
                    <a:pt x="6969" y="13823"/>
                    <a:pt x="7200" y="13832"/>
                    <a:pt x="7430" y="13832"/>
                  </a:cubicBezTo>
                  <a:cubicBezTo>
                    <a:pt x="7755" y="13832"/>
                    <a:pt x="8078" y="13814"/>
                    <a:pt x="8414" y="13769"/>
                  </a:cubicBezTo>
                  <a:lnTo>
                    <a:pt x="9332" y="15031"/>
                  </a:lnTo>
                  <a:lnTo>
                    <a:pt x="11665" y="13998"/>
                  </a:lnTo>
                  <a:lnTo>
                    <a:pt x="11359" y="12507"/>
                  </a:lnTo>
                  <a:cubicBezTo>
                    <a:pt x="11818" y="12163"/>
                    <a:pt x="12201" y="11742"/>
                    <a:pt x="12545" y="11321"/>
                  </a:cubicBezTo>
                  <a:lnTo>
                    <a:pt x="14075" y="11551"/>
                  </a:lnTo>
                  <a:lnTo>
                    <a:pt x="15031" y="9141"/>
                  </a:lnTo>
                  <a:lnTo>
                    <a:pt x="13730" y="8300"/>
                  </a:lnTo>
                  <a:cubicBezTo>
                    <a:pt x="13807" y="7726"/>
                    <a:pt x="13807" y="7152"/>
                    <a:pt x="13730" y="6617"/>
                  </a:cubicBezTo>
                  <a:lnTo>
                    <a:pt x="14954" y="5699"/>
                  </a:lnTo>
                  <a:lnTo>
                    <a:pt x="13960" y="3366"/>
                  </a:lnTo>
                  <a:lnTo>
                    <a:pt x="12430" y="3634"/>
                  </a:lnTo>
                  <a:cubicBezTo>
                    <a:pt x="12086" y="3213"/>
                    <a:pt x="11703" y="2830"/>
                    <a:pt x="11244" y="2486"/>
                  </a:cubicBezTo>
                  <a:lnTo>
                    <a:pt x="11474" y="956"/>
                  </a:lnTo>
                  <a:lnTo>
                    <a:pt x="9103" y="0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8450288" y="2012350"/>
              <a:ext cx="378650" cy="380575"/>
            </a:xfrm>
            <a:custGeom>
              <a:avLst/>
              <a:gdLst/>
              <a:ahLst/>
              <a:cxnLst/>
              <a:rect l="l" t="t" r="r" b="b"/>
              <a:pathLst>
                <a:path w="15146" h="15223" extrusionOk="0">
                  <a:moveTo>
                    <a:pt x="2677" y="3519"/>
                  </a:moveTo>
                  <a:lnTo>
                    <a:pt x="2626" y="3590"/>
                  </a:lnTo>
                  <a:lnTo>
                    <a:pt x="2626" y="3590"/>
                  </a:lnTo>
                  <a:cubicBezTo>
                    <a:pt x="2643" y="3568"/>
                    <a:pt x="2660" y="3545"/>
                    <a:pt x="2677" y="3519"/>
                  </a:cubicBezTo>
                  <a:close/>
                  <a:moveTo>
                    <a:pt x="2626" y="3590"/>
                  </a:moveTo>
                  <a:lnTo>
                    <a:pt x="2626" y="3590"/>
                  </a:lnTo>
                  <a:cubicBezTo>
                    <a:pt x="2569" y="3666"/>
                    <a:pt x="2516" y="3719"/>
                    <a:pt x="2486" y="3749"/>
                  </a:cubicBezTo>
                  <a:cubicBezTo>
                    <a:pt x="2451" y="3783"/>
                    <a:pt x="2448" y="3818"/>
                    <a:pt x="2419" y="3853"/>
                  </a:cubicBezTo>
                  <a:lnTo>
                    <a:pt x="2419" y="3853"/>
                  </a:lnTo>
                  <a:cubicBezTo>
                    <a:pt x="2414" y="3846"/>
                    <a:pt x="2410" y="3838"/>
                    <a:pt x="2410" y="3825"/>
                  </a:cubicBezTo>
                  <a:lnTo>
                    <a:pt x="2104" y="3787"/>
                  </a:lnTo>
                  <a:lnTo>
                    <a:pt x="956" y="3596"/>
                  </a:lnTo>
                  <a:cubicBezTo>
                    <a:pt x="947" y="3621"/>
                    <a:pt x="937" y="3646"/>
                    <a:pt x="927" y="3672"/>
                  </a:cubicBezTo>
                  <a:lnTo>
                    <a:pt x="918" y="3672"/>
                  </a:lnTo>
                  <a:lnTo>
                    <a:pt x="927" y="3674"/>
                  </a:lnTo>
                  <a:lnTo>
                    <a:pt x="927" y="3674"/>
                  </a:lnTo>
                  <a:cubicBezTo>
                    <a:pt x="701" y="4275"/>
                    <a:pt x="403" y="5051"/>
                    <a:pt x="0" y="5967"/>
                  </a:cubicBezTo>
                  <a:lnTo>
                    <a:pt x="0" y="6005"/>
                  </a:lnTo>
                  <a:lnTo>
                    <a:pt x="38" y="6005"/>
                  </a:lnTo>
                  <a:lnTo>
                    <a:pt x="61" y="6021"/>
                  </a:lnTo>
                  <a:lnTo>
                    <a:pt x="61" y="6021"/>
                  </a:lnTo>
                  <a:cubicBezTo>
                    <a:pt x="432" y="5058"/>
                    <a:pt x="729" y="4277"/>
                    <a:pt x="954" y="3678"/>
                  </a:cubicBezTo>
                  <a:lnTo>
                    <a:pt x="954" y="3678"/>
                  </a:lnTo>
                  <a:lnTo>
                    <a:pt x="2065" y="3863"/>
                  </a:lnTo>
                  <a:lnTo>
                    <a:pt x="2371" y="3902"/>
                  </a:lnTo>
                  <a:lnTo>
                    <a:pt x="2448" y="3902"/>
                  </a:lnTo>
                  <a:cubicBezTo>
                    <a:pt x="2448" y="3876"/>
                    <a:pt x="2431" y="3868"/>
                    <a:pt x="2419" y="3853"/>
                  </a:cubicBezTo>
                  <a:lnTo>
                    <a:pt x="2419" y="3853"/>
                  </a:lnTo>
                  <a:cubicBezTo>
                    <a:pt x="2454" y="3819"/>
                    <a:pt x="2486" y="3787"/>
                    <a:pt x="2486" y="3787"/>
                  </a:cubicBezTo>
                  <a:lnTo>
                    <a:pt x="2626" y="3590"/>
                  </a:lnTo>
                  <a:close/>
                  <a:moveTo>
                    <a:pt x="9064" y="1"/>
                  </a:moveTo>
                  <a:lnTo>
                    <a:pt x="9026" y="39"/>
                  </a:lnTo>
                  <a:cubicBezTo>
                    <a:pt x="8721" y="496"/>
                    <a:pt x="8455" y="915"/>
                    <a:pt x="8150" y="1296"/>
                  </a:cubicBezTo>
                  <a:lnTo>
                    <a:pt x="8150" y="1296"/>
                  </a:lnTo>
                  <a:cubicBezTo>
                    <a:pt x="7938" y="1283"/>
                    <a:pt x="7731" y="1276"/>
                    <a:pt x="7524" y="1276"/>
                  </a:cubicBezTo>
                  <a:cubicBezTo>
                    <a:pt x="7210" y="1276"/>
                    <a:pt x="6899" y="1293"/>
                    <a:pt x="6575" y="1335"/>
                  </a:cubicBezTo>
                  <a:lnTo>
                    <a:pt x="6575" y="1335"/>
                  </a:lnTo>
                  <a:lnTo>
                    <a:pt x="5660" y="115"/>
                  </a:lnTo>
                  <a:lnTo>
                    <a:pt x="5660" y="77"/>
                  </a:lnTo>
                  <a:lnTo>
                    <a:pt x="3289" y="1110"/>
                  </a:lnTo>
                  <a:cubicBezTo>
                    <a:pt x="3404" y="1722"/>
                    <a:pt x="3480" y="2219"/>
                    <a:pt x="3557" y="2639"/>
                  </a:cubicBezTo>
                  <a:cubicBezTo>
                    <a:pt x="3251" y="2907"/>
                    <a:pt x="2945" y="3175"/>
                    <a:pt x="2677" y="3519"/>
                  </a:cubicBezTo>
                  <a:cubicBezTo>
                    <a:pt x="2983" y="3213"/>
                    <a:pt x="3251" y="2945"/>
                    <a:pt x="3595" y="2678"/>
                  </a:cubicBezTo>
                  <a:cubicBezTo>
                    <a:pt x="3520" y="2265"/>
                    <a:pt x="3445" y="1779"/>
                    <a:pt x="3334" y="1183"/>
                  </a:cubicBezTo>
                  <a:lnTo>
                    <a:pt x="3334" y="1183"/>
                  </a:lnTo>
                  <a:lnTo>
                    <a:pt x="5631" y="204"/>
                  </a:lnTo>
                  <a:lnTo>
                    <a:pt x="6578" y="1492"/>
                  </a:lnTo>
                  <a:lnTo>
                    <a:pt x="6655" y="1492"/>
                  </a:lnTo>
                  <a:cubicBezTo>
                    <a:pt x="6923" y="1454"/>
                    <a:pt x="7200" y="1435"/>
                    <a:pt x="7477" y="1435"/>
                  </a:cubicBezTo>
                  <a:cubicBezTo>
                    <a:pt x="7754" y="1435"/>
                    <a:pt x="8032" y="1454"/>
                    <a:pt x="8299" y="1492"/>
                  </a:cubicBezTo>
                  <a:lnTo>
                    <a:pt x="8338" y="1492"/>
                  </a:lnTo>
                  <a:lnTo>
                    <a:pt x="8338" y="1454"/>
                  </a:lnTo>
                  <a:lnTo>
                    <a:pt x="9201" y="216"/>
                  </a:lnTo>
                  <a:lnTo>
                    <a:pt x="11465" y="1129"/>
                  </a:lnTo>
                  <a:lnTo>
                    <a:pt x="11465" y="1129"/>
                  </a:lnTo>
                  <a:cubicBezTo>
                    <a:pt x="11391" y="1607"/>
                    <a:pt x="11316" y="2086"/>
                    <a:pt x="11206" y="2601"/>
                  </a:cubicBezTo>
                  <a:lnTo>
                    <a:pt x="11206" y="2639"/>
                  </a:lnTo>
                  <a:lnTo>
                    <a:pt x="11244" y="2678"/>
                  </a:lnTo>
                  <a:cubicBezTo>
                    <a:pt x="11703" y="2984"/>
                    <a:pt x="12086" y="3404"/>
                    <a:pt x="12430" y="3825"/>
                  </a:cubicBezTo>
                  <a:lnTo>
                    <a:pt x="12468" y="3863"/>
                  </a:lnTo>
                  <a:lnTo>
                    <a:pt x="12506" y="3863"/>
                  </a:lnTo>
                  <a:lnTo>
                    <a:pt x="13944" y="3569"/>
                  </a:lnTo>
                  <a:lnTo>
                    <a:pt x="13944" y="3569"/>
                  </a:lnTo>
                  <a:cubicBezTo>
                    <a:pt x="14272" y="4300"/>
                    <a:pt x="14600" y="5064"/>
                    <a:pt x="14929" y="5795"/>
                  </a:cubicBezTo>
                  <a:lnTo>
                    <a:pt x="14929" y="5795"/>
                  </a:lnTo>
                  <a:lnTo>
                    <a:pt x="13730" y="6694"/>
                  </a:lnTo>
                  <a:lnTo>
                    <a:pt x="13692" y="6732"/>
                  </a:lnTo>
                  <a:lnTo>
                    <a:pt x="13692" y="6770"/>
                  </a:lnTo>
                  <a:cubicBezTo>
                    <a:pt x="13769" y="7306"/>
                    <a:pt x="13769" y="7879"/>
                    <a:pt x="13692" y="8415"/>
                  </a:cubicBezTo>
                  <a:lnTo>
                    <a:pt x="13692" y="8453"/>
                  </a:lnTo>
                  <a:lnTo>
                    <a:pt x="13730" y="8491"/>
                  </a:lnTo>
                  <a:lnTo>
                    <a:pt x="14938" y="9296"/>
                  </a:lnTo>
                  <a:lnTo>
                    <a:pt x="14031" y="11582"/>
                  </a:lnTo>
                  <a:lnTo>
                    <a:pt x="14031" y="11582"/>
                  </a:lnTo>
                  <a:lnTo>
                    <a:pt x="12583" y="11360"/>
                  </a:lnTo>
                  <a:lnTo>
                    <a:pt x="12506" y="11360"/>
                  </a:lnTo>
                  <a:lnTo>
                    <a:pt x="12506" y="11398"/>
                  </a:lnTo>
                  <a:cubicBezTo>
                    <a:pt x="12162" y="11819"/>
                    <a:pt x="11780" y="12239"/>
                    <a:pt x="11359" y="12583"/>
                  </a:cubicBezTo>
                  <a:lnTo>
                    <a:pt x="11321" y="12622"/>
                  </a:lnTo>
                  <a:lnTo>
                    <a:pt x="11321" y="12660"/>
                  </a:lnTo>
                  <a:cubicBezTo>
                    <a:pt x="11394" y="13137"/>
                    <a:pt x="11503" y="13650"/>
                    <a:pt x="11579" y="14096"/>
                  </a:cubicBezTo>
                  <a:lnTo>
                    <a:pt x="11579" y="14096"/>
                  </a:lnTo>
                  <a:lnTo>
                    <a:pt x="9352" y="15082"/>
                  </a:lnTo>
                  <a:lnTo>
                    <a:pt x="9352" y="15082"/>
                  </a:lnTo>
                  <a:lnTo>
                    <a:pt x="8491" y="13846"/>
                  </a:lnTo>
                  <a:lnTo>
                    <a:pt x="8452" y="13807"/>
                  </a:lnTo>
                  <a:lnTo>
                    <a:pt x="8414" y="13807"/>
                  </a:lnTo>
                  <a:cubicBezTo>
                    <a:pt x="8101" y="13852"/>
                    <a:pt x="7774" y="13871"/>
                    <a:pt x="7449" y="13871"/>
                  </a:cubicBezTo>
                  <a:cubicBezTo>
                    <a:pt x="7220" y="13871"/>
                    <a:pt x="6991" y="13861"/>
                    <a:pt x="6770" y="13846"/>
                  </a:cubicBezTo>
                  <a:lnTo>
                    <a:pt x="6731" y="13846"/>
                  </a:lnTo>
                  <a:lnTo>
                    <a:pt x="6693" y="13884"/>
                  </a:lnTo>
                  <a:lnTo>
                    <a:pt x="5851" y="15092"/>
                  </a:lnTo>
                  <a:lnTo>
                    <a:pt x="3566" y="14171"/>
                  </a:lnTo>
                  <a:lnTo>
                    <a:pt x="3566" y="14171"/>
                  </a:lnTo>
                  <a:cubicBezTo>
                    <a:pt x="3639" y="13690"/>
                    <a:pt x="3713" y="13178"/>
                    <a:pt x="3786" y="12736"/>
                  </a:cubicBezTo>
                  <a:lnTo>
                    <a:pt x="3786" y="12660"/>
                  </a:lnTo>
                  <a:lnTo>
                    <a:pt x="3748" y="12660"/>
                  </a:lnTo>
                  <a:cubicBezTo>
                    <a:pt x="3327" y="12316"/>
                    <a:pt x="2907" y="11933"/>
                    <a:pt x="2601" y="11513"/>
                  </a:cubicBezTo>
                  <a:lnTo>
                    <a:pt x="2563" y="11474"/>
                  </a:lnTo>
                  <a:lnTo>
                    <a:pt x="2524" y="11474"/>
                  </a:lnTo>
                  <a:lnTo>
                    <a:pt x="1050" y="11732"/>
                  </a:lnTo>
                  <a:lnTo>
                    <a:pt x="1050" y="11732"/>
                  </a:lnTo>
                  <a:lnTo>
                    <a:pt x="101" y="9505"/>
                  </a:lnTo>
                  <a:lnTo>
                    <a:pt x="1300" y="8606"/>
                  </a:lnTo>
                  <a:lnTo>
                    <a:pt x="1339" y="8606"/>
                  </a:lnTo>
                  <a:lnTo>
                    <a:pt x="1339" y="8568"/>
                  </a:lnTo>
                  <a:cubicBezTo>
                    <a:pt x="1262" y="8032"/>
                    <a:pt x="1224" y="7459"/>
                    <a:pt x="1300" y="6923"/>
                  </a:cubicBezTo>
                  <a:lnTo>
                    <a:pt x="1300" y="6885"/>
                  </a:lnTo>
                  <a:lnTo>
                    <a:pt x="1300" y="6847"/>
                  </a:lnTo>
                  <a:cubicBezTo>
                    <a:pt x="1299" y="6858"/>
                    <a:pt x="1297" y="6870"/>
                    <a:pt x="1296" y="6881"/>
                  </a:cubicBezTo>
                  <a:lnTo>
                    <a:pt x="1296" y="6881"/>
                  </a:lnTo>
                  <a:lnTo>
                    <a:pt x="61" y="6021"/>
                  </a:lnTo>
                  <a:lnTo>
                    <a:pt x="61" y="6021"/>
                  </a:lnTo>
                  <a:cubicBezTo>
                    <a:pt x="58" y="6031"/>
                    <a:pt x="54" y="6041"/>
                    <a:pt x="50" y="6051"/>
                  </a:cubicBezTo>
                  <a:lnTo>
                    <a:pt x="50" y="6051"/>
                  </a:lnTo>
                  <a:lnTo>
                    <a:pt x="38" y="6043"/>
                  </a:lnTo>
                  <a:lnTo>
                    <a:pt x="38" y="6082"/>
                  </a:lnTo>
                  <a:cubicBezTo>
                    <a:pt x="42" y="6071"/>
                    <a:pt x="46" y="6061"/>
                    <a:pt x="50" y="6051"/>
                  </a:cubicBezTo>
                  <a:lnTo>
                    <a:pt x="50" y="6051"/>
                  </a:lnTo>
                  <a:lnTo>
                    <a:pt x="1296" y="6882"/>
                  </a:lnTo>
                  <a:lnTo>
                    <a:pt x="1296" y="6882"/>
                  </a:lnTo>
                  <a:cubicBezTo>
                    <a:pt x="1296" y="6882"/>
                    <a:pt x="1296" y="6881"/>
                    <a:pt x="1296" y="6881"/>
                  </a:cubicBezTo>
                  <a:lnTo>
                    <a:pt x="1296" y="6881"/>
                  </a:lnTo>
                  <a:lnTo>
                    <a:pt x="1300" y="6885"/>
                  </a:lnTo>
                  <a:lnTo>
                    <a:pt x="1296" y="6882"/>
                  </a:lnTo>
                  <a:lnTo>
                    <a:pt x="1296" y="6882"/>
                  </a:lnTo>
                  <a:cubicBezTo>
                    <a:pt x="1226" y="7395"/>
                    <a:pt x="1226" y="7943"/>
                    <a:pt x="1296" y="8457"/>
                  </a:cubicBezTo>
                  <a:lnTo>
                    <a:pt x="1296" y="8457"/>
                  </a:lnTo>
                  <a:lnTo>
                    <a:pt x="77" y="9371"/>
                  </a:lnTo>
                  <a:lnTo>
                    <a:pt x="38" y="9409"/>
                  </a:lnTo>
                  <a:lnTo>
                    <a:pt x="38" y="9447"/>
                  </a:lnTo>
                  <a:cubicBezTo>
                    <a:pt x="339" y="10162"/>
                    <a:pt x="677" y="10913"/>
                    <a:pt x="1015" y="11738"/>
                  </a:cubicBezTo>
                  <a:lnTo>
                    <a:pt x="1015" y="11738"/>
                  </a:lnTo>
                  <a:lnTo>
                    <a:pt x="994" y="11742"/>
                  </a:lnTo>
                  <a:lnTo>
                    <a:pt x="1023" y="11756"/>
                  </a:lnTo>
                  <a:lnTo>
                    <a:pt x="1023" y="11756"/>
                  </a:lnTo>
                  <a:cubicBezTo>
                    <a:pt x="1026" y="11764"/>
                    <a:pt x="1029" y="11772"/>
                    <a:pt x="1033" y="11780"/>
                  </a:cubicBezTo>
                  <a:lnTo>
                    <a:pt x="1033" y="11819"/>
                  </a:lnTo>
                  <a:lnTo>
                    <a:pt x="1071" y="11819"/>
                  </a:lnTo>
                  <a:lnTo>
                    <a:pt x="2534" y="11563"/>
                  </a:lnTo>
                  <a:lnTo>
                    <a:pt x="2534" y="11563"/>
                  </a:lnTo>
                  <a:cubicBezTo>
                    <a:pt x="2865" y="11965"/>
                    <a:pt x="3266" y="12368"/>
                    <a:pt x="3703" y="12702"/>
                  </a:cubicBezTo>
                  <a:lnTo>
                    <a:pt x="3703" y="12702"/>
                  </a:lnTo>
                  <a:cubicBezTo>
                    <a:pt x="3629" y="13152"/>
                    <a:pt x="3555" y="13671"/>
                    <a:pt x="3480" y="14190"/>
                  </a:cubicBezTo>
                  <a:lnTo>
                    <a:pt x="3480" y="14228"/>
                  </a:lnTo>
                  <a:lnTo>
                    <a:pt x="3519" y="14228"/>
                  </a:lnTo>
                  <a:lnTo>
                    <a:pt x="5890" y="15184"/>
                  </a:lnTo>
                  <a:lnTo>
                    <a:pt x="5928" y="15222"/>
                  </a:lnTo>
                  <a:lnTo>
                    <a:pt x="5966" y="15146"/>
                  </a:lnTo>
                  <a:lnTo>
                    <a:pt x="6815" y="13928"/>
                  </a:lnTo>
                  <a:lnTo>
                    <a:pt x="6815" y="13928"/>
                  </a:lnTo>
                  <a:cubicBezTo>
                    <a:pt x="7057" y="13959"/>
                    <a:pt x="7292" y="13975"/>
                    <a:pt x="7527" y="13975"/>
                  </a:cubicBezTo>
                  <a:cubicBezTo>
                    <a:pt x="7811" y="13975"/>
                    <a:pt x="8094" y="13951"/>
                    <a:pt x="8386" y="13897"/>
                  </a:cubicBezTo>
                  <a:lnTo>
                    <a:pt x="8386" y="13897"/>
                  </a:lnTo>
                  <a:lnTo>
                    <a:pt x="9294" y="15108"/>
                  </a:lnTo>
                  <a:lnTo>
                    <a:pt x="9332" y="15184"/>
                  </a:lnTo>
                  <a:lnTo>
                    <a:pt x="9370" y="15146"/>
                  </a:lnTo>
                  <a:lnTo>
                    <a:pt x="11742" y="14152"/>
                  </a:lnTo>
                  <a:lnTo>
                    <a:pt x="11780" y="14113"/>
                  </a:lnTo>
                  <a:lnTo>
                    <a:pt x="11780" y="14037"/>
                  </a:lnTo>
                  <a:cubicBezTo>
                    <a:pt x="11705" y="13590"/>
                    <a:pt x="11595" y="13071"/>
                    <a:pt x="11518" y="12585"/>
                  </a:cubicBezTo>
                  <a:lnTo>
                    <a:pt x="11518" y="12585"/>
                  </a:lnTo>
                  <a:cubicBezTo>
                    <a:pt x="11910" y="12259"/>
                    <a:pt x="12300" y="11868"/>
                    <a:pt x="12626" y="11443"/>
                  </a:cubicBezTo>
                  <a:lnTo>
                    <a:pt x="12626" y="11443"/>
                  </a:lnTo>
                  <a:lnTo>
                    <a:pt x="14002" y="11654"/>
                  </a:lnTo>
                  <a:lnTo>
                    <a:pt x="14002" y="11654"/>
                  </a:lnTo>
                  <a:lnTo>
                    <a:pt x="13998" y="11666"/>
                  </a:lnTo>
                  <a:lnTo>
                    <a:pt x="14008" y="11655"/>
                  </a:lnTo>
                  <a:lnTo>
                    <a:pt x="14008" y="11655"/>
                  </a:lnTo>
                  <a:lnTo>
                    <a:pt x="14075" y="11666"/>
                  </a:lnTo>
                  <a:lnTo>
                    <a:pt x="14151" y="11666"/>
                  </a:lnTo>
                  <a:lnTo>
                    <a:pt x="14189" y="11627"/>
                  </a:lnTo>
                  <a:cubicBezTo>
                    <a:pt x="14495" y="10786"/>
                    <a:pt x="14801" y="10021"/>
                    <a:pt x="15145" y="9218"/>
                  </a:cubicBezTo>
                  <a:lnTo>
                    <a:pt x="15145" y="9180"/>
                  </a:lnTo>
                  <a:lnTo>
                    <a:pt x="15069" y="9141"/>
                  </a:lnTo>
                  <a:lnTo>
                    <a:pt x="13848" y="8290"/>
                  </a:lnTo>
                  <a:lnTo>
                    <a:pt x="13848" y="8290"/>
                  </a:lnTo>
                  <a:cubicBezTo>
                    <a:pt x="13882" y="7748"/>
                    <a:pt x="13881" y="7207"/>
                    <a:pt x="13813" y="6700"/>
                  </a:cubicBezTo>
                  <a:lnTo>
                    <a:pt x="13813" y="6700"/>
                  </a:lnTo>
                  <a:lnTo>
                    <a:pt x="15031" y="5814"/>
                  </a:lnTo>
                  <a:lnTo>
                    <a:pt x="15069" y="5776"/>
                  </a:lnTo>
                  <a:lnTo>
                    <a:pt x="15069" y="5737"/>
                  </a:lnTo>
                  <a:cubicBezTo>
                    <a:pt x="14687" y="4934"/>
                    <a:pt x="14381" y="4131"/>
                    <a:pt x="14036" y="3366"/>
                  </a:cubicBezTo>
                  <a:lnTo>
                    <a:pt x="13998" y="3328"/>
                  </a:lnTo>
                  <a:lnTo>
                    <a:pt x="13960" y="3328"/>
                  </a:lnTo>
                  <a:lnTo>
                    <a:pt x="12496" y="3621"/>
                  </a:lnTo>
                  <a:lnTo>
                    <a:pt x="12496" y="3621"/>
                  </a:lnTo>
                  <a:cubicBezTo>
                    <a:pt x="12156" y="3208"/>
                    <a:pt x="11744" y="2796"/>
                    <a:pt x="11331" y="2457"/>
                  </a:cubicBezTo>
                  <a:lnTo>
                    <a:pt x="11331" y="2457"/>
                  </a:lnTo>
                  <a:cubicBezTo>
                    <a:pt x="11404" y="1979"/>
                    <a:pt x="11477" y="1470"/>
                    <a:pt x="11550" y="995"/>
                  </a:cubicBezTo>
                  <a:lnTo>
                    <a:pt x="11550" y="957"/>
                  </a:lnTo>
                  <a:lnTo>
                    <a:pt x="11474" y="957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6" name="Google Shape;116;p11"/>
            <p:cNvSpPr/>
            <p:nvPr/>
          </p:nvSpPr>
          <p:spPr>
            <a:xfrm>
              <a:off x="8226513" y="2459388"/>
              <a:ext cx="223775" cy="224725"/>
            </a:xfrm>
            <a:custGeom>
              <a:avLst/>
              <a:gdLst/>
              <a:ahLst/>
              <a:cxnLst/>
              <a:rect l="l" t="t" r="r" b="b"/>
              <a:pathLst>
                <a:path w="8951" h="8989" extrusionOk="0">
                  <a:moveTo>
                    <a:pt x="4495" y="2802"/>
                  </a:moveTo>
                  <a:cubicBezTo>
                    <a:pt x="4692" y="2802"/>
                    <a:pt x="4893" y="2836"/>
                    <a:pt x="5087" y="2907"/>
                  </a:cubicBezTo>
                  <a:cubicBezTo>
                    <a:pt x="6464" y="3442"/>
                    <a:pt x="6464" y="5355"/>
                    <a:pt x="5125" y="5928"/>
                  </a:cubicBezTo>
                  <a:cubicBezTo>
                    <a:pt x="4896" y="6033"/>
                    <a:pt x="4666" y="6081"/>
                    <a:pt x="4444" y="6081"/>
                  </a:cubicBezTo>
                  <a:cubicBezTo>
                    <a:pt x="3372" y="6081"/>
                    <a:pt x="2508" y="4966"/>
                    <a:pt x="2984" y="3825"/>
                  </a:cubicBezTo>
                  <a:cubicBezTo>
                    <a:pt x="3219" y="3178"/>
                    <a:pt x="3839" y="2802"/>
                    <a:pt x="4495" y="2802"/>
                  </a:cubicBezTo>
                  <a:close/>
                  <a:moveTo>
                    <a:pt x="5431" y="0"/>
                  </a:moveTo>
                  <a:lnTo>
                    <a:pt x="4896" y="765"/>
                  </a:lnTo>
                  <a:cubicBezTo>
                    <a:pt x="4743" y="746"/>
                    <a:pt x="4580" y="737"/>
                    <a:pt x="4413" y="737"/>
                  </a:cubicBezTo>
                  <a:cubicBezTo>
                    <a:pt x="4246" y="737"/>
                    <a:pt x="4074" y="746"/>
                    <a:pt x="3902" y="765"/>
                  </a:cubicBezTo>
                  <a:lnTo>
                    <a:pt x="3366" y="39"/>
                  </a:lnTo>
                  <a:lnTo>
                    <a:pt x="1951" y="650"/>
                  </a:lnTo>
                  <a:lnTo>
                    <a:pt x="2142" y="1530"/>
                  </a:lnTo>
                  <a:cubicBezTo>
                    <a:pt x="1875" y="1760"/>
                    <a:pt x="1645" y="1989"/>
                    <a:pt x="1454" y="2257"/>
                  </a:cubicBezTo>
                  <a:lnTo>
                    <a:pt x="574" y="2104"/>
                  </a:lnTo>
                  <a:lnTo>
                    <a:pt x="0" y="3519"/>
                  </a:lnTo>
                  <a:lnTo>
                    <a:pt x="765" y="4054"/>
                  </a:lnTo>
                  <a:cubicBezTo>
                    <a:pt x="689" y="4399"/>
                    <a:pt x="689" y="4705"/>
                    <a:pt x="765" y="5049"/>
                  </a:cubicBezTo>
                  <a:lnTo>
                    <a:pt x="0" y="5584"/>
                  </a:lnTo>
                  <a:lnTo>
                    <a:pt x="612" y="6999"/>
                  </a:lnTo>
                  <a:lnTo>
                    <a:pt x="1530" y="6808"/>
                  </a:lnTo>
                  <a:cubicBezTo>
                    <a:pt x="1722" y="7076"/>
                    <a:pt x="1951" y="7305"/>
                    <a:pt x="2219" y="7535"/>
                  </a:cubicBezTo>
                  <a:lnTo>
                    <a:pt x="2104" y="8414"/>
                  </a:lnTo>
                  <a:lnTo>
                    <a:pt x="3519" y="8988"/>
                  </a:lnTo>
                  <a:lnTo>
                    <a:pt x="4016" y="8261"/>
                  </a:lnTo>
                  <a:cubicBezTo>
                    <a:pt x="4188" y="8281"/>
                    <a:pt x="4351" y="8290"/>
                    <a:pt x="4514" y="8290"/>
                  </a:cubicBezTo>
                  <a:cubicBezTo>
                    <a:pt x="4676" y="8290"/>
                    <a:pt x="4839" y="8281"/>
                    <a:pt x="5011" y="8261"/>
                  </a:cubicBezTo>
                  <a:lnTo>
                    <a:pt x="5546" y="8988"/>
                  </a:lnTo>
                  <a:lnTo>
                    <a:pt x="6961" y="8376"/>
                  </a:lnTo>
                  <a:lnTo>
                    <a:pt x="6770" y="7497"/>
                  </a:lnTo>
                  <a:cubicBezTo>
                    <a:pt x="7038" y="7267"/>
                    <a:pt x="7267" y="7038"/>
                    <a:pt x="7497" y="6770"/>
                  </a:cubicBezTo>
                  <a:lnTo>
                    <a:pt x="8376" y="6923"/>
                  </a:lnTo>
                  <a:lnTo>
                    <a:pt x="8950" y="5469"/>
                  </a:lnTo>
                  <a:lnTo>
                    <a:pt x="8185" y="4972"/>
                  </a:lnTo>
                  <a:cubicBezTo>
                    <a:pt x="8223" y="4628"/>
                    <a:pt x="8223" y="4284"/>
                    <a:pt x="8185" y="3978"/>
                  </a:cubicBezTo>
                  <a:lnTo>
                    <a:pt x="8950" y="3404"/>
                  </a:lnTo>
                  <a:lnTo>
                    <a:pt x="8338" y="2027"/>
                  </a:lnTo>
                  <a:lnTo>
                    <a:pt x="7420" y="2180"/>
                  </a:lnTo>
                  <a:cubicBezTo>
                    <a:pt x="7229" y="1913"/>
                    <a:pt x="6999" y="1683"/>
                    <a:pt x="6732" y="1492"/>
                  </a:cubicBezTo>
                  <a:lnTo>
                    <a:pt x="6847" y="574"/>
                  </a:lnTo>
                  <a:lnTo>
                    <a:pt x="543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086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anum Gothic Coding"/>
              <a:buChar char="●"/>
              <a:defRPr sz="18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 Coding"/>
              <a:buChar char="○"/>
              <a:defRPr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 Coding"/>
              <a:buChar char="■"/>
              <a:defRPr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 Coding"/>
              <a:buChar char="●"/>
              <a:defRPr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 Coding"/>
              <a:buChar char="○"/>
              <a:defRPr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 Coding"/>
              <a:buChar char="■"/>
              <a:defRPr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 Coding"/>
              <a:buChar char="●"/>
              <a:defRPr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 Coding"/>
              <a:buChar char="○"/>
              <a:defRPr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anum Gothic Coding"/>
              <a:buChar char="■"/>
              <a:defRPr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853215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anum Gothic Coding"/>
              <a:buChar char="●"/>
              <a:defRPr sz="18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 Coding"/>
              <a:buChar char="○"/>
              <a:defRPr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 Coding"/>
              <a:buChar char="■"/>
              <a:defRPr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 Coding"/>
              <a:buChar char="●"/>
              <a:defRPr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 Coding"/>
              <a:buChar char="○"/>
              <a:defRPr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 Coding"/>
              <a:buChar char="■"/>
              <a:defRPr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 Coding"/>
              <a:buChar char="●"/>
              <a:defRPr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 Coding"/>
              <a:buChar char="○"/>
              <a:defRPr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anum Gothic Coding"/>
              <a:buChar char="■"/>
              <a:defRPr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394362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  <p:sldLayoutId id="2147483736" r:id="rId19"/>
    <p:sldLayoutId id="2147483737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7" name="Google Shape;2487;p42"/>
          <p:cNvGrpSpPr/>
          <p:nvPr/>
        </p:nvGrpSpPr>
        <p:grpSpPr>
          <a:xfrm>
            <a:off x="6388923" y="2351919"/>
            <a:ext cx="2119128" cy="3714247"/>
            <a:chOff x="6388923" y="1763938"/>
            <a:chExt cx="2119128" cy="2785685"/>
          </a:xfrm>
        </p:grpSpPr>
        <p:sp>
          <p:nvSpPr>
            <p:cNvPr id="2488" name="Google Shape;2488;p42"/>
            <p:cNvSpPr/>
            <p:nvPr/>
          </p:nvSpPr>
          <p:spPr>
            <a:xfrm rot="5400000">
              <a:off x="6557211" y="2543488"/>
              <a:ext cx="7475" cy="344052"/>
            </a:xfrm>
            <a:custGeom>
              <a:avLst/>
              <a:gdLst/>
              <a:ahLst/>
              <a:cxnLst/>
              <a:rect l="l" t="t" r="r" b="b"/>
              <a:pathLst>
                <a:path w="280" h="26030" extrusionOk="0">
                  <a:moveTo>
                    <a:pt x="140" y="0"/>
                  </a:moveTo>
                  <a:cubicBezTo>
                    <a:pt x="84" y="0"/>
                    <a:pt x="1" y="5831"/>
                    <a:pt x="1" y="13029"/>
                  </a:cubicBezTo>
                  <a:cubicBezTo>
                    <a:pt x="1" y="20199"/>
                    <a:pt x="84" y="26030"/>
                    <a:pt x="140" y="26030"/>
                  </a:cubicBezTo>
                  <a:cubicBezTo>
                    <a:pt x="224" y="26030"/>
                    <a:pt x="280" y="20199"/>
                    <a:pt x="280" y="13029"/>
                  </a:cubicBezTo>
                  <a:cubicBezTo>
                    <a:pt x="280" y="5831"/>
                    <a:pt x="224" y="0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2489" name="Google Shape;2489;p42"/>
            <p:cNvGrpSpPr/>
            <p:nvPr/>
          </p:nvGrpSpPr>
          <p:grpSpPr>
            <a:xfrm>
              <a:off x="6563581" y="1763938"/>
              <a:ext cx="1944470" cy="2785685"/>
              <a:chOff x="3519150" y="1453075"/>
              <a:chExt cx="2803850" cy="4016850"/>
            </a:xfrm>
          </p:grpSpPr>
          <p:sp>
            <p:nvSpPr>
              <p:cNvPr id="2490" name="Google Shape;2490;p42"/>
              <p:cNvSpPr/>
              <p:nvPr/>
            </p:nvSpPr>
            <p:spPr>
              <a:xfrm>
                <a:off x="5301875" y="3814175"/>
                <a:ext cx="1021125" cy="1459050"/>
              </a:xfrm>
              <a:custGeom>
                <a:avLst/>
                <a:gdLst/>
                <a:ahLst/>
                <a:cxnLst/>
                <a:rect l="l" t="t" r="r" b="b"/>
                <a:pathLst>
                  <a:path w="40845" h="58362" extrusionOk="0">
                    <a:moveTo>
                      <a:pt x="36334" y="1"/>
                    </a:moveTo>
                    <a:cubicBezTo>
                      <a:pt x="35149" y="1"/>
                      <a:pt x="33054" y="829"/>
                      <a:pt x="30690" y="5521"/>
                    </a:cubicBezTo>
                    <a:cubicBezTo>
                      <a:pt x="27063" y="12774"/>
                      <a:pt x="25696" y="16987"/>
                      <a:pt x="25696" y="16987"/>
                    </a:cubicBezTo>
                    <a:cubicBezTo>
                      <a:pt x="25696" y="16987"/>
                      <a:pt x="25155" y="17846"/>
                      <a:pt x="24433" y="17846"/>
                    </a:cubicBezTo>
                    <a:cubicBezTo>
                      <a:pt x="24199" y="17846"/>
                      <a:pt x="23947" y="17756"/>
                      <a:pt x="23687" y="17517"/>
                    </a:cubicBezTo>
                    <a:cubicBezTo>
                      <a:pt x="22713" y="16620"/>
                      <a:pt x="21410" y="14193"/>
                      <a:pt x="19842" y="14193"/>
                    </a:cubicBezTo>
                    <a:cubicBezTo>
                      <a:pt x="19703" y="14193"/>
                      <a:pt x="19562" y="14212"/>
                      <a:pt x="19419" y="14253"/>
                    </a:cubicBezTo>
                    <a:cubicBezTo>
                      <a:pt x="17577" y="14811"/>
                      <a:pt x="16991" y="16848"/>
                      <a:pt x="17382" y="19861"/>
                    </a:cubicBezTo>
                    <a:cubicBezTo>
                      <a:pt x="17745" y="22874"/>
                      <a:pt x="18330" y="29486"/>
                      <a:pt x="18386" y="30100"/>
                    </a:cubicBezTo>
                    <a:cubicBezTo>
                      <a:pt x="18429" y="30553"/>
                      <a:pt x="18239" y="31172"/>
                      <a:pt x="17764" y="31172"/>
                    </a:cubicBezTo>
                    <a:cubicBezTo>
                      <a:pt x="17624" y="31172"/>
                      <a:pt x="17460" y="31119"/>
                      <a:pt x="17270" y="30992"/>
                    </a:cubicBezTo>
                    <a:cubicBezTo>
                      <a:pt x="16612" y="30538"/>
                      <a:pt x="13328" y="27015"/>
                      <a:pt x="10880" y="27015"/>
                    </a:cubicBezTo>
                    <a:cubicBezTo>
                      <a:pt x="10321" y="27015"/>
                      <a:pt x="9805" y="27199"/>
                      <a:pt x="9375" y="27645"/>
                    </a:cubicBezTo>
                    <a:cubicBezTo>
                      <a:pt x="7031" y="30044"/>
                      <a:pt x="9459" y="38246"/>
                      <a:pt x="9710" y="39139"/>
                    </a:cubicBezTo>
                    <a:cubicBezTo>
                      <a:pt x="9989" y="40060"/>
                      <a:pt x="9793" y="40450"/>
                      <a:pt x="9375" y="40673"/>
                    </a:cubicBezTo>
                    <a:cubicBezTo>
                      <a:pt x="9352" y="40686"/>
                      <a:pt x="9326" y="40691"/>
                      <a:pt x="9298" y="40691"/>
                    </a:cubicBezTo>
                    <a:cubicBezTo>
                      <a:pt x="8799" y="40691"/>
                      <a:pt x="7430" y="38922"/>
                      <a:pt x="6111" y="37577"/>
                    </a:cubicBezTo>
                    <a:cubicBezTo>
                      <a:pt x="5118" y="36584"/>
                      <a:pt x="3909" y="35606"/>
                      <a:pt x="2842" y="35606"/>
                    </a:cubicBezTo>
                    <a:cubicBezTo>
                      <a:pt x="2379" y="35606"/>
                      <a:pt x="1943" y="35790"/>
                      <a:pt x="1563" y="36238"/>
                    </a:cubicBezTo>
                    <a:cubicBezTo>
                      <a:pt x="336" y="37744"/>
                      <a:pt x="1" y="43910"/>
                      <a:pt x="5943" y="53898"/>
                    </a:cubicBezTo>
                    <a:lnTo>
                      <a:pt x="9012" y="58361"/>
                    </a:lnTo>
                    <a:lnTo>
                      <a:pt x="14425" y="57999"/>
                    </a:lnTo>
                    <a:cubicBezTo>
                      <a:pt x="25975" y="56548"/>
                      <a:pt x="30634" y="52475"/>
                      <a:pt x="31052" y="50578"/>
                    </a:cubicBezTo>
                    <a:cubicBezTo>
                      <a:pt x="31471" y="48708"/>
                      <a:pt x="29211" y="48067"/>
                      <a:pt x="27202" y="47844"/>
                    </a:cubicBezTo>
                    <a:cubicBezTo>
                      <a:pt x="25222" y="47620"/>
                      <a:pt x="22850" y="47648"/>
                      <a:pt x="22766" y="47174"/>
                    </a:cubicBezTo>
                    <a:cubicBezTo>
                      <a:pt x="22683" y="46700"/>
                      <a:pt x="22878" y="46309"/>
                      <a:pt x="23743" y="45946"/>
                    </a:cubicBezTo>
                    <a:cubicBezTo>
                      <a:pt x="24608" y="45584"/>
                      <a:pt x="32559" y="42459"/>
                      <a:pt x="33033" y="39139"/>
                    </a:cubicBezTo>
                    <a:cubicBezTo>
                      <a:pt x="33480" y="35791"/>
                      <a:pt x="26449" y="35261"/>
                      <a:pt x="25501" y="34954"/>
                    </a:cubicBezTo>
                    <a:cubicBezTo>
                      <a:pt x="24580" y="34619"/>
                      <a:pt x="25054" y="33838"/>
                      <a:pt x="25556" y="33531"/>
                    </a:cubicBezTo>
                    <a:cubicBezTo>
                      <a:pt x="26031" y="33197"/>
                      <a:pt x="31638" y="29570"/>
                      <a:pt x="34233" y="28007"/>
                    </a:cubicBezTo>
                    <a:cubicBezTo>
                      <a:pt x="36827" y="26473"/>
                      <a:pt x="38083" y="24743"/>
                      <a:pt x="37385" y="22958"/>
                    </a:cubicBezTo>
                    <a:cubicBezTo>
                      <a:pt x="36716" y="21256"/>
                      <a:pt x="33619" y="21814"/>
                      <a:pt x="32196" y="21590"/>
                    </a:cubicBezTo>
                    <a:cubicBezTo>
                      <a:pt x="30773" y="21367"/>
                      <a:pt x="31387" y="19693"/>
                      <a:pt x="31387" y="19693"/>
                    </a:cubicBezTo>
                    <a:cubicBezTo>
                      <a:pt x="31387" y="19693"/>
                      <a:pt x="33842" y="16039"/>
                      <a:pt x="37330" y="8701"/>
                    </a:cubicBezTo>
                    <a:cubicBezTo>
                      <a:pt x="40845" y="1364"/>
                      <a:pt x="37302" y="164"/>
                      <a:pt x="37302" y="164"/>
                    </a:cubicBezTo>
                    <a:lnTo>
                      <a:pt x="37302" y="164"/>
                    </a:lnTo>
                    <a:lnTo>
                      <a:pt x="37358" y="248"/>
                    </a:lnTo>
                    <a:cubicBezTo>
                      <a:pt x="37358" y="248"/>
                      <a:pt x="36982" y="1"/>
                      <a:pt x="36334" y="1"/>
                    </a:cubicBezTo>
                    <a:close/>
                  </a:path>
                </a:pathLst>
              </a:custGeom>
              <a:solidFill>
                <a:srgbClr val="6797FF">
                  <a:alpha val="608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91" name="Google Shape;2491;p42"/>
              <p:cNvSpPr/>
              <p:nvPr/>
            </p:nvSpPr>
            <p:spPr>
              <a:xfrm>
                <a:off x="5432300" y="3982875"/>
                <a:ext cx="721925" cy="1477975"/>
              </a:xfrm>
              <a:custGeom>
                <a:avLst/>
                <a:gdLst/>
                <a:ahLst/>
                <a:cxnLst/>
                <a:rect l="l" t="t" r="r" b="b"/>
                <a:pathLst>
                  <a:path w="28877" h="59119" extrusionOk="0">
                    <a:moveTo>
                      <a:pt x="28876" y="0"/>
                    </a:moveTo>
                    <a:lnTo>
                      <a:pt x="28793" y="140"/>
                    </a:lnTo>
                    <a:lnTo>
                      <a:pt x="28570" y="586"/>
                    </a:lnTo>
                    <a:lnTo>
                      <a:pt x="27733" y="2344"/>
                    </a:lnTo>
                    <a:cubicBezTo>
                      <a:pt x="27007" y="3850"/>
                      <a:pt x="25947" y="5998"/>
                      <a:pt x="24636" y="8677"/>
                    </a:cubicBezTo>
                    <a:cubicBezTo>
                      <a:pt x="22013" y="14061"/>
                      <a:pt x="18386" y="21455"/>
                      <a:pt x="14341" y="29601"/>
                    </a:cubicBezTo>
                    <a:cubicBezTo>
                      <a:pt x="10268" y="37748"/>
                      <a:pt x="6641" y="45169"/>
                      <a:pt x="4046" y="50525"/>
                    </a:cubicBezTo>
                    <a:cubicBezTo>
                      <a:pt x="2763" y="53232"/>
                      <a:pt x="1703" y="55408"/>
                      <a:pt x="1005" y="56914"/>
                    </a:cubicBezTo>
                    <a:lnTo>
                      <a:pt x="196" y="58672"/>
                    </a:lnTo>
                    <a:lnTo>
                      <a:pt x="1" y="59118"/>
                    </a:lnTo>
                    <a:cubicBezTo>
                      <a:pt x="57" y="59035"/>
                      <a:pt x="140" y="58867"/>
                      <a:pt x="224" y="58672"/>
                    </a:cubicBezTo>
                    <a:cubicBezTo>
                      <a:pt x="419" y="58253"/>
                      <a:pt x="726" y="57668"/>
                      <a:pt x="1089" y="56942"/>
                    </a:cubicBezTo>
                    <a:cubicBezTo>
                      <a:pt x="1814" y="55436"/>
                      <a:pt x="2875" y="53260"/>
                      <a:pt x="4158" y="50581"/>
                    </a:cubicBezTo>
                    <a:cubicBezTo>
                      <a:pt x="6780" y="45197"/>
                      <a:pt x="10435" y="37803"/>
                      <a:pt x="14481" y="29657"/>
                    </a:cubicBezTo>
                    <a:cubicBezTo>
                      <a:pt x="18526" y="21510"/>
                      <a:pt x="22181" y="14117"/>
                      <a:pt x="24775" y="8733"/>
                    </a:cubicBezTo>
                    <a:cubicBezTo>
                      <a:pt x="26059" y="6054"/>
                      <a:pt x="27119" y="3878"/>
                      <a:pt x="27816" y="2344"/>
                    </a:cubicBezTo>
                    <a:cubicBezTo>
                      <a:pt x="28151" y="1590"/>
                      <a:pt x="28430" y="1005"/>
                      <a:pt x="28625" y="614"/>
                    </a:cubicBezTo>
                    <a:cubicBezTo>
                      <a:pt x="28709" y="419"/>
                      <a:pt x="28793" y="251"/>
                      <a:pt x="28821" y="168"/>
                    </a:cubicBezTo>
                    <a:cubicBezTo>
                      <a:pt x="28876" y="56"/>
                      <a:pt x="28876" y="0"/>
                      <a:pt x="28876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92" name="Google Shape;2492;p42"/>
              <p:cNvSpPr/>
              <p:nvPr/>
            </p:nvSpPr>
            <p:spPr>
              <a:xfrm>
                <a:off x="5834050" y="4270925"/>
                <a:ext cx="62800" cy="239950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9598" extrusionOk="0">
                    <a:moveTo>
                      <a:pt x="1" y="0"/>
                    </a:moveTo>
                    <a:cubicBezTo>
                      <a:pt x="1" y="140"/>
                      <a:pt x="29" y="252"/>
                      <a:pt x="84" y="391"/>
                    </a:cubicBezTo>
                    <a:cubicBezTo>
                      <a:pt x="140" y="670"/>
                      <a:pt x="224" y="1033"/>
                      <a:pt x="336" y="1423"/>
                    </a:cubicBezTo>
                    <a:cubicBezTo>
                      <a:pt x="559" y="2344"/>
                      <a:pt x="866" y="3488"/>
                      <a:pt x="1173" y="4827"/>
                    </a:cubicBezTo>
                    <a:cubicBezTo>
                      <a:pt x="1507" y="6166"/>
                      <a:pt x="1814" y="7366"/>
                      <a:pt x="2065" y="8231"/>
                    </a:cubicBezTo>
                    <a:cubicBezTo>
                      <a:pt x="2177" y="8649"/>
                      <a:pt x="2288" y="8984"/>
                      <a:pt x="2372" y="9235"/>
                    </a:cubicBezTo>
                    <a:cubicBezTo>
                      <a:pt x="2400" y="9347"/>
                      <a:pt x="2456" y="9486"/>
                      <a:pt x="2512" y="9598"/>
                    </a:cubicBezTo>
                    <a:cubicBezTo>
                      <a:pt x="2512" y="9458"/>
                      <a:pt x="2484" y="9319"/>
                      <a:pt x="2428" y="9207"/>
                    </a:cubicBezTo>
                    <a:cubicBezTo>
                      <a:pt x="2372" y="8928"/>
                      <a:pt x="2288" y="8566"/>
                      <a:pt x="2177" y="8175"/>
                    </a:cubicBezTo>
                    <a:lnTo>
                      <a:pt x="1368" y="4771"/>
                    </a:lnTo>
                    <a:cubicBezTo>
                      <a:pt x="1033" y="3432"/>
                      <a:pt x="726" y="2232"/>
                      <a:pt x="447" y="1368"/>
                    </a:cubicBezTo>
                    <a:cubicBezTo>
                      <a:pt x="336" y="949"/>
                      <a:pt x="224" y="614"/>
                      <a:pt x="140" y="363"/>
                    </a:cubicBezTo>
                    <a:cubicBezTo>
                      <a:pt x="112" y="224"/>
                      <a:pt x="57" y="112"/>
                      <a:pt x="1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93" name="Google Shape;2493;p42"/>
              <p:cNvSpPr/>
              <p:nvPr/>
            </p:nvSpPr>
            <p:spPr>
              <a:xfrm>
                <a:off x="5909375" y="4431325"/>
                <a:ext cx="274150" cy="81725"/>
              </a:xfrm>
              <a:custGeom>
                <a:avLst/>
                <a:gdLst/>
                <a:ahLst/>
                <a:cxnLst/>
                <a:rect l="l" t="t" r="r" b="b"/>
                <a:pathLst>
                  <a:path w="10966" h="3269" extrusionOk="0">
                    <a:moveTo>
                      <a:pt x="10934" y="0"/>
                    </a:moveTo>
                    <a:cubicBezTo>
                      <a:pt x="10837" y="0"/>
                      <a:pt x="8394" y="661"/>
                      <a:pt x="5441" y="1536"/>
                    </a:cubicBezTo>
                    <a:cubicBezTo>
                      <a:pt x="2428" y="2456"/>
                      <a:pt x="1" y="3210"/>
                      <a:pt x="1" y="3265"/>
                    </a:cubicBezTo>
                    <a:cubicBezTo>
                      <a:pt x="1" y="3268"/>
                      <a:pt x="4" y="3269"/>
                      <a:pt x="11" y="3269"/>
                    </a:cubicBezTo>
                    <a:cubicBezTo>
                      <a:pt x="188" y="3269"/>
                      <a:pt x="2597" y="2590"/>
                      <a:pt x="5497" y="1731"/>
                    </a:cubicBezTo>
                    <a:cubicBezTo>
                      <a:pt x="8510" y="838"/>
                      <a:pt x="10965" y="57"/>
                      <a:pt x="10937" y="1"/>
                    </a:cubicBezTo>
                    <a:cubicBezTo>
                      <a:pt x="10937" y="1"/>
                      <a:pt x="10936" y="0"/>
                      <a:pt x="1093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94" name="Google Shape;2494;p42"/>
              <p:cNvSpPr/>
              <p:nvPr/>
            </p:nvSpPr>
            <p:spPr>
              <a:xfrm>
                <a:off x="5739900" y="4807450"/>
                <a:ext cx="252500" cy="14975"/>
              </a:xfrm>
              <a:custGeom>
                <a:avLst/>
                <a:gdLst/>
                <a:ahLst/>
                <a:cxnLst/>
                <a:rect l="l" t="t" r="r" b="b"/>
                <a:pathLst>
                  <a:path w="10100" h="599" extrusionOk="0">
                    <a:moveTo>
                      <a:pt x="9891" y="1"/>
                    </a:moveTo>
                    <a:cubicBezTo>
                      <a:pt x="9821" y="1"/>
                      <a:pt x="9751" y="8"/>
                      <a:pt x="9681" y="22"/>
                    </a:cubicBezTo>
                    <a:lnTo>
                      <a:pt x="8621" y="105"/>
                    </a:lnTo>
                    <a:cubicBezTo>
                      <a:pt x="7701" y="189"/>
                      <a:pt x="6445" y="273"/>
                      <a:pt x="5050" y="357"/>
                    </a:cubicBezTo>
                    <a:cubicBezTo>
                      <a:pt x="3655" y="412"/>
                      <a:pt x="2400" y="440"/>
                      <a:pt x="1479" y="440"/>
                    </a:cubicBezTo>
                    <a:lnTo>
                      <a:pt x="391" y="440"/>
                    </a:lnTo>
                    <a:cubicBezTo>
                      <a:pt x="252" y="440"/>
                      <a:pt x="112" y="440"/>
                      <a:pt x="0" y="468"/>
                    </a:cubicBezTo>
                    <a:cubicBezTo>
                      <a:pt x="112" y="496"/>
                      <a:pt x="252" y="524"/>
                      <a:pt x="391" y="524"/>
                    </a:cubicBezTo>
                    <a:cubicBezTo>
                      <a:pt x="642" y="552"/>
                      <a:pt x="1005" y="580"/>
                      <a:pt x="1479" y="580"/>
                    </a:cubicBezTo>
                    <a:cubicBezTo>
                      <a:pt x="1860" y="591"/>
                      <a:pt x="2299" y="598"/>
                      <a:pt x="2782" y="598"/>
                    </a:cubicBezTo>
                    <a:cubicBezTo>
                      <a:pt x="3464" y="598"/>
                      <a:pt x="4233" y="585"/>
                      <a:pt x="5050" y="552"/>
                    </a:cubicBezTo>
                    <a:cubicBezTo>
                      <a:pt x="6445" y="496"/>
                      <a:pt x="7701" y="357"/>
                      <a:pt x="8621" y="245"/>
                    </a:cubicBezTo>
                    <a:cubicBezTo>
                      <a:pt x="9068" y="189"/>
                      <a:pt x="9458" y="133"/>
                      <a:pt x="9709" y="105"/>
                    </a:cubicBezTo>
                    <a:cubicBezTo>
                      <a:pt x="9821" y="78"/>
                      <a:pt x="9960" y="50"/>
                      <a:pt x="10100" y="22"/>
                    </a:cubicBezTo>
                    <a:cubicBezTo>
                      <a:pt x="10030" y="8"/>
                      <a:pt x="9960" y="1"/>
                      <a:pt x="989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95" name="Google Shape;2495;p42"/>
              <p:cNvSpPr/>
              <p:nvPr/>
            </p:nvSpPr>
            <p:spPr>
              <a:xfrm>
                <a:off x="5623425" y="4614775"/>
                <a:ext cx="118600" cy="202300"/>
              </a:xfrm>
              <a:custGeom>
                <a:avLst/>
                <a:gdLst/>
                <a:ahLst/>
                <a:cxnLst/>
                <a:rect l="l" t="t" r="r" b="b"/>
                <a:pathLst>
                  <a:path w="4744" h="8092" extrusionOk="0">
                    <a:moveTo>
                      <a:pt x="0" y="1"/>
                    </a:moveTo>
                    <a:cubicBezTo>
                      <a:pt x="56" y="112"/>
                      <a:pt x="112" y="252"/>
                      <a:pt x="168" y="363"/>
                    </a:cubicBezTo>
                    <a:cubicBezTo>
                      <a:pt x="279" y="559"/>
                      <a:pt x="447" y="866"/>
                      <a:pt x="642" y="1228"/>
                    </a:cubicBezTo>
                    <a:cubicBezTo>
                      <a:pt x="1060" y="1982"/>
                      <a:pt x="1646" y="2986"/>
                      <a:pt x="2288" y="4102"/>
                    </a:cubicBezTo>
                    <a:cubicBezTo>
                      <a:pt x="2958" y="5218"/>
                      <a:pt x="3543" y="6222"/>
                      <a:pt x="3990" y="6920"/>
                    </a:cubicBezTo>
                    <a:cubicBezTo>
                      <a:pt x="4213" y="7282"/>
                      <a:pt x="4408" y="7589"/>
                      <a:pt x="4520" y="7785"/>
                    </a:cubicBezTo>
                    <a:cubicBezTo>
                      <a:pt x="4576" y="7896"/>
                      <a:pt x="4659" y="7980"/>
                      <a:pt x="4743" y="8091"/>
                    </a:cubicBezTo>
                    <a:cubicBezTo>
                      <a:pt x="4715" y="7952"/>
                      <a:pt x="4659" y="7840"/>
                      <a:pt x="4576" y="7729"/>
                    </a:cubicBezTo>
                    <a:cubicBezTo>
                      <a:pt x="4464" y="7533"/>
                      <a:pt x="4297" y="7227"/>
                      <a:pt x="4101" y="6864"/>
                    </a:cubicBezTo>
                    <a:cubicBezTo>
                      <a:pt x="3683" y="6111"/>
                      <a:pt x="3097" y="5106"/>
                      <a:pt x="2455" y="3990"/>
                    </a:cubicBezTo>
                    <a:cubicBezTo>
                      <a:pt x="1814" y="2874"/>
                      <a:pt x="1200" y="1870"/>
                      <a:pt x="754" y="1145"/>
                    </a:cubicBezTo>
                    <a:cubicBezTo>
                      <a:pt x="530" y="782"/>
                      <a:pt x="363" y="503"/>
                      <a:pt x="223" y="308"/>
                    </a:cubicBezTo>
                    <a:cubicBezTo>
                      <a:pt x="168" y="196"/>
                      <a:pt x="84" y="84"/>
                      <a:pt x="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96" name="Google Shape;2496;p42"/>
              <p:cNvSpPr/>
              <p:nvPr/>
            </p:nvSpPr>
            <p:spPr>
              <a:xfrm>
                <a:off x="5439975" y="4866575"/>
                <a:ext cx="154175" cy="256700"/>
              </a:xfrm>
              <a:custGeom>
                <a:avLst/>
                <a:gdLst/>
                <a:ahLst/>
                <a:cxnLst/>
                <a:rect l="l" t="t" r="r" b="b"/>
                <a:pathLst>
                  <a:path w="6167" h="1026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7" y="140"/>
                      <a:pt x="112" y="279"/>
                      <a:pt x="196" y="419"/>
                    </a:cubicBezTo>
                    <a:lnTo>
                      <a:pt x="838" y="1535"/>
                    </a:lnTo>
                    <a:cubicBezTo>
                      <a:pt x="1396" y="2483"/>
                      <a:pt x="2149" y="3767"/>
                      <a:pt x="2986" y="5190"/>
                    </a:cubicBezTo>
                    <a:cubicBezTo>
                      <a:pt x="3851" y="6612"/>
                      <a:pt x="4632" y="7868"/>
                      <a:pt x="5190" y="8789"/>
                    </a:cubicBezTo>
                    <a:lnTo>
                      <a:pt x="5888" y="9877"/>
                    </a:lnTo>
                    <a:cubicBezTo>
                      <a:pt x="5971" y="10016"/>
                      <a:pt x="6055" y="10156"/>
                      <a:pt x="6167" y="10267"/>
                    </a:cubicBezTo>
                    <a:cubicBezTo>
                      <a:pt x="6111" y="10128"/>
                      <a:pt x="6027" y="9988"/>
                      <a:pt x="5943" y="9849"/>
                    </a:cubicBezTo>
                    <a:lnTo>
                      <a:pt x="5302" y="8733"/>
                    </a:lnTo>
                    <a:cubicBezTo>
                      <a:pt x="4772" y="7784"/>
                      <a:pt x="4018" y="6501"/>
                      <a:pt x="3153" y="5078"/>
                    </a:cubicBezTo>
                    <a:cubicBezTo>
                      <a:pt x="2316" y="3683"/>
                      <a:pt x="1535" y="2400"/>
                      <a:pt x="949" y="1479"/>
                    </a:cubicBezTo>
                    <a:lnTo>
                      <a:pt x="252" y="391"/>
                    </a:lnTo>
                    <a:cubicBezTo>
                      <a:pt x="196" y="251"/>
                      <a:pt x="85" y="112"/>
                      <a:pt x="1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97" name="Google Shape;2497;p42"/>
              <p:cNvSpPr/>
              <p:nvPr/>
            </p:nvSpPr>
            <p:spPr>
              <a:xfrm>
                <a:off x="5592025" y="5092550"/>
                <a:ext cx="319475" cy="24450"/>
              </a:xfrm>
              <a:custGeom>
                <a:avLst/>
                <a:gdLst/>
                <a:ahLst/>
                <a:cxnLst/>
                <a:rect l="l" t="t" r="r" b="b"/>
                <a:pathLst>
                  <a:path w="12779" h="978" extrusionOk="0">
                    <a:moveTo>
                      <a:pt x="12779" y="1"/>
                    </a:moveTo>
                    <a:cubicBezTo>
                      <a:pt x="12611" y="1"/>
                      <a:pt x="12444" y="1"/>
                      <a:pt x="12276" y="29"/>
                    </a:cubicBezTo>
                    <a:lnTo>
                      <a:pt x="10909" y="196"/>
                    </a:lnTo>
                    <a:cubicBezTo>
                      <a:pt x="9765" y="308"/>
                      <a:pt x="8175" y="475"/>
                      <a:pt x="6390" y="586"/>
                    </a:cubicBezTo>
                    <a:cubicBezTo>
                      <a:pt x="4632" y="726"/>
                      <a:pt x="3014" y="782"/>
                      <a:pt x="1870" y="838"/>
                    </a:cubicBezTo>
                    <a:lnTo>
                      <a:pt x="503" y="893"/>
                    </a:lnTo>
                    <a:cubicBezTo>
                      <a:pt x="336" y="893"/>
                      <a:pt x="168" y="921"/>
                      <a:pt x="1" y="949"/>
                    </a:cubicBezTo>
                    <a:cubicBezTo>
                      <a:pt x="140" y="977"/>
                      <a:pt x="308" y="977"/>
                      <a:pt x="475" y="977"/>
                    </a:cubicBezTo>
                    <a:lnTo>
                      <a:pt x="1870" y="977"/>
                    </a:lnTo>
                    <a:cubicBezTo>
                      <a:pt x="3014" y="949"/>
                      <a:pt x="4604" y="893"/>
                      <a:pt x="6390" y="782"/>
                    </a:cubicBezTo>
                    <a:cubicBezTo>
                      <a:pt x="8175" y="642"/>
                      <a:pt x="9793" y="475"/>
                      <a:pt x="10937" y="308"/>
                    </a:cubicBezTo>
                    <a:cubicBezTo>
                      <a:pt x="11495" y="224"/>
                      <a:pt x="11969" y="168"/>
                      <a:pt x="12304" y="112"/>
                    </a:cubicBezTo>
                    <a:cubicBezTo>
                      <a:pt x="12472" y="84"/>
                      <a:pt x="12611" y="56"/>
                      <a:pt x="1277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98" name="Google Shape;2498;p42"/>
              <p:cNvSpPr/>
              <p:nvPr/>
            </p:nvSpPr>
            <p:spPr>
              <a:xfrm>
                <a:off x="3812775" y="3743625"/>
                <a:ext cx="1487750" cy="1632125"/>
              </a:xfrm>
              <a:custGeom>
                <a:avLst/>
                <a:gdLst/>
                <a:ahLst/>
                <a:cxnLst/>
                <a:rect l="l" t="t" r="r" b="b"/>
                <a:pathLst>
                  <a:path w="59510" h="65285" extrusionOk="0">
                    <a:moveTo>
                      <a:pt x="1" y="1"/>
                    </a:moveTo>
                    <a:lnTo>
                      <a:pt x="1" y="65285"/>
                    </a:lnTo>
                    <a:lnTo>
                      <a:pt x="59509" y="65285"/>
                    </a:lnTo>
                    <a:lnTo>
                      <a:pt x="59509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99" name="Google Shape;2499;p42"/>
              <p:cNvSpPr/>
              <p:nvPr/>
            </p:nvSpPr>
            <p:spPr>
              <a:xfrm>
                <a:off x="3595875" y="4070050"/>
                <a:ext cx="1625825" cy="403875"/>
              </a:xfrm>
              <a:custGeom>
                <a:avLst/>
                <a:gdLst/>
                <a:ahLst/>
                <a:cxnLst/>
                <a:rect l="l" t="t" r="r" b="b"/>
                <a:pathLst>
                  <a:path w="65033" h="16155" extrusionOk="0">
                    <a:moveTo>
                      <a:pt x="0" y="1"/>
                    </a:moveTo>
                    <a:lnTo>
                      <a:pt x="0" y="16154"/>
                    </a:lnTo>
                    <a:lnTo>
                      <a:pt x="65032" y="16154"/>
                    </a:lnTo>
                    <a:lnTo>
                      <a:pt x="65032" y="1"/>
                    </a:lnTo>
                    <a:close/>
                  </a:path>
                </a:pathLst>
              </a:custGeom>
              <a:solidFill>
                <a:srgbClr val="A4C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00" name="Google Shape;2500;p42"/>
              <p:cNvSpPr/>
              <p:nvPr/>
            </p:nvSpPr>
            <p:spPr>
              <a:xfrm>
                <a:off x="3667700" y="4153750"/>
                <a:ext cx="320175" cy="48850"/>
              </a:xfrm>
              <a:custGeom>
                <a:avLst/>
                <a:gdLst/>
                <a:ahLst/>
                <a:cxnLst/>
                <a:rect l="l" t="t" r="r" b="b"/>
                <a:pathLst>
                  <a:path w="12807" h="1954" extrusionOk="0">
                    <a:moveTo>
                      <a:pt x="1" y="0"/>
                    </a:moveTo>
                    <a:lnTo>
                      <a:pt x="1" y="1953"/>
                    </a:lnTo>
                    <a:lnTo>
                      <a:pt x="12806" y="1953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01" name="Google Shape;2501;p42"/>
              <p:cNvSpPr/>
              <p:nvPr/>
            </p:nvSpPr>
            <p:spPr>
              <a:xfrm>
                <a:off x="3667700" y="4238150"/>
                <a:ext cx="320175" cy="49550"/>
              </a:xfrm>
              <a:custGeom>
                <a:avLst/>
                <a:gdLst/>
                <a:ahLst/>
                <a:cxnLst/>
                <a:rect l="l" t="t" r="r" b="b"/>
                <a:pathLst>
                  <a:path w="12807" h="1982" extrusionOk="0">
                    <a:moveTo>
                      <a:pt x="1" y="0"/>
                    </a:moveTo>
                    <a:lnTo>
                      <a:pt x="1" y="1981"/>
                    </a:lnTo>
                    <a:lnTo>
                      <a:pt x="12806" y="1981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02" name="Google Shape;2502;p42"/>
              <p:cNvSpPr/>
              <p:nvPr/>
            </p:nvSpPr>
            <p:spPr>
              <a:xfrm>
                <a:off x="3667700" y="4326025"/>
                <a:ext cx="320175" cy="48850"/>
              </a:xfrm>
              <a:custGeom>
                <a:avLst/>
                <a:gdLst/>
                <a:ahLst/>
                <a:cxnLst/>
                <a:rect l="l" t="t" r="r" b="b"/>
                <a:pathLst>
                  <a:path w="12807" h="1954" extrusionOk="0">
                    <a:moveTo>
                      <a:pt x="1" y="1"/>
                    </a:moveTo>
                    <a:lnTo>
                      <a:pt x="1" y="1953"/>
                    </a:lnTo>
                    <a:lnTo>
                      <a:pt x="12806" y="1953"/>
                    </a:lnTo>
                    <a:lnTo>
                      <a:pt x="12806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03" name="Google Shape;2503;p42"/>
              <p:cNvSpPr/>
              <p:nvPr/>
            </p:nvSpPr>
            <p:spPr>
              <a:xfrm>
                <a:off x="4071550" y="4164900"/>
                <a:ext cx="43250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479" extrusionOk="0">
                    <a:moveTo>
                      <a:pt x="1004" y="1"/>
                    </a:moveTo>
                    <a:cubicBezTo>
                      <a:pt x="335" y="1"/>
                      <a:pt x="0" y="782"/>
                      <a:pt x="474" y="1256"/>
                    </a:cubicBezTo>
                    <a:cubicBezTo>
                      <a:pt x="628" y="1410"/>
                      <a:pt x="814" y="1479"/>
                      <a:pt x="995" y="1479"/>
                    </a:cubicBezTo>
                    <a:cubicBezTo>
                      <a:pt x="1373" y="1479"/>
                      <a:pt x="1730" y="1179"/>
                      <a:pt x="1730" y="726"/>
                    </a:cubicBezTo>
                    <a:cubicBezTo>
                      <a:pt x="1730" y="336"/>
                      <a:pt x="1395" y="1"/>
                      <a:pt x="1004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04" name="Google Shape;2504;p42"/>
              <p:cNvSpPr/>
              <p:nvPr/>
            </p:nvSpPr>
            <p:spPr>
              <a:xfrm>
                <a:off x="4152450" y="4164900"/>
                <a:ext cx="43275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1479" extrusionOk="0">
                    <a:moveTo>
                      <a:pt x="1005" y="1"/>
                    </a:moveTo>
                    <a:cubicBezTo>
                      <a:pt x="335" y="1"/>
                      <a:pt x="0" y="782"/>
                      <a:pt x="475" y="1256"/>
                    </a:cubicBezTo>
                    <a:cubicBezTo>
                      <a:pt x="628" y="1410"/>
                      <a:pt x="814" y="1479"/>
                      <a:pt x="995" y="1479"/>
                    </a:cubicBezTo>
                    <a:cubicBezTo>
                      <a:pt x="1373" y="1479"/>
                      <a:pt x="1730" y="1179"/>
                      <a:pt x="1730" y="726"/>
                    </a:cubicBezTo>
                    <a:cubicBezTo>
                      <a:pt x="1730" y="336"/>
                      <a:pt x="1395" y="1"/>
                      <a:pt x="100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05" name="Google Shape;2505;p42"/>
              <p:cNvSpPr/>
              <p:nvPr/>
            </p:nvSpPr>
            <p:spPr>
              <a:xfrm>
                <a:off x="4234050" y="4164900"/>
                <a:ext cx="43275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1479" extrusionOk="0">
                    <a:moveTo>
                      <a:pt x="977" y="1"/>
                    </a:moveTo>
                    <a:cubicBezTo>
                      <a:pt x="335" y="1"/>
                      <a:pt x="1" y="782"/>
                      <a:pt x="475" y="1256"/>
                    </a:cubicBezTo>
                    <a:cubicBezTo>
                      <a:pt x="619" y="1410"/>
                      <a:pt x="802" y="1479"/>
                      <a:pt x="983" y="1479"/>
                    </a:cubicBezTo>
                    <a:cubicBezTo>
                      <a:pt x="1360" y="1479"/>
                      <a:pt x="1730" y="1179"/>
                      <a:pt x="1730" y="726"/>
                    </a:cubicBezTo>
                    <a:cubicBezTo>
                      <a:pt x="1702" y="336"/>
                      <a:pt x="1396" y="1"/>
                      <a:pt x="97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06" name="Google Shape;2506;p42"/>
              <p:cNvSpPr/>
              <p:nvPr/>
            </p:nvSpPr>
            <p:spPr>
              <a:xfrm>
                <a:off x="4314950" y="4164900"/>
                <a:ext cx="43275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1479" extrusionOk="0">
                    <a:moveTo>
                      <a:pt x="977" y="1"/>
                    </a:moveTo>
                    <a:cubicBezTo>
                      <a:pt x="336" y="1"/>
                      <a:pt x="1" y="782"/>
                      <a:pt x="475" y="1256"/>
                    </a:cubicBezTo>
                    <a:cubicBezTo>
                      <a:pt x="620" y="1410"/>
                      <a:pt x="802" y="1479"/>
                      <a:pt x="983" y="1479"/>
                    </a:cubicBezTo>
                    <a:cubicBezTo>
                      <a:pt x="1361" y="1479"/>
                      <a:pt x="1731" y="1179"/>
                      <a:pt x="1731" y="726"/>
                    </a:cubicBezTo>
                    <a:cubicBezTo>
                      <a:pt x="1731" y="336"/>
                      <a:pt x="1396" y="1"/>
                      <a:pt x="97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07" name="Google Shape;2507;p42"/>
              <p:cNvSpPr/>
              <p:nvPr/>
            </p:nvSpPr>
            <p:spPr>
              <a:xfrm>
                <a:off x="4942675" y="4164900"/>
                <a:ext cx="43275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1479" extrusionOk="0">
                    <a:moveTo>
                      <a:pt x="1005" y="1"/>
                    </a:moveTo>
                    <a:cubicBezTo>
                      <a:pt x="336" y="1"/>
                      <a:pt x="1" y="782"/>
                      <a:pt x="475" y="1256"/>
                    </a:cubicBezTo>
                    <a:cubicBezTo>
                      <a:pt x="629" y="1410"/>
                      <a:pt x="815" y="1479"/>
                      <a:pt x="996" y="1479"/>
                    </a:cubicBezTo>
                    <a:cubicBezTo>
                      <a:pt x="1374" y="1479"/>
                      <a:pt x="1731" y="1179"/>
                      <a:pt x="1731" y="726"/>
                    </a:cubicBezTo>
                    <a:cubicBezTo>
                      <a:pt x="1731" y="336"/>
                      <a:pt x="1396" y="1"/>
                      <a:pt x="100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08" name="Google Shape;2508;p42"/>
              <p:cNvSpPr/>
              <p:nvPr/>
            </p:nvSpPr>
            <p:spPr>
              <a:xfrm>
                <a:off x="5025675" y="4164900"/>
                <a:ext cx="43275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1479" extrusionOk="0">
                    <a:moveTo>
                      <a:pt x="977" y="1"/>
                    </a:moveTo>
                    <a:cubicBezTo>
                      <a:pt x="336" y="1"/>
                      <a:pt x="1" y="782"/>
                      <a:pt x="475" y="1256"/>
                    </a:cubicBezTo>
                    <a:cubicBezTo>
                      <a:pt x="620" y="1410"/>
                      <a:pt x="802" y="1479"/>
                      <a:pt x="983" y="1479"/>
                    </a:cubicBezTo>
                    <a:cubicBezTo>
                      <a:pt x="1361" y="1479"/>
                      <a:pt x="1731" y="1179"/>
                      <a:pt x="1731" y="726"/>
                    </a:cubicBezTo>
                    <a:cubicBezTo>
                      <a:pt x="1731" y="336"/>
                      <a:pt x="1396" y="1"/>
                      <a:pt x="97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09" name="Google Shape;2509;p42"/>
              <p:cNvSpPr/>
              <p:nvPr/>
            </p:nvSpPr>
            <p:spPr>
              <a:xfrm>
                <a:off x="4395875" y="4164900"/>
                <a:ext cx="43250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479" extrusionOk="0">
                    <a:moveTo>
                      <a:pt x="977" y="1"/>
                    </a:moveTo>
                    <a:cubicBezTo>
                      <a:pt x="335" y="1"/>
                      <a:pt x="0" y="782"/>
                      <a:pt x="474" y="1256"/>
                    </a:cubicBezTo>
                    <a:cubicBezTo>
                      <a:pt x="619" y="1410"/>
                      <a:pt x="802" y="1479"/>
                      <a:pt x="982" y="1479"/>
                    </a:cubicBezTo>
                    <a:cubicBezTo>
                      <a:pt x="1360" y="1479"/>
                      <a:pt x="1730" y="1179"/>
                      <a:pt x="1730" y="726"/>
                    </a:cubicBezTo>
                    <a:cubicBezTo>
                      <a:pt x="1730" y="336"/>
                      <a:pt x="1395" y="1"/>
                      <a:pt x="97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10" name="Google Shape;2510;p42"/>
              <p:cNvSpPr/>
              <p:nvPr/>
            </p:nvSpPr>
            <p:spPr>
              <a:xfrm>
                <a:off x="4794125" y="4164900"/>
                <a:ext cx="43275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1479" extrusionOk="0">
                    <a:moveTo>
                      <a:pt x="977" y="1"/>
                    </a:moveTo>
                    <a:cubicBezTo>
                      <a:pt x="335" y="1"/>
                      <a:pt x="0" y="782"/>
                      <a:pt x="475" y="1256"/>
                    </a:cubicBezTo>
                    <a:cubicBezTo>
                      <a:pt x="619" y="1410"/>
                      <a:pt x="802" y="1479"/>
                      <a:pt x="983" y="1479"/>
                    </a:cubicBezTo>
                    <a:cubicBezTo>
                      <a:pt x="1360" y="1479"/>
                      <a:pt x="1730" y="1179"/>
                      <a:pt x="1730" y="726"/>
                    </a:cubicBezTo>
                    <a:cubicBezTo>
                      <a:pt x="1730" y="336"/>
                      <a:pt x="1395" y="1"/>
                      <a:pt x="97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11" name="Google Shape;2511;p42"/>
              <p:cNvSpPr/>
              <p:nvPr/>
            </p:nvSpPr>
            <p:spPr>
              <a:xfrm>
                <a:off x="4476775" y="4164900"/>
                <a:ext cx="43275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1479" extrusionOk="0">
                    <a:moveTo>
                      <a:pt x="1005" y="1"/>
                    </a:moveTo>
                    <a:cubicBezTo>
                      <a:pt x="335" y="1"/>
                      <a:pt x="0" y="782"/>
                      <a:pt x="475" y="1256"/>
                    </a:cubicBezTo>
                    <a:cubicBezTo>
                      <a:pt x="628" y="1410"/>
                      <a:pt x="814" y="1479"/>
                      <a:pt x="995" y="1479"/>
                    </a:cubicBezTo>
                    <a:cubicBezTo>
                      <a:pt x="1373" y="1479"/>
                      <a:pt x="1730" y="1179"/>
                      <a:pt x="1730" y="726"/>
                    </a:cubicBezTo>
                    <a:cubicBezTo>
                      <a:pt x="1730" y="336"/>
                      <a:pt x="1395" y="1"/>
                      <a:pt x="100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12" name="Google Shape;2512;p42"/>
              <p:cNvSpPr/>
              <p:nvPr/>
            </p:nvSpPr>
            <p:spPr>
              <a:xfrm>
                <a:off x="4558375" y="4164900"/>
                <a:ext cx="42575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479" extrusionOk="0">
                    <a:moveTo>
                      <a:pt x="977" y="1"/>
                    </a:moveTo>
                    <a:cubicBezTo>
                      <a:pt x="307" y="1"/>
                      <a:pt x="1" y="782"/>
                      <a:pt x="447" y="1256"/>
                    </a:cubicBezTo>
                    <a:cubicBezTo>
                      <a:pt x="601" y="1410"/>
                      <a:pt x="786" y="1479"/>
                      <a:pt x="967" y="1479"/>
                    </a:cubicBezTo>
                    <a:cubicBezTo>
                      <a:pt x="1345" y="1479"/>
                      <a:pt x="1702" y="1179"/>
                      <a:pt x="1702" y="726"/>
                    </a:cubicBezTo>
                    <a:cubicBezTo>
                      <a:pt x="1702" y="336"/>
                      <a:pt x="1368" y="1"/>
                      <a:pt x="977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13" name="Google Shape;2513;p42"/>
              <p:cNvSpPr/>
              <p:nvPr/>
            </p:nvSpPr>
            <p:spPr>
              <a:xfrm>
                <a:off x="4722275" y="4164900"/>
                <a:ext cx="43275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1479" extrusionOk="0">
                    <a:moveTo>
                      <a:pt x="977" y="1"/>
                    </a:moveTo>
                    <a:cubicBezTo>
                      <a:pt x="336" y="1"/>
                      <a:pt x="1" y="782"/>
                      <a:pt x="475" y="1256"/>
                    </a:cubicBezTo>
                    <a:cubicBezTo>
                      <a:pt x="620" y="1410"/>
                      <a:pt x="802" y="1479"/>
                      <a:pt x="983" y="1479"/>
                    </a:cubicBezTo>
                    <a:cubicBezTo>
                      <a:pt x="1361" y="1479"/>
                      <a:pt x="1731" y="1179"/>
                      <a:pt x="1731" y="726"/>
                    </a:cubicBezTo>
                    <a:cubicBezTo>
                      <a:pt x="1731" y="336"/>
                      <a:pt x="1396" y="1"/>
                      <a:pt x="977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14" name="Google Shape;2514;p42"/>
              <p:cNvSpPr/>
              <p:nvPr/>
            </p:nvSpPr>
            <p:spPr>
              <a:xfrm>
                <a:off x="5092650" y="4164900"/>
                <a:ext cx="43250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479" extrusionOk="0">
                    <a:moveTo>
                      <a:pt x="1005" y="1"/>
                    </a:moveTo>
                    <a:cubicBezTo>
                      <a:pt x="335" y="1"/>
                      <a:pt x="0" y="782"/>
                      <a:pt x="474" y="1256"/>
                    </a:cubicBezTo>
                    <a:cubicBezTo>
                      <a:pt x="628" y="1410"/>
                      <a:pt x="814" y="1479"/>
                      <a:pt x="995" y="1479"/>
                    </a:cubicBezTo>
                    <a:cubicBezTo>
                      <a:pt x="1373" y="1479"/>
                      <a:pt x="1730" y="1179"/>
                      <a:pt x="1730" y="726"/>
                    </a:cubicBezTo>
                    <a:cubicBezTo>
                      <a:pt x="1730" y="336"/>
                      <a:pt x="1395" y="1"/>
                      <a:pt x="100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15" name="Google Shape;2515;p42"/>
              <p:cNvSpPr/>
              <p:nvPr/>
            </p:nvSpPr>
            <p:spPr>
              <a:xfrm>
                <a:off x="4639275" y="4164900"/>
                <a:ext cx="42575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479" extrusionOk="0">
                    <a:moveTo>
                      <a:pt x="977" y="1"/>
                    </a:moveTo>
                    <a:cubicBezTo>
                      <a:pt x="336" y="1"/>
                      <a:pt x="1" y="782"/>
                      <a:pt x="447" y="1256"/>
                    </a:cubicBezTo>
                    <a:cubicBezTo>
                      <a:pt x="601" y="1410"/>
                      <a:pt x="787" y="1479"/>
                      <a:pt x="968" y="1479"/>
                    </a:cubicBezTo>
                    <a:cubicBezTo>
                      <a:pt x="1346" y="1479"/>
                      <a:pt x="1703" y="1179"/>
                      <a:pt x="1703" y="726"/>
                    </a:cubicBezTo>
                    <a:cubicBezTo>
                      <a:pt x="1703" y="336"/>
                      <a:pt x="1396" y="1"/>
                      <a:pt x="977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16" name="Google Shape;2516;p42"/>
              <p:cNvSpPr/>
              <p:nvPr/>
            </p:nvSpPr>
            <p:spPr>
              <a:xfrm>
                <a:off x="4870850" y="4164900"/>
                <a:ext cx="43275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1479" extrusionOk="0">
                    <a:moveTo>
                      <a:pt x="1005" y="1"/>
                    </a:moveTo>
                    <a:cubicBezTo>
                      <a:pt x="335" y="1"/>
                      <a:pt x="0" y="782"/>
                      <a:pt x="475" y="1256"/>
                    </a:cubicBezTo>
                    <a:cubicBezTo>
                      <a:pt x="628" y="1410"/>
                      <a:pt x="814" y="1479"/>
                      <a:pt x="995" y="1479"/>
                    </a:cubicBezTo>
                    <a:cubicBezTo>
                      <a:pt x="1373" y="1479"/>
                      <a:pt x="1730" y="1179"/>
                      <a:pt x="1730" y="726"/>
                    </a:cubicBezTo>
                    <a:cubicBezTo>
                      <a:pt x="1730" y="336"/>
                      <a:pt x="1395" y="1"/>
                      <a:pt x="1005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17" name="Google Shape;2517;p42"/>
              <p:cNvSpPr/>
              <p:nvPr/>
            </p:nvSpPr>
            <p:spPr>
              <a:xfrm>
                <a:off x="5098925" y="4253475"/>
                <a:ext cx="43250" cy="37000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480" extrusionOk="0">
                    <a:moveTo>
                      <a:pt x="744" y="1"/>
                    </a:moveTo>
                    <a:cubicBezTo>
                      <a:pt x="368" y="1"/>
                      <a:pt x="0" y="294"/>
                      <a:pt x="0" y="726"/>
                    </a:cubicBezTo>
                    <a:cubicBezTo>
                      <a:pt x="0" y="1145"/>
                      <a:pt x="335" y="1480"/>
                      <a:pt x="754" y="1480"/>
                    </a:cubicBezTo>
                    <a:cubicBezTo>
                      <a:pt x="1395" y="1480"/>
                      <a:pt x="1730" y="671"/>
                      <a:pt x="1256" y="224"/>
                    </a:cubicBezTo>
                    <a:cubicBezTo>
                      <a:pt x="1110" y="70"/>
                      <a:pt x="926" y="1"/>
                      <a:pt x="744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18" name="Google Shape;2518;p42"/>
              <p:cNvSpPr/>
              <p:nvPr/>
            </p:nvSpPr>
            <p:spPr>
              <a:xfrm>
                <a:off x="5018000" y="4253475"/>
                <a:ext cx="43275" cy="37000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1480" extrusionOk="0">
                    <a:moveTo>
                      <a:pt x="732" y="1"/>
                    </a:moveTo>
                    <a:cubicBezTo>
                      <a:pt x="356" y="1"/>
                      <a:pt x="1" y="294"/>
                      <a:pt x="1" y="726"/>
                    </a:cubicBezTo>
                    <a:cubicBezTo>
                      <a:pt x="1" y="1145"/>
                      <a:pt x="336" y="1480"/>
                      <a:pt x="726" y="1480"/>
                    </a:cubicBezTo>
                    <a:cubicBezTo>
                      <a:pt x="1396" y="1480"/>
                      <a:pt x="1731" y="671"/>
                      <a:pt x="1256" y="224"/>
                    </a:cubicBezTo>
                    <a:cubicBezTo>
                      <a:pt x="1102" y="70"/>
                      <a:pt x="914" y="1"/>
                      <a:pt x="73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19" name="Google Shape;2519;p42"/>
              <p:cNvSpPr/>
              <p:nvPr/>
            </p:nvSpPr>
            <p:spPr>
              <a:xfrm>
                <a:off x="4937100" y="4253475"/>
                <a:ext cx="43275" cy="37000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1480" extrusionOk="0">
                    <a:moveTo>
                      <a:pt x="732" y="1"/>
                    </a:moveTo>
                    <a:cubicBezTo>
                      <a:pt x="355" y="1"/>
                      <a:pt x="1" y="294"/>
                      <a:pt x="1" y="726"/>
                    </a:cubicBezTo>
                    <a:cubicBezTo>
                      <a:pt x="1" y="1145"/>
                      <a:pt x="336" y="1480"/>
                      <a:pt x="726" y="1480"/>
                    </a:cubicBezTo>
                    <a:cubicBezTo>
                      <a:pt x="1396" y="1480"/>
                      <a:pt x="1730" y="671"/>
                      <a:pt x="1256" y="224"/>
                    </a:cubicBezTo>
                    <a:cubicBezTo>
                      <a:pt x="1102" y="70"/>
                      <a:pt x="914" y="1"/>
                      <a:pt x="73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20" name="Google Shape;2520;p42"/>
              <p:cNvSpPr/>
              <p:nvPr/>
            </p:nvSpPr>
            <p:spPr>
              <a:xfrm>
                <a:off x="4856200" y="4253475"/>
                <a:ext cx="42575" cy="370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480" extrusionOk="0">
                    <a:moveTo>
                      <a:pt x="732" y="1"/>
                    </a:moveTo>
                    <a:cubicBezTo>
                      <a:pt x="355" y="1"/>
                      <a:pt x="0" y="294"/>
                      <a:pt x="0" y="726"/>
                    </a:cubicBezTo>
                    <a:cubicBezTo>
                      <a:pt x="0" y="1145"/>
                      <a:pt x="335" y="1480"/>
                      <a:pt x="726" y="1480"/>
                    </a:cubicBezTo>
                    <a:cubicBezTo>
                      <a:pt x="1395" y="1480"/>
                      <a:pt x="1702" y="671"/>
                      <a:pt x="1256" y="224"/>
                    </a:cubicBezTo>
                    <a:cubicBezTo>
                      <a:pt x="1101" y="70"/>
                      <a:pt x="914" y="1"/>
                      <a:pt x="73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21" name="Google Shape;2521;p42"/>
              <p:cNvSpPr/>
              <p:nvPr/>
            </p:nvSpPr>
            <p:spPr>
              <a:xfrm>
                <a:off x="4227775" y="4253475"/>
                <a:ext cx="43275" cy="37000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1480" extrusionOk="0">
                    <a:moveTo>
                      <a:pt x="744" y="1"/>
                    </a:moveTo>
                    <a:cubicBezTo>
                      <a:pt x="368" y="1"/>
                      <a:pt x="0" y="294"/>
                      <a:pt x="0" y="726"/>
                    </a:cubicBezTo>
                    <a:cubicBezTo>
                      <a:pt x="0" y="1145"/>
                      <a:pt x="335" y="1480"/>
                      <a:pt x="754" y="1480"/>
                    </a:cubicBezTo>
                    <a:cubicBezTo>
                      <a:pt x="1395" y="1480"/>
                      <a:pt x="1730" y="671"/>
                      <a:pt x="1256" y="224"/>
                    </a:cubicBezTo>
                    <a:cubicBezTo>
                      <a:pt x="1110" y="70"/>
                      <a:pt x="926" y="1"/>
                      <a:pt x="744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22" name="Google Shape;2522;p42"/>
              <p:cNvSpPr/>
              <p:nvPr/>
            </p:nvSpPr>
            <p:spPr>
              <a:xfrm>
                <a:off x="4145475" y="4253475"/>
                <a:ext cx="42575" cy="370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480" extrusionOk="0">
                    <a:moveTo>
                      <a:pt x="732" y="1"/>
                    </a:moveTo>
                    <a:cubicBezTo>
                      <a:pt x="355" y="1"/>
                      <a:pt x="0" y="294"/>
                      <a:pt x="0" y="726"/>
                    </a:cubicBezTo>
                    <a:cubicBezTo>
                      <a:pt x="0" y="1145"/>
                      <a:pt x="307" y="1480"/>
                      <a:pt x="726" y="1480"/>
                    </a:cubicBezTo>
                    <a:cubicBezTo>
                      <a:pt x="1367" y="1480"/>
                      <a:pt x="1702" y="671"/>
                      <a:pt x="1256" y="224"/>
                    </a:cubicBezTo>
                    <a:cubicBezTo>
                      <a:pt x="1101" y="70"/>
                      <a:pt x="914" y="1"/>
                      <a:pt x="73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23" name="Google Shape;2523;p42"/>
              <p:cNvSpPr/>
              <p:nvPr/>
            </p:nvSpPr>
            <p:spPr>
              <a:xfrm>
                <a:off x="4775300" y="4253475"/>
                <a:ext cx="42550" cy="37000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1480" extrusionOk="0">
                    <a:moveTo>
                      <a:pt x="731" y="1"/>
                    </a:moveTo>
                    <a:cubicBezTo>
                      <a:pt x="355" y="1"/>
                      <a:pt x="0" y="294"/>
                      <a:pt x="0" y="726"/>
                    </a:cubicBezTo>
                    <a:cubicBezTo>
                      <a:pt x="0" y="1145"/>
                      <a:pt x="307" y="1480"/>
                      <a:pt x="726" y="1480"/>
                    </a:cubicBezTo>
                    <a:cubicBezTo>
                      <a:pt x="1367" y="1480"/>
                      <a:pt x="1702" y="671"/>
                      <a:pt x="1256" y="224"/>
                    </a:cubicBezTo>
                    <a:cubicBezTo>
                      <a:pt x="1101" y="70"/>
                      <a:pt x="914" y="1"/>
                      <a:pt x="73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24" name="Google Shape;2524;p42"/>
              <p:cNvSpPr/>
              <p:nvPr/>
            </p:nvSpPr>
            <p:spPr>
              <a:xfrm>
                <a:off x="4377025" y="4253475"/>
                <a:ext cx="42575" cy="370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480" extrusionOk="0">
                    <a:moveTo>
                      <a:pt x="732" y="1"/>
                    </a:moveTo>
                    <a:cubicBezTo>
                      <a:pt x="356" y="1"/>
                      <a:pt x="1" y="294"/>
                      <a:pt x="1" y="726"/>
                    </a:cubicBezTo>
                    <a:cubicBezTo>
                      <a:pt x="1" y="1145"/>
                      <a:pt x="336" y="1480"/>
                      <a:pt x="726" y="1480"/>
                    </a:cubicBezTo>
                    <a:cubicBezTo>
                      <a:pt x="1396" y="1480"/>
                      <a:pt x="1703" y="671"/>
                      <a:pt x="1256" y="224"/>
                    </a:cubicBezTo>
                    <a:cubicBezTo>
                      <a:pt x="1102" y="70"/>
                      <a:pt x="914" y="1"/>
                      <a:pt x="73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25" name="Google Shape;2525;p42"/>
              <p:cNvSpPr/>
              <p:nvPr/>
            </p:nvSpPr>
            <p:spPr>
              <a:xfrm>
                <a:off x="4693675" y="4253475"/>
                <a:ext cx="43275" cy="37000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1480" extrusionOk="0">
                    <a:moveTo>
                      <a:pt x="745" y="1"/>
                    </a:moveTo>
                    <a:cubicBezTo>
                      <a:pt x="368" y="1"/>
                      <a:pt x="1" y="294"/>
                      <a:pt x="1" y="726"/>
                    </a:cubicBezTo>
                    <a:cubicBezTo>
                      <a:pt x="1" y="1145"/>
                      <a:pt x="336" y="1480"/>
                      <a:pt x="754" y="1480"/>
                    </a:cubicBezTo>
                    <a:cubicBezTo>
                      <a:pt x="1396" y="1480"/>
                      <a:pt x="1731" y="671"/>
                      <a:pt x="1256" y="224"/>
                    </a:cubicBezTo>
                    <a:cubicBezTo>
                      <a:pt x="1111" y="70"/>
                      <a:pt x="927" y="1"/>
                      <a:pt x="74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26" name="Google Shape;2526;p42"/>
              <p:cNvSpPr/>
              <p:nvPr/>
            </p:nvSpPr>
            <p:spPr>
              <a:xfrm>
                <a:off x="4612775" y="4253475"/>
                <a:ext cx="43275" cy="37000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1480" extrusionOk="0">
                    <a:moveTo>
                      <a:pt x="744" y="1"/>
                    </a:moveTo>
                    <a:cubicBezTo>
                      <a:pt x="368" y="1"/>
                      <a:pt x="1" y="294"/>
                      <a:pt x="1" y="726"/>
                    </a:cubicBezTo>
                    <a:cubicBezTo>
                      <a:pt x="1" y="1145"/>
                      <a:pt x="335" y="1480"/>
                      <a:pt x="754" y="1480"/>
                    </a:cubicBezTo>
                    <a:cubicBezTo>
                      <a:pt x="1396" y="1480"/>
                      <a:pt x="1730" y="671"/>
                      <a:pt x="1256" y="224"/>
                    </a:cubicBezTo>
                    <a:cubicBezTo>
                      <a:pt x="1111" y="70"/>
                      <a:pt x="926" y="1"/>
                      <a:pt x="744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27" name="Google Shape;2527;p42"/>
              <p:cNvSpPr/>
              <p:nvPr/>
            </p:nvSpPr>
            <p:spPr>
              <a:xfrm>
                <a:off x="4448175" y="4253475"/>
                <a:ext cx="43275" cy="37000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1480" extrusionOk="0">
                    <a:moveTo>
                      <a:pt x="744" y="1"/>
                    </a:moveTo>
                    <a:cubicBezTo>
                      <a:pt x="368" y="1"/>
                      <a:pt x="1" y="294"/>
                      <a:pt x="1" y="726"/>
                    </a:cubicBezTo>
                    <a:cubicBezTo>
                      <a:pt x="1" y="1145"/>
                      <a:pt x="335" y="1480"/>
                      <a:pt x="754" y="1480"/>
                    </a:cubicBezTo>
                    <a:cubicBezTo>
                      <a:pt x="1396" y="1480"/>
                      <a:pt x="1730" y="671"/>
                      <a:pt x="1256" y="224"/>
                    </a:cubicBezTo>
                    <a:cubicBezTo>
                      <a:pt x="1110" y="70"/>
                      <a:pt x="926" y="1"/>
                      <a:pt x="744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28" name="Google Shape;2528;p42"/>
              <p:cNvSpPr/>
              <p:nvPr/>
            </p:nvSpPr>
            <p:spPr>
              <a:xfrm>
                <a:off x="4077825" y="4253475"/>
                <a:ext cx="43250" cy="37000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480" extrusionOk="0">
                    <a:moveTo>
                      <a:pt x="744" y="1"/>
                    </a:moveTo>
                    <a:cubicBezTo>
                      <a:pt x="368" y="1"/>
                      <a:pt x="0" y="294"/>
                      <a:pt x="0" y="726"/>
                    </a:cubicBezTo>
                    <a:cubicBezTo>
                      <a:pt x="0" y="1145"/>
                      <a:pt x="335" y="1480"/>
                      <a:pt x="753" y="1480"/>
                    </a:cubicBezTo>
                    <a:cubicBezTo>
                      <a:pt x="1395" y="1480"/>
                      <a:pt x="1730" y="671"/>
                      <a:pt x="1256" y="224"/>
                    </a:cubicBezTo>
                    <a:cubicBezTo>
                      <a:pt x="1110" y="70"/>
                      <a:pt x="926" y="1"/>
                      <a:pt x="744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29" name="Google Shape;2529;p42"/>
              <p:cNvSpPr/>
              <p:nvPr/>
            </p:nvSpPr>
            <p:spPr>
              <a:xfrm>
                <a:off x="4531875" y="4253475"/>
                <a:ext cx="43275" cy="37000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1480" extrusionOk="0">
                    <a:moveTo>
                      <a:pt x="732" y="1"/>
                    </a:moveTo>
                    <a:cubicBezTo>
                      <a:pt x="355" y="1"/>
                      <a:pt x="0" y="294"/>
                      <a:pt x="0" y="726"/>
                    </a:cubicBezTo>
                    <a:cubicBezTo>
                      <a:pt x="0" y="1145"/>
                      <a:pt x="335" y="1480"/>
                      <a:pt x="726" y="1480"/>
                    </a:cubicBezTo>
                    <a:cubicBezTo>
                      <a:pt x="1395" y="1480"/>
                      <a:pt x="1730" y="671"/>
                      <a:pt x="1256" y="224"/>
                    </a:cubicBezTo>
                    <a:cubicBezTo>
                      <a:pt x="1101" y="70"/>
                      <a:pt x="914" y="1"/>
                      <a:pt x="732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30" name="Google Shape;2530;p42"/>
              <p:cNvSpPr/>
              <p:nvPr/>
            </p:nvSpPr>
            <p:spPr>
              <a:xfrm>
                <a:off x="4299625" y="4253475"/>
                <a:ext cx="43250" cy="37000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480" extrusionOk="0">
                    <a:moveTo>
                      <a:pt x="744" y="1"/>
                    </a:moveTo>
                    <a:cubicBezTo>
                      <a:pt x="367" y="1"/>
                      <a:pt x="0" y="294"/>
                      <a:pt x="0" y="726"/>
                    </a:cubicBezTo>
                    <a:cubicBezTo>
                      <a:pt x="0" y="1145"/>
                      <a:pt x="335" y="1480"/>
                      <a:pt x="753" y="1480"/>
                    </a:cubicBezTo>
                    <a:cubicBezTo>
                      <a:pt x="1395" y="1480"/>
                      <a:pt x="1730" y="671"/>
                      <a:pt x="1256" y="224"/>
                    </a:cubicBezTo>
                    <a:cubicBezTo>
                      <a:pt x="1110" y="70"/>
                      <a:pt x="926" y="1"/>
                      <a:pt x="744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31" name="Google Shape;2531;p42"/>
              <p:cNvSpPr/>
              <p:nvPr/>
            </p:nvSpPr>
            <p:spPr>
              <a:xfrm>
                <a:off x="4077825" y="4332300"/>
                <a:ext cx="36975" cy="37000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1480" extrusionOk="0">
                    <a:moveTo>
                      <a:pt x="753" y="1"/>
                    </a:moveTo>
                    <a:cubicBezTo>
                      <a:pt x="335" y="1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53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1"/>
                      <a:pt x="75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32" name="Google Shape;2532;p42"/>
              <p:cNvSpPr/>
              <p:nvPr/>
            </p:nvSpPr>
            <p:spPr>
              <a:xfrm>
                <a:off x="4158725" y="4332300"/>
                <a:ext cx="37000" cy="3700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480" extrusionOk="0">
                    <a:moveTo>
                      <a:pt x="754" y="1"/>
                    </a:moveTo>
                    <a:cubicBezTo>
                      <a:pt x="335" y="1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54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1"/>
                      <a:pt x="754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33" name="Google Shape;2533;p42"/>
              <p:cNvSpPr/>
              <p:nvPr/>
            </p:nvSpPr>
            <p:spPr>
              <a:xfrm>
                <a:off x="4240325" y="4332300"/>
                <a:ext cx="36300" cy="37000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480" extrusionOk="0">
                    <a:moveTo>
                      <a:pt x="726" y="1"/>
                    </a:moveTo>
                    <a:cubicBezTo>
                      <a:pt x="308" y="1"/>
                      <a:pt x="1" y="335"/>
                      <a:pt x="1" y="726"/>
                    </a:cubicBezTo>
                    <a:cubicBezTo>
                      <a:pt x="1" y="1144"/>
                      <a:pt x="308" y="1479"/>
                      <a:pt x="726" y="1479"/>
                    </a:cubicBezTo>
                    <a:cubicBezTo>
                      <a:pt x="1145" y="1479"/>
                      <a:pt x="1451" y="1144"/>
                      <a:pt x="1451" y="726"/>
                    </a:cubicBezTo>
                    <a:cubicBezTo>
                      <a:pt x="1451" y="335"/>
                      <a:pt x="1145" y="1"/>
                      <a:pt x="726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34" name="Google Shape;2534;p42"/>
              <p:cNvSpPr/>
              <p:nvPr/>
            </p:nvSpPr>
            <p:spPr>
              <a:xfrm>
                <a:off x="4321225" y="4332300"/>
                <a:ext cx="37000" cy="3700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480" extrusionOk="0">
                    <a:moveTo>
                      <a:pt x="726" y="1"/>
                    </a:moveTo>
                    <a:cubicBezTo>
                      <a:pt x="336" y="1"/>
                      <a:pt x="1" y="335"/>
                      <a:pt x="1" y="726"/>
                    </a:cubicBezTo>
                    <a:cubicBezTo>
                      <a:pt x="1" y="1144"/>
                      <a:pt x="336" y="1479"/>
                      <a:pt x="726" y="1479"/>
                    </a:cubicBezTo>
                    <a:cubicBezTo>
                      <a:pt x="1145" y="1479"/>
                      <a:pt x="1480" y="1144"/>
                      <a:pt x="1480" y="726"/>
                    </a:cubicBezTo>
                    <a:cubicBezTo>
                      <a:pt x="1480" y="335"/>
                      <a:pt x="1145" y="1"/>
                      <a:pt x="726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35" name="Google Shape;2535;p42"/>
              <p:cNvSpPr/>
              <p:nvPr/>
            </p:nvSpPr>
            <p:spPr>
              <a:xfrm>
                <a:off x="4948975" y="4332300"/>
                <a:ext cx="36975" cy="37000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1480" extrusionOk="0">
                    <a:moveTo>
                      <a:pt x="753" y="1"/>
                    </a:moveTo>
                    <a:cubicBezTo>
                      <a:pt x="335" y="1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53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1"/>
                      <a:pt x="75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36" name="Google Shape;2536;p42"/>
              <p:cNvSpPr/>
              <p:nvPr/>
            </p:nvSpPr>
            <p:spPr>
              <a:xfrm>
                <a:off x="5031950" y="4332300"/>
                <a:ext cx="37000" cy="3700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480" extrusionOk="0">
                    <a:moveTo>
                      <a:pt x="726" y="1"/>
                    </a:moveTo>
                    <a:cubicBezTo>
                      <a:pt x="336" y="1"/>
                      <a:pt x="1" y="335"/>
                      <a:pt x="1" y="726"/>
                    </a:cubicBezTo>
                    <a:cubicBezTo>
                      <a:pt x="1" y="1144"/>
                      <a:pt x="336" y="1479"/>
                      <a:pt x="726" y="1479"/>
                    </a:cubicBezTo>
                    <a:cubicBezTo>
                      <a:pt x="1145" y="1479"/>
                      <a:pt x="1480" y="1144"/>
                      <a:pt x="1480" y="726"/>
                    </a:cubicBezTo>
                    <a:cubicBezTo>
                      <a:pt x="1480" y="335"/>
                      <a:pt x="1145" y="1"/>
                      <a:pt x="726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37" name="Google Shape;2537;p42"/>
              <p:cNvSpPr/>
              <p:nvPr/>
            </p:nvSpPr>
            <p:spPr>
              <a:xfrm>
                <a:off x="4402150" y="4332300"/>
                <a:ext cx="36975" cy="37000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1480" extrusionOk="0">
                    <a:moveTo>
                      <a:pt x="753" y="1"/>
                    </a:moveTo>
                    <a:cubicBezTo>
                      <a:pt x="335" y="1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53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1"/>
                      <a:pt x="75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38" name="Google Shape;2538;p42"/>
              <p:cNvSpPr/>
              <p:nvPr/>
            </p:nvSpPr>
            <p:spPr>
              <a:xfrm>
                <a:off x="4794125" y="4332300"/>
                <a:ext cx="43275" cy="36675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1467" extrusionOk="0">
                    <a:moveTo>
                      <a:pt x="977" y="1"/>
                    </a:moveTo>
                    <a:cubicBezTo>
                      <a:pt x="335" y="1"/>
                      <a:pt x="0" y="782"/>
                      <a:pt x="447" y="1256"/>
                    </a:cubicBezTo>
                    <a:cubicBezTo>
                      <a:pt x="600" y="1400"/>
                      <a:pt x="789" y="1466"/>
                      <a:pt x="973" y="1466"/>
                    </a:cubicBezTo>
                    <a:cubicBezTo>
                      <a:pt x="1360" y="1466"/>
                      <a:pt x="1730" y="1179"/>
                      <a:pt x="1730" y="726"/>
                    </a:cubicBezTo>
                    <a:cubicBezTo>
                      <a:pt x="1730" y="335"/>
                      <a:pt x="1395" y="1"/>
                      <a:pt x="97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39" name="Google Shape;2539;p42"/>
              <p:cNvSpPr/>
              <p:nvPr/>
            </p:nvSpPr>
            <p:spPr>
              <a:xfrm>
                <a:off x="4483050" y="4332300"/>
                <a:ext cx="37000" cy="3700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480" extrusionOk="0">
                    <a:moveTo>
                      <a:pt x="754" y="1"/>
                    </a:moveTo>
                    <a:cubicBezTo>
                      <a:pt x="335" y="1"/>
                      <a:pt x="1" y="335"/>
                      <a:pt x="1" y="726"/>
                    </a:cubicBezTo>
                    <a:cubicBezTo>
                      <a:pt x="1" y="1144"/>
                      <a:pt x="335" y="1479"/>
                      <a:pt x="754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1"/>
                      <a:pt x="754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40" name="Google Shape;2540;p42"/>
              <p:cNvSpPr/>
              <p:nvPr/>
            </p:nvSpPr>
            <p:spPr>
              <a:xfrm>
                <a:off x="4558375" y="4332300"/>
                <a:ext cx="42575" cy="3667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467" extrusionOk="0">
                    <a:moveTo>
                      <a:pt x="977" y="1"/>
                    </a:moveTo>
                    <a:cubicBezTo>
                      <a:pt x="307" y="1"/>
                      <a:pt x="1" y="782"/>
                      <a:pt x="447" y="1256"/>
                    </a:cubicBezTo>
                    <a:cubicBezTo>
                      <a:pt x="600" y="1400"/>
                      <a:pt x="786" y="1466"/>
                      <a:pt x="967" y="1466"/>
                    </a:cubicBezTo>
                    <a:cubicBezTo>
                      <a:pt x="1345" y="1466"/>
                      <a:pt x="1702" y="1179"/>
                      <a:pt x="1702" y="726"/>
                    </a:cubicBezTo>
                    <a:cubicBezTo>
                      <a:pt x="1702" y="335"/>
                      <a:pt x="1368" y="1"/>
                      <a:pt x="977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41" name="Google Shape;2541;p42"/>
              <p:cNvSpPr/>
              <p:nvPr/>
            </p:nvSpPr>
            <p:spPr>
              <a:xfrm>
                <a:off x="4728550" y="4332300"/>
                <a:ext cx="37000" cy="3700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480" extrusionOk="0">
                    <a:moveTo>
                      <a:pt x="754" y="1"/>
                    </a:moveTo>
                    <a:cubicBezTo>
                      <a:pt x="336" y="1"/>
                      <a:pt x="1" y="335"/>
                      <a:pt x="1" y="726"/>
                    </a:cubicBezTo>
                    <a:cubicBezTo>
                      <a:pt x="1" y="1144"/>
                      <a:pt x="336" y="1479"/>
                      <a:pt x="754" y="1479"/>
                    </a:cubicBezTo>
                    <a:cubicBezTo>
                      <a:pt x="1145" y="1479"/>
                      <a:pt x="1480" y="1144"/>
                      <a:pt x="1480" y="726"/>
                    </a:cubicBezTo>
                    <a:cubicBezTo>
                      <a:pt x="1480" y="335"/>
                      <a:pt x="1145" y="1"/>
                      <a:pt x="754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42" name="Google Shape;2542;p42"/>
              <p:cNvSpPr/>
              <p:nvPr/>
            </p:nvSpPr>
            <p:spPr>
              <a:xfrm>
                <a:off x="5092650" y="4332300"/>
                <a:ext cx="43250" cy="36675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467" extrusionOk="0">
                    <a:moveTo>
                      <a:pt x="1005" y="1"/>
                    </a:moveTo>
                    <a:cubicBezTo>
                      <a:pt x="335" y="1"/>
                      <a:pt x="0" y="782"/>
                      <a:pt x="474" y="1256"/>
                    </a:cubicBezTo>
                    <a:cubicBezTo>
                      <a:pt x="628" y="1400"/>
                      <a:pt x="813" y="1466"/>
                      <a:pt x="994" y="1466"/>
                    </a:cubicBezTo>
                    <a:cubicBezTo>
                      <a:pt x="1372" y="1466"/>
                      <a:pt x="1730" y="1179"/>
                      <a:pt x="1730" y="726"/>
                    </a:cubicBezTo>
                    <a:cubicBezTo>
                      <a:pt x="1730" y="335"/>
                      <a:pt x="1395" y="1"/>
                      <a:pt x="100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43" name="Google Shape;2543;p42"/>
              <p:cNvSpPr/>
              <p:nvPr/>
            </p:nvSpPr>
            <p:spPr>
              <a:xfrm>
                <a:off x="4645550" y="4332300"/>
                <a:ext cx="36300" cy="37000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480" extrusionOk="0">
                    <a:moveTo>
                      <a:pt x="726" y="1"/>
                    </a:moveTo>
                    <a:cubicBezTo>
                      <a:pt x="336" y="1"/>
                      <a:pt x="1" y="335"/>
                      <a:pt x="1" y="726"/>
                    </a:cubicBezTo>
                    <a:cubicBezTo>
                      <a:pt x="1" y="1144"/>
                      <a:pt x="336" y="1479"/>
                      <a:pt x="726" y="1479"/>
                    </a:cubicBezTo>
                    <a:cubicBezTo>
                      <a:pt x="1145" y="1479"/>
                      <a:pt x="1452" y="1144"/>
                      <a:pt x="1452" y="726"/>
                    </a:cubicBezTo>
                    <a:cubicBezTo>
                      <a:pt x="1452" y="335"/>
                      <a:pt x="1145" y="1"/>
                      <a:pt x="726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44" name="Google Shape;2544;p42"/>
              <p:cNvSpPr/>
              <p:nvPr/>
            </p:nvSpPr>
            <p:spPr>
              <a:xfrm>
                <a:off x="4877125" y="4332300"/>
                <a:ext cx="37000" cy="3700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480" extrusionOk="0">
                    <a:moveTo>
                      <a:pt x="754" y="1"/>
                    </a:moveTo>
                    <a:cubicBezTo>
                      <a:pt x="335" y="1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54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1"/>
                      <a:pt x="754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45" name="Google Shape;2545;p42"/>
              <p:cNvSpPr/>
              <p:nvPr/>
            </p:nvSpPr>
            <p:spPr>
              <a:xfrm>
                <a:off x="3595875" y="4568050"/>
                <a:ext cx="1625825" cy="403875"/>
              </a:xfrm>
              <a:custGeom>
                <a:avLst/>
                <a:gdLst/>
                <a:ahLst/>
                <a:cxnLst/>
                <a:rect l="l" t="t" r="r" b="b"/>
                <a:pathLst>
                  <a:path w="65033" h="16155" extrusionOk="0">
                    <a:moveTo>
                      <a:pt x="0" y="1"/>
                    </a:moveTo>
                    <a:lnTo>
                      <a:pt x="0" y="16154"/>
                    </a:lnTo>
                    <a:lnTo>
                      <a:pt x="65032" y="16154"/>
                    </a:lnTo>
                    <a:lnTo>
                      <a:pt x="65032" y="1"/>
                    </a:lnTo>
                    <a:close/>
                  </a:path>
                </a:pathLst>
              </a:custGeom>
              <a:solidFill>
                <a:srgbClr val="A4C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46" name="Google Shape;2546;p42"/>
              <p:cNvSpPr/>
              <p:nvPr/>
            </p:nvSpPr>
            <p:spPr>
              <a:xfrm>
                <a:off x="4067350" y="4658725"/>
                <a:ext cx="43275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1479" extrusionOk="0">
                    <a:moveTo>
                      <a:pt x="1005" y="0"/>
                    </a:moveTo>
                    <a:cubicBezTo>
                      <a:pt x="336" y="0"/>
                      <a:pt x="1" y="782"/>
                      <a:pt x="475" y="1256"/>
                    </a:cubicBezTo>
                    <a:cubicBezTo>
                      <a:pt x="629" y="1409"/>
                      <a:pt x="814" y="1478"/>
                      <a:pt x="995" y="1478"/>
                    </a:cubicBezTo>
                    <a:cubicBezTo>
                      <a:pt x="1373" y="1478"/>
                      <a:pt x="1730" y="1179"/>
                      <a:pt x="1730" y="726"/>
                    </a:cubicBezTo>
                    <a:cubicBezTo>
                      <a:pt x="1730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47" name="Google Shape;2547;p42"/>
              <p:cNvSpPr/>
              <p:nvPr/>
            </p:nvSpPr>
            <p:spPr>
              <a:xfrm>
                <a:off x="4148950" y="4658725"/>
                <a:ext cx="42575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479" extrusionOk="0">
                    <a:moveTo>
                      <a:pt x="977" y="0"/>
                    </a:moveTo>
                    <a:cubicBezTo>
                      <a:pt x="336" y="0"/>
                      <a:pt x="1" y="782"/>
                      <a:pt x="447" y="1256"/>
                    </a:cubicBezTo>
                    <a:cubicBezTo>
                      <a:pt x="601" y="1409"/>
                      <a:pt x="787" y="1478"/>
                      <a:pt x="968" y="1478"/>
                    </a:cubicBezTo>
                    <a:cubicBezTo>
                      <a:pt x="1346" y="1478"/>
                      <a:pt x="1703" y="1179"/>
                      <a:pt x="1703" y="726"/>
                    </a:cubicBezTo>
                    <a:cubicBezTo>
                      <a:pt x="1703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48" name="Google Shape;2548;p42"/>
              <p:cNvSpPr/>
              <p:nvPr/>
            </p:nvSpPr>
            <p:spPr>
              <a:xfrm>
                <a:off x="4229875" y="4658725"/>
                <a:ext cx="43250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479" extrusionOk="0">
                    <a:moveTo>
                      <a:pt x="977" y="0"/>
                    </a:moveTo>
                    <a:cubicBezTo>
                      <a:pt x="335" y="0"/>
                      <a:pt x="0" y="782"/>
                      <a:pt x="474" y="1256"/>
                    </a:cubicBezTo>
                    <a:cubicBezTo>
                      <a:pt x="619" y="1409"/>
                      <a:pt x="802" y="1478"/>
                      <a:pt x="982" y="1478"/>
                    </a:cubicBezTo>
                    <a:cubicBezTo>
                      <a:pt x="1360" y="1478"/>
                      <a:pt x="1730" y="1179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49" name="Google Shape;2549;p42"/>
              <p:cNvSpPr/>
              <p:nvPr/>
            </p:nvSpPr>
            <p:spPr>
              <a:xfrm>
                <a:off x="4310775" y="4658725"/>
                <a:ext cx="43275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1479" extrusionOk="0">
                    <a:moveTo>
                      <a:pt x="1005" y="0"/>
                    </a:moveTo>
                    <a:cubicBezTo>
                      <a:pt x="335" y="0"/>
                      <a:pt x="0" y="782"/>
                      <a:pt x="475" y="1256"/>
                    </a:cubicBezTo>
                    <a:cubicBezTo>
                      <a:pt x="619" y="1409"/>
                      <a:pt x="802" y="1478"/>
                      <a:pt x="983" y="1478"/>
                    </a:cubicBezTo>
                    <a:cubicBezTo>
                      <a:pt x="1360" y="1478"/>
                      <a:pt x="1730" y="1179"/>
                      <a:pt x="1730" y="726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50" name="Google Shape;2550;p42"/>
              <p:cNvSpPr/>
              <p:nvPr/>
            </p:nvSpPr>
            <p:spPr>
              <a:xfrm>
                <a:off x="4939200" y="4658725"/>
                <a:ext cx="42575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479" extrusionOk="0">
                    <a:moveTo>
                      <a:pt x="977" y="0"/>
                    </a:moveTo>
                    <a:cubicBezTo>
                      <a:pt x="335" y="0"/>
                      <a:pt x="0" y="782"/>
                      <a:pt x="447" y="1256"/>
                    </a:cubicBezTo>
                    <a:cubicBezTo>
                      <a:pt x="600" y="1409"/>
                      <a:pt x="786" y="1478"/>
                      <a:pt x="967" y="1478"/>
                    </a:cubicBezTo>
                    <a:cubicBezTo>
                      <a:pt x="1345" y="1478"/>
                      <a:pt x="1702" y="1179"/>
                      <a:pt x="1702" y="726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51" name="Google Shape;2551;p42"/>
              <p:cNvSpPr/>
              <p:nvPr/>
            </p:nvSpPr>
            <p:spPr>
              <a:xfrm>
                <a:off x="5021500" y="4658725"/>
                <a:ext cx="43275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1479" extrusionOk="0">
                    <a:moveTo>
                      <a:pt x="1005" y="0"/>
                    </a:moveTo>
                    <a:cubicBezTo>
                      <a:pt x="335" y="0"/>
                      <a:pt x="0" y="782"/>
                      <a:pt x="475" y="1256"/>
                    </a:cubicBezTo>
                    <a:cubicBezTo>
                      <a:pt x="619" y="1409"/>
                      <a:pt x="802" y="1478"/>
                      <a:pt x="983" y="1478"/>
                    </a:cubicBezTo>
                    <a:cubicBezTo>
                      <a:pt x="1360" y="1478"/>
                      <a:pt x="1730" y="1179"/>
                      <a:pt x="1730" y="726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52" name="Google Shape;2552;p42"/>
              <p:cNvSpPr/>
              <p:nvPr/>
            </p:nvSpPr>
            <p:spPr>
              <a:xfrm>
                <a:off x="4391675" y="4658675"/>
                <a:ext cx="43275" cy="36500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1460" extrusionOk="0">
                    <a:moveTo>
                      <a:pt x="1047" y="1"/>
                    </a:moveTo>
                    <a:cubicBezTo>
                      <a:pt x="1033" y="1"/>
                      <a:pt x="1019" y="1"/>
                      <a:pt x="1005" y="2"/>
                    </a:cubicBezTo>
                    <a:cubicBezTo>
                      <a:pt x="336" y="2"/>
                      <a:pt x="1" y="784"/>
                      <a:pt x="475" y="1230"/>
                    </a:cubicBezTo>
                    <a:cubicBezTo>
                      <a:pt x="624" y="1388"/>
                      <a:pt x="813" y="1459"/>
                      <a:pt x="999" y="1459"/>
                    </a:cubicBezTo>
                    <a:cubicBezTo>
                      <a:pt x="1371" y="1459"/>
                      <a:pt x="1730" y="1174"/>
                      <a:pt x="1730" y="728"/>
                    </a:cubicBezTo>
                    <a:cubicBezTo>
                      <a:pt x="1730" y="351"/>
                      <a:pt x="1420" y="1"/>
                      <a:pt x="104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53" name="Google Shape;2553;p42"/>
              <p:cNvSpPr/>
              <p:nvPr/>
            </p:nvSpPr>
            <p:spPr>
              <a:xfrm>
                <a:off x="4789950" y="4658725"/>
                <a:ext cx="43250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479" extrusionOk="0">
                    <a:moveTo>
                      <a:pt x="977" y="0"/>
                    </a:moveTo>
                    <a:cubicBezTo>
                      <a:pt x="335" y="0"/>
                      <a:pt x="0" y="782"/>
                      <a:pt x="474" y="1256"/>
                    </a:cubicBezTo>
                    <a:cubicBezTo>
                      <a:pt x="619" y="1409"/>
                      <a:pt x="801" y="1478"/>
                      <a:pt x="982" y="1478"/>
                    </a:cubicBezTo>
                    <a:cubicBezTo>
                      <a:pt x="1360" y="1478"/>
                      <a:pt x="1730" y="1179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54" name="Google Shape;2554;p42"/>
              <p:cNvSpPr/>
              <p:nvPr/>
            </p:nvSpPr>
            <p:spPr>
              <a:xfrm>
                <a:off x="4473275" y="4658725"/>
                <a:ext cx="42575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479" extrusionOk="0">
                    <a:moveTo>
                      <a:pt x="977" y="0"/>
                    </a:moveTo>
                    <a:cubicBezTo>
                      <a:pt x="308" y="0"/>
                      <a:pt x="1" y="782"/>
                      <a:pt x="447" y="1256"/>
                    </a:cubicBezTo>
                    <a:cubicBezTo>
                      <a:pt x="601" y="1409"/>
                      <a:pt x="787" y="1478"/>
                      <a:pt x="968" y="1478"/>
                    </a:cubicBezTo>
                    <a:cubicBezTo>
                      <a:pt x="1346" y="1478"/>
                      <a:pt x="1703" y="1179"/>
                      <a:pt x="1703" y="726"/>
                    </a:cubicBezTo>
                    <a:cubicBezTo>
                      <a:pt x="1703" y="335"/>
                      <a:pt x="1368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55" name="Google Shape;2555;p42"/>
              <p:cNvSpPr/>
              <p:nvPr/>
            </p:nvSpPr>
            <p:spPr>
              <a:xfrm>
                <a:off x="4554200" y="4658725"/>
                <a:ext cx="43250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479" extrusionOk="0">
                    <a:moveTo>
                      <a:pt x="977" y="0"/>
                    </a:moveTo>
                    <a:cubicBezTo>
                      <a:pt x="335" y="0"/>
                      <a:pt x="0" y="782"/>
                      <a:pt x="447" y="1256"/>
                    </a:cubicBezTo>
                    <a:cubicBezTo>
                      <a:pt x="600" y="1409"/>
                      <a:pt x="789" y="1478"/>
                      <a:pt x="974" y="1478"/>
                    </a:cubicBezTo>
                    <a:cubicBezTo>
                      <a:pt x="1360" y="1478"/>
                      <a:pt x="1730" y="1179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56" name="Google Shape;2556;p42"/>
              <p:cNvSpPr/>
              <p:nvPr/>
            </p:nvSpPr>
            <p:spPr>
              <a:xfrm>
                <a:off x="4718800" y="4658725"/>
                <a:ext cx="42575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479" extrusionOk="0">
                    <a:moveTo>
                      <a:pt x="977" y="0"/>
                    </a:moveTo>
                    <a:cubicBezTo>
                      <a:pt x="307" y="0"/>
                      <a:pt x="0" y="782"/>
                      <a:pt x="447" y="1256"/>
                    </a:cubicBezTo>
                    <a:cubicBezTo>
                      <a:pt x="600" y="1409"/>
                      <a:pt x="786" y="1478"/>
                      <a:pt x="967" y="1478"/>
                    </a:cubicBezTo>
                    <a:cubicBezTo>
                      <a:pt x="1345" y="1478"/>
                      <a:pt x="1702" y="1179"/>
                      <a:pt x="1702" y="726"/>
                    </a:cubicBezTo>
                    <a:cubicBezTo>
                      <a:pt x="1702" y="335"/>
                      <a:pt x="1367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57" name="Google Shape;2557;p42"/>
              <p:cNvSpPr/>
              <p:nvPr/>
            </p:nvSpPr>
            <p:spPr>
              <a:xfrm>
                <a:off x="5089350" y="4658700"/>
                <a:ext cx="43075" cy="36475"/>
              </a:xfrm>
              <a:custGeom>
                <a:avLst/>
                <a:gdLst/>
                <a:ahLst/>
                <a:cxnLst/>
                <a:rect l="l" t="t" r="r" b="b"/>
                <a:pathLst>
                  <a:path w="1723" h="1459" extrusionOk="0">
                    <a:moveTo>
                      <a:pt x="962" y="1"/>
                    </a:moveTo>
                    <a:cubicBezTo>
                      <a:pt x="316" y="1"/>
                      <a:pt x="0" y="763"/>
                      <a:pt x="439" y="1229"/>
                    </a:cubicBezTo>
                    <a:cubicBezTo>
                      <a:pt x="588" y="1387"/>
                      <a:pt x="777" y="1458"/>
                      <a:pt x="963" y="1458"/>
                    </a:cubicBezTo>
                    <a:cubicBezTo>
                      <a:pt x="1335" y="1458"/>
                      <a:pt x="1695" y="1173"/>
                      <a:pt x="1695" y="727"/>
                    </a:cubicBezTo>
                    <a:cubicBezTo>
                      <a:pt x="1722" y="336"/>
                      <a:pt x="1388" y="1"/>
                      <a:pt x="997" y="1"/>
                    </a:cubicBezTo>
                    <a:cubicBezTo>
                      <a:pt x="985" y="1"/>
                      <a:pt x="974" y="1"/>
                      <a:pt x="962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58" name="Google Shape;2558;p42"/>
              <p:cNvSpPr/>
              <p:nvPr/>
            </p:nvSpPr>
            <p:spPr>
              <a:xfrm>
                <a:off x="4635100" y="4658725"/>
                <a:ext cx="43275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1479" extrusionOk="0">
                    <a:moveTo>
                      <a:pt x="977" y="0"/>
                    </a:moveTo>
                    <a:cubicBezTo>
                      <a:pt x="335" y="0"/>
                      <a:pt x="0" y="782"/>
                      <a:pt x="447" y="1256"/>
                    </a:cubicBezTo>
                    <a:cubicBezTo>
                      <a:pt x="600" y="1409"/>
                      <a:pt x="786" y="1478"/>
                      <a:pt x="968" y="1478"/>
                    </a:cubicBezTo>
                    <a:cubicBezTo>
                      <a:pt x="1348" y="1478"/>
                      <a:pt x="1711" y="1179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59" name="Google Shape;2559;p42"/>
              <p:cNvSpPr/>
              <p:nvPr/>
            </p:nvSpPr>
            <p:spPr>
              <a:xfrm>
                <a:off x="4867350" y="4658725"/>
                <a:ext cx="42575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479" extrusionOk="0">
                    <a:moveTo>
                      <a:pt x="977" y="0"/>
                    </a:moveTo>
                    <a:cubicBezTo>
                      <a:pt x="336" y="0"/>
                      <a:pt x="1" y="782"/>
                      <a:pt x="447" y="1256"/>
                    </a:cubicBezTo>
                    <a:cubicBezTo>
                      <a:pt x="601" y="1409"/>
                      <a:pt x="787" y="1478"/>
                      <a:pt x="968" y="1478"/>
                    </a:cubicBezTo>
                    <a:cubicBezTo>
                      <a:pt x="1346" y="1478"/>
                      <a:pt x="1703" y="1179"/>
                      <a:pt x="1703" y="726"/>
                    </a:cubicBezTo>
                    <a:cubicBezTo>
                      <a:pt x="1703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60" name="Google Shape;2560;p42"/>
              <p:cNvSpPr/>
              <p:nvPr/>
            </p:nvSpPr>
            <p:spPr>
              <a:xfrm>
                <a:off x="5095425" y="4747300"/>
                <a:ext cx="42575" cy="370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480" extrusionOk="0">
                    <a:moveTo>
                      <a:pt x="732" y="0"/>
                    </a:moveTo>
                    <a:cubicBezTo>
                      <a:pt x="356" y="0"/>
                      <a:pt x="1" y="294"/>
                      <a:pt x="1" y="726"/>
                    </a:cubicBezTo>
                    <a:cubicBezTo>
                      <a:pt x="1" y="1144"/>
                      <a:pt x="308" y="1479"/>
                      <a:pt x="726" y="1479"/>
                    </a:cubicBezTo>
                    <a:cubicBezTo>
                      <a:pt x="1396" y="1479"/>
                      <a:pt x="1703" y="670"/>
                      <a:pt x="1256" y="224"/>
                    </a:cubicBezTo>
                    <a:cubicBezTo>
                      <a:pt x="1102" y="69"/>
                      <a:pt x="914" y="0"/>
                      <a:pt x="732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61" name="Google Shape;2561;p42"/>
              <p:cNvSpPr/>
              <p:nvPr/>
            </p:nvSpPr>
            <p:spPr>
              <a:xfrm>
                <a:off x="5013825" y="4747300"/>
                <a:ext cx="43275" cy="37000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1480" extrusionOk="0">
                    <a:moveTo>
                      <a:pt x="744" y="0"/>
                    </a:moveTo>
                    <a:cubicBezTo>
                      <a:pt x="368" y="0"/>
                      <a:pt x="1" y="294"/>
                      <a:pt x="1" y="726"/>
                    </a:cubicBezTo>
                    <a:cubicBezTo>
                      <a:pt x="1" y="1144"/>
                      <a:pt x="335" y="1479"/>
                      <a:pt x="754" y="1479"/>
                    </a:cubicBezTo>
                    <a:cubicBezTo>
                      <a:pt x="1396" y="1479"/>
                      <a:pt x="1730" y="670"/>
                      <a:pt x="1256" y="224"/>
                    </a:cubicBezTo>
                    <a:cubicBezTo>
                      <a:pt x="1110" y="69"/>
                      <a:pt x="926" y="0"/>
                      <a:pt x="74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62" name="Google Shape;2562;p42"/>
              <p:cNvSpPr/>
              <p:nvPr/>
            </p:nvSpPr>
            <p:spPr>
              <a:xfrm>
                <a:off x="4932925" y="4747300"/>
                <a:ext cx="43275" cy="37000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1480" extrusionOk="0">
                    <a:moveTo>
                      <a:pt x="744" y="0"/>
                    </a:moveTo>
                    <a:cubicBezTo>
                      <a:pt x="368" y="0"/>
                      <a:pt x="0" y="294"/>
                      <a:pt x="0" y="726"/>
                    </a:cubicBezTo>
                    <a:cubicBezTo>
                      <a:pt x="0" y="1144"/>
                      <a:pt x="335" y="1479"/>
                      <a:pt x="754" y="1479"/>
                    </a:cubicBezTo>
                    <a:cubicBezTo>
                      <a:pt x="1395" y="1479"/>
                      <a:pt x="1730" y="670"/>
                      <a:pt x="1256" y="224"/>
                    </a:cubicBezTo>
                    <a:cubicBezTo>
                      <a:pt x="1110" y="69"/>
                      <a:pt x="926" y="0"/>
                      <a:pt x="74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63" name="Google Shape;2563;p42"/>
              <p:cNvSpPr/>
              <p:nvPr/>
            </p:nvSpPr>
            <p:spPr>
              <a:xfrm>
                <a:off x="4852025" y="4747300"/>
                <a:ext cx="43250" cy="37000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480" extrusionOk="0">
                    <a:moveTo>
                      <a:pt x="745" y="0"/>
                    </a:moveTo>
                    <a:cubicBezTo>
                      <a:pt x="370" y="0"/>
                      <a:pt x="9" y="294"/>
                      <a:pt x="28" y="726"/>
                    </a:cubicBezTo>
                    <a:cubicBezTo>
                      <a:pt x="0" y="1144"/>
                      <a:pt x="335" y="1479"/>
                      <a:pt x="753" y="1479"/>
                    </a:cubicBezTo>
                    <a:cubicBezTo>
                      <a:pt x="1395" y="1479"/>
                      <a:pt x="1730" y="670"/>
                      <a:pt x="1256" y="224"/>
                    </a:cubicBezTo>
                    <a:cubicBezTo>
                      <a:pt x="1110" y="69"/>
                      <a:pt x="926" y="0"/>
                      <a:pt x="74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64" name="Google Shape;2564;p42"/>
              <p:cNvSpPr/>
              <p:nvPr/>
            </p:nvSpPr>
            <p:spPr>
              <a:xfrm>
                <a:off x="4223600" y="4747300"/>
                <a:ext cx="43250" cy="37000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480" extrusionOk="0">
                    <a:moveTo>
                      <a:pt x="744" y="0"/>
                    </a:moveTo>
                    <a:cubicBezTo>
                      <a:pt x="368" y="0"/>
                      <a:pt x="0" y="294"/>
                      <a:pt x="0" y="726"/>
                    </a:cubicBezTo>
                    <a:cubicBezTo>
                      <a:pt x="0" y="1144"/>
                      <a:pt x="335" y="1479"/>
                      <a:pt x="753" y="1479"/>
                    </a:cubicBezTo>
                    <a:cubicBezTo>
                      <a:pt x="1395" y="1479"/>
                      <a:pt x="1730" y="670"/>
                      <a:pt x="1256" y="224"/>
                    </a:cubicBezTo>
                    <a:cubicBezTo>
                      <a:pt x="1110" y="69"/>
                      <a:pt x="926" y="0"/>
                      <a:pt x="74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65" name="Google Shape;2565;p42"/>
              <p:cNvSpPr/>
              <p:nvPr/>
            </p:nvSpPr>
            <p:spPr>
              <a:xfrm>
                <a:off x="4141300" y="4747300"/>
                <a:ext cx="43250" cy="37000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480" extrusionOk="0">
                    <a:moveTo>
                      <a:pt x="731" y="0"/>
                    </a:moveTo>
                    <a:cubicBezTo>
                      <a:pt x="355" y="0"/>
                      <a:pt x="0" y="294"/>
                      <a:pt x="0" y="726"/>
                    </a:cubicBezTo>
                    <a:cubicBezTo>
                      <a:pt x="0" y="1144"/>
                      <a:pt x="335" y="1479"/>
                      <a:pt x="725" y="1479"/>
                    </a:cubicBezTo>
                    <a:cubicBezTo>
                      <a:pt x="1395" y="1479"/>
                      <a:pt x="1730" y="670"/>
                      <a:pt x="1255" y="224"/>
                    </a:cubicBezTo>
                    <a:cubicBezTo>
                      <a:pt x="1101" y="69"/>
                      <a:pt x="913" y="0"/>
                      <a:pt x="731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66" name="Google Shape;2566;p42"/>
              <p:cNvSpPr/>
              <p:nvPr/>
            </p:nvSpPr>
            <p:spPr>
              <a:xfrm>
                <a:off x="4771100" y="4747300"/>
                <a:ext cx="42575" cy="370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480" extrusionOk="0">
                    <a:moveTo>
                      <a:pt x="732" y="0"/>
                    </a:moveTo>
                    <a:cubicBezTo>
                      <a:pt x="356" y="0"/>
                      <a:pt x="1" y="294"/>
                      <a:pt x="1" y="726"/>
                    </a:cubicBezTo>
                    <a:cubicBezTo>
                      <a:pt x="1" y="1144"/>
                      <a:pt x="336" y="1479"/>
                      <a:pt x="726" y="1479"/>
                    </a:cubicBezTo>
                    <a:cubicBezTo>
                      <a:pt x="1396" y="1479"/>
                      <a:pt x="1703" y="670"/>
                      <a:pt x="1256" y="224"/>
                    </a:cubicBezTo>
                    <a:cubicBezTo>
                      <a:pt x="1102" y="69"/>
                      <a:pt x="914" y="0"/>
                      <a:pt x="732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67" name="Google Shape;2567;p42"/>
              <p:cNvSpPr/>
              <p:nvPr/>
            </p:nvSpPr>
            <p:spPr>
              <a:xfrm>
                <a:off x="4372850" y="4747300"/>
                <a:ext cx="43275" cy="37000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1480" extrusionOk="0">
                    <a:moveTo>
                      <a:pt x="732" y="0"/>
                    </a:moveTo>
                    <a:cubicBezTo>
                      <a:pt x="355" y="0"/>
                      <a:pt x="0" y="294"/>
                      <a:pt x="0" y="726"/>
                    </a:cubicBezTo>
                    <a:cubicBezTo>
                      <a:pt x="0" y="1144"/>
                      <a:pt x="335" y="1479"/>
                      <a:pt x="726" y="1479"/>
                    </a:cubicBezTo>
                    <a:cubicBezTo>
                      <a:pt x="1395" y="1479"/>
                      <a:pt x="1730" y="670"/>
                      <a:pt x="1256" y="224"/>
                    </a:cubicBezTo>
                    <a:cubicBezTo>
                      <a:pt x="1101" y="69"/>
                      <a:pt x="914" y="0"/>
                      <a:pt x="732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68" name="Google Shape;2568;p42"/>
              <p:cNvSpPr/>
              <p:nvPr/>
            </p:nvSpPr>
            <p:spPr>
              <a:xfrm>
                <a:off x="4689725" y="4747300"/>
                <a:ext cx="43050" cy="37000"/>
              </a:xfrm>
              <a:custGeom>
                <a:avLst/>
                <a:gdLst/>
                <a:ahLst/>
                <a:cxnLst/>
                <a:rect l="l" t="t" r="r" b="b"/>
                <a:pathLst>
                  <a:path w="1722" h="1480" extrusionOk="0">
                    <a:moveTo>
                      <a:pt x="736" y="0"/>
                    </a:moveTo>
                    <a:cubicBezTo>
                      <a:pt x="362" y="0"/>
                      <a:pt x="1" y="294"/>
                      <a:pt x="19" y="726"/>
                    </a:cubicBezTo>
                    <a:cubicBezTo>
                      <a:pt x="19" y="1144"/>
                      <a:pt x="326" y="1479"/>
                      <a:pt x="745" y="1479"/>
                    </a:cubicBezTo>
                    <a:cubicBezTo>
                      <a:pt x="1387" y="1479"/>
                      <a:pt x="1721" y="670"/>
                      <a:pt x="1247" y="224"/>
                    </a:cubicBezTo>
                    <a:cubicBezTo>
                      <a:pt x="1101" y="69"/>
                      <a:pt x="917" y="0"/>
                      <a:pt x="736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69" name="Google Shape;2569;p42"/>
              <p:cNvSpPr/>
              <p:nvPr/>
            </p:nvSpPr>
            <p:spPr>
              <a:xfrm>
                <a:off x="4608600" y="4747300"/>
                <a:ext cx="43275" cy="37000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1480" extrusionOk="0">
                    <a:moveTo>
                      <a:pt x="744" y="0"/>
                    </a:moveTo>
                    <a:cubicBezTo>
                      <a:pt x="368" y="0"/>
                      <a:pt x="0" y="294"/>
                      <a:pt x="0" y="726"/>
                    </a:cubicBezTo>
                    <a:cubicBezTo>
                      <a:pt x="0" y="1144"/>
                      <a:pt x="335" y="1479"/>
                      <a:pt x="754" y="1479"/>
                    </a:cubicBezTo>
                    <a:cubicBezTo>
                      <a:pt x="1395" y="1479"/>
                      <a:pt x="1730" y="670"/>
                      <a:pt x="1256" y="224"/>
                    </a:cubicBezTo>
                    <a:cubicBezTo>
                      <a:pt x="1110" y="69"/>
                      <a:pt x="926" y="0"/>
                      <a:pt x="74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70" name="Google Shape;2570;p42"/>
              <p:cNvSpPr/>
              <p:nvPr/>
            </p:nvSpPr>
            <p:spPr>
              <a:xfrm>
                <a:off x="4444225" y="4747300"/>
                <a:ext cx="43025" cy="37000"/>
              </a:xfrm>
              <a:custGeom>
                <a:avLst/>
                <a:gdLst/>
                <a:ahLst/>
                <a:cxnLst/>
                <a:rect l="l" t="t" r="r" b="b"/>
                <a:pathLst>
                  <a:path w="1721" h="1480" extrusionOk="0">
                    <a:moveTo>
                      <a:pt x="736" y="0"/>
                    </a:moveTo>
                    <a:cubicBezTo>
                      <a:pt x="362" y="0"/>
                      <a:pt x="0" y="294"/>
                      <a:pt x="19" y="726"/>
                    </a:cubicBezTo>
                    <a:cubicBezTo>
                      <a:pt x="19" y="1144"/>
                      <a:pt x="326" y="1479"/>
                      <a:pt x="744" y="1479"/>
                    </a:cubicBezTo>
                    <a:cubicBezTo>
                      <a:pt x="1386" y="1479"/>
                      <a:pt x="1721" y="670"/>
                      <a:pt x="1247" y="224"/>
                    </a:cubicBezTo>
                    <a:cubicBezTo>
                      <a:pt x="1101" y="69"/>
                      <a:pt x="917" y="0"/>
                      <a:pt x="736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71" name="Google Shape;2571;p42"/>
              <p:cNvSpPr/>
              <p:nvPr/>
            </p:nvSpPr>
            <p:spPr>
              <a:xfrm>
                <a:off x="4073850" y="4747300"/>
                <a:ext cx="43050" cy="37000"/>
              </a:xfrm>
              <a:custGeom>
                <a:avLst/>
                <a:gdLst/>
                <a:ahLst/>
                <a:cxnLst/>
                <a:rect l="l" t="t" r="r" b="b"/>
                <a:pathLst>
                  <a:path w="1722" h="1480" extrusionOk="0">
                    <a:moveTo>
                      <a:pt x="745" y="0"/>
                    </a:moveTo>
                    <a:cubicBezTo>
                      <a:pt x="362" y="0"/>
                      <a:pt x="1" y="294"/>
                      <a:pt x="20" y="726"/>
                    </a:cubicBezTo>
                    <a:cubicBezTo>
                      <a:pt x="20" y="1144"/>
                      <a:pt x="327" y="1479"/>
                      <a:pt x="745" y="1479"/>
                    </a:cubicBezTo>
                    <a:cubicBezTo>
                      <a:pt x="1387" y="1479"/>
                      <a:pt x="1722" y="670"/>
                      <a:pt x="1275" y="224"/>
                    </a:cubicBezTo>
                    <a:cubicBezTo>
                      <a:pt x="1120" y="69"/>
                      <a:pt x="930" y="0"/>
                      <a:pt x="74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72" name="Google Shape;2572;p42"/>
              <p:cNvSpPr/>
              <p:nvPr/>
            </p:nvSpPr>
            <p:spPr>
              <a:xfrm>
                <a:off x="4527700" y="4747300"/>
                <a:ext cx="43250" cy="37000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480" extrusionOk="0">
                    <a:moveTo>
                      <a:pt x="731" y="0"/>
                    </a:moveTo>
                    <a:cubicBezTo>
                      <a:pt x="355" y="0"/>
                      <a:pt x="0" y="294"/>
                      <a:pt x="0" y="726"/>
                    </a:cubicBezTo>
                    <a:cubicBezTo>
                      <a:pt x="0" y="1144"/>
                      <a:pt x="335" y="1479"/>
                      <a:pt x="753" y="1479"/>
                    </a:cubicBezTo>
                    <a:cubicBezTo>
                      <a:pt x="1395" y="1479"/>
                      <a:pt x="1730" y="670"/>
                      <a:pt x="1255" y="224"/>
                    </a:cubicBezTo>
                    <a:cubicBezTo>
                      <a:pt x="1101" y="69"/>
                      <a:pt x="914" y="0"/>
                      <a:pt x="731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73" name="Google Shape;2573;p42"/>
              <p:cNvSpPr/>
              <p:nvPr/>
            </p:nvSpPr>
            <p:spPr>
              <a:xfrm>
                <a:off x="4295425" y="4747300"/>
                <a:ext cx="43275" cy="37000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1480" extrusionOk="0">
                    <a:moveTo>
                      <a:pt x="744" y="0"/>
                    </a:moveTo>
                    <a:cubicBezTo>
                      <a:pt x="368" y="0"/>
                      <a:pt x="1" y="294"/>
                      <a:pt x="1" y="726"/>
                    </a:cubicBezTo>
                    <a:cubicBezTo>
                      <a:pt x="1" y="1144"/>
                      <a:pt x="335" y="1479"/>
                      <a:pt x="754" y="1479"/>
                    </a:cubicBezTo>
                    <a:cubicBezTo>
                      <a:pt x="1396" y="1479"/>
                      <a:pt x="1730" y="670"/>
                      <a:pt x="1256" y="224"/>
                    </a:cubicBezTo>
                    <a:cubicBezTo>
                      <a:pt x="1111" y="69"/>
                      <a:pt x="926" y="0"/>
                      <a:pt x="744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74" name="Google Shape;2574;p42"/>
              <p:cNvSpPr/>
              <p:nvPr/>
            </p:nvSpPr>
            <p:spPr>
              <a:xfrm>
                <a:off x="4073625" y="4826125"/>
                <a:ext cx="37000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479" extrusionOk="0">
                    <a:moveTo>
                      <a:pt x="754" y="0"/>
                    </a:moveTo>
                    <a:cubicBezTo>
                      <a:pt x="336" y="0"/>
                      <a:pt x="1" y="335"/>
                      <a:pt x="1" y="726"/>
                    </a:cubicBezTo>
                    <a:cubicBezTo>
                      <a:pt x="1" y="1144"/>
                      <a:pt x="336" y="1479"/>
                      <a:pt x="754" y="1479"/>
                    </a:cubicBezTo>
                    <a:cubicBezTo>
                      <a:pt x="1145" y="1479"/>
                      <a:pt x="1479" y="1144"/>
                      <a:pt x="1479" y="726"/>
                    </a:cubicBezTo>
                    <a:cubicBezTo>
                      <a:pt x="1479" y="335"/>
                      <a:pt x="1145" y="0"/>
                      <a:pt x="75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75" name="Google Shape;2575;p42"/>
              <p:cNvSpPr/>
              <p:nvPr/>
            </p:nvSpPr>
            <p:spPr>
              <a:xfrm>
                <a:off x="4155225" y="4826125"/>
                <a:ext cx="36300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479" extrusionOk="0">
                    <a:moveTo>
                      <a:pt x="726" y="0"/>
                    </a:moveTo>
                    <a:cubicBezTo>
                      <a:pt x="308" y="0"/>
                      <a:pt x="1" y="335"/>
                      <a:pt x="1" y="726"/>
                    </a:cubicBezTo>
                    <a:cubicBezTo>
                      <a:pt x="1" y="1144"/>
                      <a:pt x="308" y="1479"/>
                      <a:pt x="726" y="1479"/>
                    </a:cubicBezTo>
                    <a:cubicBezTo>
                      <a:pt x="1145" y="1479"/>
                      <a:pt x="1452" y="1144"/>
                      <a:pt x="1452" y="726"/>
                    </a:cubicBezTo>
                    <a:cubicBezTo>
                      <a:pt x="1452" y="335"/>
                      <a:pt x="1145" y="0"/>
                      <a:pt x="726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76" name="Google Shape;2576;p42"/>
              <p:cNvSpPr/>
              <p:nvPr/>
            </p:nvSpPr>
            <p:spPr>
              <a:xfrm>
                <a:off x="4236150" y="4826125"/>
                <a:ext cx="36975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1479" extrusionOk="0">
                    <a:moveTo>
                      <a:pt x="726" y="0"/>
                    </a:moveTo>
                    <a:cubicBezTo>
                      <a:pt x="335" y="0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26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0"/>
                      <a:pt x="726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77" name="Google Shape;2577;p42"/>
              <p:cNvSpPr/>
              <p:nvPr/>
            </p:nvSpPr>
            <p:spPr>
              <a:xfrm>
                <a:off x="4317050" y="4826125"/>
                <a:ext cx="37000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479" extrusionOk="0">
                    <a:moveTo>
                      <a:pt x="754" y="0"/>
                    </a:moveTo>
                    <a:cubicBezTo>
                      <a:pt x="335" y="0"/>
                      <a:pt x="1" y="335"/>
                      <a:pt x="1" y="726"/>
                    </a:cubicBezTo>
                    <a:cubicBezTo>
                      <a:pt x="1" y="1144"/>
                      <a:pt x="335" y="1479"/>
                      <a:pt x="754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0"/>
                      <a:pt x="75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78" name="Google Shape;2578;p42"/>
              <p:cNvSpPr/>
              <p:nvPr/>
            </p:nvSpPr>
            <p:spPr>
              <a:xfrm>
                <a:off x="4945475" y="4826125"/>
                <a:ext cx="36300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479" extrusionOk="0">
                    <a:moveTo>
                      <a:pt x="726" y="0"/>
                    </a:moveTo>
                    <a:cubicBezTo>
                      <a:pt x="307" y="0"/>
                      <a:pt x="1" y="335"/>
                      <a:pt x="1" y="726"/>
                    </a:cubicBezTo>
                    <a:cubicBezTo>
                      <a:pt x="1" y="1144"/>
                      <a:pt x="307" y="1479"/>
                      <a:pt x="726" y="1479"/>
                    </a:cubicBezTo>
                    <a:cubicBezTo>
                      <a:pt x="1144" y="1479"/>
                      <a:pt x="1451" y="1144"/>
                      <a:pt x="1451" y="726"/>
                    </a:cubicBezTo>
                    <a:cubicBezTo>
                      <a:pt x="1451" y="335"/>
                      <a:pt x="1144" y="0"/>
                      <a:pt x="726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79" name="Google Shape;2579;p42"/>
              <p:cNvSpPr/>
              <p:nvPr/>
            </p:nvSpPr>
            <p:spPr>
              <a:xfrm>
                <a:off x="5027775" y="4826125"/>
                <a:ext cx="37000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479" extrusionOk="0">
                    <a:moveTo>
                      <a:pt x="726" y="0"/>
                    </a:moveTo>
                    <a:cubicBezTo>
                      <a:pt x="335" y="0"/>
                      <a:pt x="1" y="335"/>
                      <a:pt x="1" y="726"/>
                    </a:cubicBezTo>
                    <a:cubicBezTo>
                      <a:pt x="1" y="1144"/>
                      <a:pt x="335" y="1479"/>
                      <a:pt x="726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0"/>
                      <a:pt x="726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80" name="Google Shape;2580;p42"/>
              <p:cNvSpPr/>
              <p:nvPr/>
            </p:nvSpPr>
            <p:spPr>
              <a:xfrm>
                <a:off x="4397950" y="4826125"/>
                <a:ext cx="37000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479" extrusionOk="0">
                    <a:moveTo>
                      <a:pt x="754" y="0"/>
                    </a:moveTo>
                    <a:cubicBezTo>
                      <a:pt x="336" y="0"/>
                      <a:pt x="1" y="335"/>
                      <a:pt x="1" y="726"/>
                    </a:cubicBezTo>
                    <a:cubicBezTo>
                      <a:pt x="1" y="1144"/>
                      <a:pt x="336" y="1479"/>
                      <a:pt x="754" y="1479"/>
                    </a:cubicBezTo>
                    <a:cubicBezTo>
                      <a:pt x="1145" y="1479"/>
                      <a:pt x="1479" y="1144"/>
                      <a:pt x="1479" y="726"/>
                    </a:cubicBezTo>
                    <a:cubicBezTo>
                      <a:pt x="1479" y="335"/>
                      <a:pt x="1145" y="0"/>
                      <a:pt x="75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81" name="Google Shape;2581;p42"/>
              <p:cNvSpPr/>
              <p:nvPr/>
            </p:nvSpPr>
            <p:spPr>
              <a:xfrm>
                <a:off x="4796225" y="4826125"/>
                <a:ext cx="36975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1479" extrusionOk="0">
                    <a:moveTo>
                      <a:pt x="726" y="0"/>
                    </a:moveTo>
                    <a:cubicBezTo>
                      <a:pt x="335" y="0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26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0"/>
                      <a:pt x="726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82" name="Google Shape;2582;p42"/>
              <p:cNvSpPr/>
              <p:nvPr/>
            </p:nvSpPr>
            <p:spPr>
              <a:xfrm>
                <a:off x="4478875" y="4826125"/>
                <a:ext cx="36975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1479" extrusionOk="0">
                    <a:moveTo>
                      <a:pt x="753" y="0"/>
                    </a:moveTo>
                    <a:cubicBezTo>
                      <a:pt x="335" y="0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53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0"/>
                      <a:pt x="753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83" name="Google Shape;2583;p42"/>
              <p:cNvSpPr/>
              <p:nvPr/>
            </p:nvSpPr>
            <p:spPr>
              <a:xfrm>
                <a:off x="4560475" y="4826125"/>
                <a:ext cx="36300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479" extrusionOk="0">
                    <a:moveTo>
                      <a:pt x="726" y="0"/>
                    </a:moveTo>
                    <a:cubicBezTo>
                      <a:pt x="335" y="0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26" y="1479"/>
                    </a:cubicBezTo>
                    <a:cubicBezTo>
                      <a:pt x="1144" y="1479"/>
                      <a:pt x="1451" y="1144"/>
                      <a:pt x="1451" y="726"/>
                    </a:cubicBezTo>
                    <a:cubicBezTo>
                      <a:pt x="1451" y="335"/>
                      <a:pt x="1144" y="0"/>
                      <a:pt x="726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84" name="Google Shape;2584;p42"/>
              <p:cNvSpPr/>
              <p:nvPr/>
            </p:nvSpPr>
            <p:spPr>
              <a:xfrm>
                <a:off x="4725075" y="4826125"/>
                <a:ext cx="36300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479" extrusionOk="0">
                    <a:moveTo>
                      <a:pt x="726" y="0"/>
                    </a:moveTo>
                    <a:cubicBezTo>
                      <a:pt x="307" y="0"/>
                      <a:pt x="0" y="335"/>
                      <a:pt x="0" y="726"/>
                    </a:cubicBezTo>
                    <a:cubicBezTo>
                      <a:pt x="0" y="1144"/>
                      <a:pt x="307" y="1479"/>
                      <a:pt x="726" y="1479"/>
                    </a:cubicBezTo>
                    <a:cubicBezTo>
                      <a:pt x="1116" y="1479"/>
                      <a:pt x="1451" y="1144"/>
                      <a:pt x="1451" y="726"/>
                    </a:cubicBezTo>
                    <a:cubicBezTo>
                      <a:pt x="1451" y="335"/>
                      <a:pt x="1116" y="0"/>
                      <a:pt x="726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85" name="Google Shape;2585;p42"/>
              <p:cNvSpPr/>
              <p:nvPr/>
            </p:nvSpPr>
            <p:spPr>
              <a:xfrm>
                <a:off x="5089150" y="4826125"/>
                <a:ext cx="4257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478" extrusionOk="0">
                    <a:moveTo>
                      <a:pt x="977" y="0"/>
                    </a:moveTo>
                    <a:cubicBezTo>
                      <a:pt x="308" y="0"/>
                      <a:pt x="1" y="781"/>
                      <a:pt x="447" y="1256"/>
                    </a:cubicBezTo>
                    <a:cubicBezTo>
                      <a:pt x="601" y="1409"/>
                      <a:pt x="786" y="1478"/>
                      <a:pt x="967" y="1478"/>
                    </a:cubicBezTo>
                    <a:cubicBezTo>
                      <a:pt x="1345" y="1478"/>
                      <a:pt x="1703" y="1178"/>
                      <a:pt x="1703" y="726"/>
                    </a:cubicBezTo>
                    <a:cubicBezTo>
                      <a:pt x="1703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86" name="Google Shape;2586;p42"/>
              <p:cNvSpPr/>
              <p:nvPr/>
            </p:nvSpPr>
            <p:spPr>
              <a:xfrm>
                <a:off x="4641375" y="4826125"/>
                <a:ext cx="37000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479" extrusionOk="0">
                    <a:moveTo>
                      <a:pt x="726" y="0"/>
                    </a:moveTo>
                    <a:cubicBezTo>
                      <a:pt x="335" y="0"/>
                      <a:pt x="1" y="335"/>
                      <a:pt x="1" y="726"/>
                    </a:cubicBezTo>
                    <a:cubicBezTo>
                      <a:pt x="1" y="1144"/>
                      <a:pt x="335" y="1479"/>
                      <a:pt x="726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0"/>
                      <a:pt x="72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87" name="Google Shape;2587;p42"/>
              <p:cNvSpPr/>
              <p:nvPr/>
            </p:nvSpPr>
            <p:spPr>
              <a:xfrm>
                <a:off x="4873625" y="4826125"/>
                <a:ext cx="36300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479" extrusionOk="0">
                    <a:moveTo>
                      <a:pt x="726" y="0"/>
                    </a:moveTo>
                    <a:cubicBezTo>
                      <a:pt x="336" y="0"/>
                      <a:pt x="1" y="335"/>
                      <a:pt x="1" y="726"/>
                    </a:cubicBezTo>
                    <a:cubicBezTo>
                      <a:pt x="1" y="1144"/>
                      <a:pt x="336" y="1479"/>
                      <a:pt x="726" y="1479"/>
                    </a:cubicBezTo>
                    <a:cubicBezTo>
                      <a:pt x="1145" y="1479"/>
                      <a:pt x="1452" y="1144"/>
                      <a:pt x="1452" y="726"/>
                    </a:cubicBezTo>
                    <a:cubicBezTo>
                      <a:pt x="1452" y="335"/>
                      <a:pt x="1145" y="0"/>
                      <a:pt x="72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88" name="Google Shape;2588;p42"/>
              <p:cNvSpPr/>
              <p:nvPr/>
            </p:nvSpPr>
            <p:spPr>
              <a:xfrm>
                <a:off x="3667700" y="4651750"/>
                <a:ext cx="320175" cy="48850"/>
              </a:xfrm>
              <a:custGeom>
                <a:avLst/>
                <a:gdLst/>
                <a:ahLst/>
                <a:cxnLst/>
                <a:rect l="l" t="t" r="r" b="b"/>
                <a:pathLst>
                  <a:path w="12807" h="1954" extrusionOk="0">
                    <a:moveTo>
                      <a:pt x="1" y="0"/>
                    </a:moveTo>
                    <a:lnTo>
                      <a:pt x="1" y="1953"/>
                    </a:lnTo>
                    <a:lnTo>
                      <a:pt x="12806" y="1953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89" name="Google Shape;2589;p42"/>
              <p:cNvSpPr/>
              <p:nvPr/>
            </p:nvSpPr>
            <p:spPr>
              <a:xfrm>
                <a:off x="3667700" y="4736150"/>
                <a:ext cx="320175" cy="49550"/>
              </a:xfrm>
              <a:custGeom>
                <a:avLst/>
                <a:gdLst/>
                <a:ahLst/>
                <a:cxnLst/>
                <a:rect l="l" t="t" r="r" b="b"/>
                <a:pathLst>
                  <a:path w="12807" h="1982" extrusionOk="0">
                    <a:moveTo>
                      <a:pt x="1" y="0"/>
                    </a:moveTo>
                    <a:lnTo>
                      <a:pt x="1" y="1981"/>
                    </a:lnTo>
                    <a:lnTo>
                      <a:pt x="12806" y="1981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90" name="Google Shape;2590;p42"/>
              <p:cNvSpPr/>
              <p:nvPr/>
            </p:nvSpPr>
            <p:spPr>
              <a:xfrm>
                <a:off x="3667700" y="4824025"/>
                <a:ext cx="320175" cy="48850"/>
              </a:xfrm>
              <a:custGeom>
                <a:avLst/>
                <a:gdLst/>
                <a:ahLst/>
                <a:cxnLst/>
                <a:rect l="l" t="t" r="r" b="b"/>
                <a:pathLst>
                  <a:path w="12807" h="1954" extrusionOk="0">
                    <a:moveTo>
                      <a:pt x="1" y="0"/>
                    </a:moveTo>
                    <a:lnTo>
                      <a:pt x="1" y="1953"/>
                    </a:lnTo>
                    <a:lnTo>
                      <a:pt x="12806" y="1953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91" name="Google Shape;2591;p42"/>
              <p:cNvSpPr/>
              <p:nvPr/>
            </p:nvSpPr>
            <p:spPr>
              <a:xfrm>
                <a:off x="3595875" y="5066050"/>
                <a:ext cx="1625825" cy="403875"/>
              </a:xfrm>
              <a:custGeom>
                <a:avLst/>
                <a:gdLst/>
                <a:ahLst/>
                <a:cxnLst/>
                <a:rect l="l" t="t" r="r" b="b"/>
                <a:pathLst>
                  <a:path w="65033" h="16155" extrusionOk="0">
                    <a:moveTo>
                      <a:pt x="0" y="0"/>
                    </a:moveTo>
                    <a:lnTo>
                      <a:pt x="0" y="16154"/>
                    </a:lnTo>
                    <a:lnTo>
                      <a:pt x="65032" y="16154"/>
                    </a:lnTo>
                    <a:lnTo>
                      <a:pt x="65032" y="0"/>
                    </a:lnTo>
                    <a:close/>
                  </a:path>
                </a:pathLst>
              </a:custGeom>
              <a:solidFill>
                <a:srgbClr val="A4C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92" name="Google Shape;2592;p42"/>
              <p:cNvSpPr/>
              <p:nvPr/>
            </p:nvSpPr>
            <p:spPr>
              <a:xfrm>
                <a:off x="3667700" y="5149050"/>
                <a:ext cx="320175" cy="49550"/>
              </a:xfrm>
              <a:custGeom>
                <a:avLst/>
                <a:gdLst/>
                <a:ahLst/>
                <a:cxnLst/>
                <a:rect l="l" t="t" r="r" b="b"/>
                <a:pathLst>
                  <a:path w="12807" h="1982" extrusionOk="0">
                    <a:moveTo>
                      <a:pt x="1" y="0"/>
                    </a:moveTo>
                    <a:lnTo>
                      <a:pt x="1" y="1981"/>
                    </a:lnTo>
                    <a:lnTo>
                      <a:pt x="12806" y="1981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93" name="Google Shape;2593;p42"/>
              <p:cNvSpPr/>
              <p:nvPr/>
            </p:nvSpPr>
            <p:spPr>
              <a:xfrm>
                <a:off x="3667700" y="5234150"/>
                <a:ext cx="320175" cy="49525"/>
              </a:xfrm>
              <a:custGeom>
                <a:avLst/>
                <a:gdLst/>
                <a:ahLst/>
                <a:cxnLst/>
                <a:rect l="l" t="t" r="r" b="b"/>
                <a:pathLst>
                  <a:path w="12807" h="1981" extrusionOk="0">
                    <a:moveTo>
                      <a:pt x="1" y="0"/>
                    </a:moveTo>
                    <a:lnTo>
                      <a:pt x="1" y="1981"/>
                    </a:lnTo>
                    <a:lnTo>
                      <a:pt x="12806" y="1981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94" name="Google Shape;2594;p42"/>
              <p:cNvSpPr/>
              <p:nvPr/>
            </p:nvSpPr>
            <p:spPr>
              <a:xfrm>
                <a:off x="3667700" y="5322025"/>
                <a:ext cx="320175" cy="48850"/>
              </a:xfrm>
              <a:custGeom>
                <a:avLst/>
                <a:gdLst/>
                <a:ahLst/>
                <a:cxnLst/>
                <a:rect l="l" t="t" r="r" b="b"/>
                <a:pathLst>
                  <a:path w="12807" h="1954" extrusionOk="0">
                    <a:moveTo>
                      <a:pt x="1" y="0"/>
                    </a:moveTo>
                    <a:lnTo>
                      <a:pt x="1" y="1953"/>
                    </a:lnTo>
                    <a:lnTo>
                      <a:pt x="12806" y="1953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95" name="Google Shape;2595;p42"/>
              <p:cNvSpPr/>
              <p:nvPr/>
            </p:nvSpPr>
            <p:spPr>
              <a:xfrm>
                <a:off x="4061775" y="5156725"/>
                <a:ext cx="43275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1479" extrusionOk="0">
                    <a:moveTo>
                      <a:pt x="977" y="0"/>
                    </a:moveTo>
                    <a:cubicBezTo>
                      <a:pt x="335" y="0"/>
                      <a:pt x="1" y="782"/>
                      <a:pt x="475" y="1256"/>
                    </a:cubicBezTo>
                    <a:cubicBezTo>
                      <a:pt x="619" y="1409"/>
                      <a:pt x="802" y="1478"/>
                      <a:pt x="983" y="1478"/>
                    </a:cubicBezTo>
                    <a:cubicBezTo>
                      <a:pt x="1360" y="1478"/>
                      <a:pt x="1730" y="1178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96" name="Google Shape;2596;p42"/>
              <p:cNvSpPr/>
              <p:nvPr/>
            </p:nvSpPr>
            <p:spPr>
              <a:xfrm>
                <a:off x="4142675" y="5156725"/>
                <a:ext cx="43275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1479" extrusionOk="0">
                    <a:moveTo>
                      <a:pt x="1005" y="0"/>
                    </a:moveTo>
                    <a:cubicBezTo>
                      <a:pt x="336" y="0"/>
                      <a:pt x="1" y="782"/>
                      <a:pt x="475" y="1256"/>
                    </a:cubicBezTo>
                    <a:cubicBezTo>
                      <a:pt x="620" y="1409"/>
                      <a:pt x="802" y="1478"/>
                      <a:pt x="983" y="1478"/>
                    </a:cubicBezTo>
                    <a:cubicBezTo>
                      <a:pt x="1361" y="1478"/>
                      <a:pt x="1731" y="1178"/>
                      <a:pt x="1731" y="726"/>
                    </a:cubicBezTo>
                    <a:cubicBezTo>
                      <a:pt x="1731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97" name="Google Shape;2597;p42"/>
              <p:cNvSpPr/>
              <p:nvPr/>
            </p:nvSpPr>
            <p:spPr>
              <a:xfrm>
                <a:off x="4223600" y="5156725"/>
                <a:ext cx="43250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479" extrusionOk="0">
                    <a:moveTo>
                      <a:pt x="1004" y="0"/>
                    </a:moveTo>
                    <a:cubicBezTo>
                      <a:pt x="335" y="0"/>
                      <a:pt x="0" y="782"/>
                      <a:pt x="474" y="1256"/>
                    </a:cubicBezTo>
                    <a:cubicBezTo>
                      <a:pt x="628" y="1409"/>
                      <a:pt x="814" y="1478"/>
                      <a:pt x="995" y="1478"/>
                    </a:cubicBezTo>
                    <a:cubicBezTo>
                      <a:pt x="1373" y="1478"/>
                      <a:pt x="1730" y="1178"/>
                      <a:pt x="1730" y="726"/>
                    </a:cubicBezTo>
                    <a:cubicBezTo>
                      <a:pt x="1730" y="335"/>
                      <a:pt x="1395" y="0"/>
                      <a:pt x="100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98" name="Google Shape;2598;p42"/>
              <p:cNvSpPr/>
              <p:nvPr/>
            </p:nvSpPr>
            <p:spPr>
              <a:xfrm>
                <a:off x="4305200" y="5156725"/>
                <a:ext cx="42575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479" extrusionOk="0">
                    <a:moveTo>
                      <a:pt x="977" y="0"/>
                    </a:moveTo>
                    <a:cubicBezTo>
                      <a:pt x="335" y="0"/>
                      <a:pt x="0" y="782"/>
                      <a:pt x="447" y="1256"/>
                    </a:cubicBezTo>
                    <a:cubicBezTo>
                      <a:pt x="600" y="1409"/>
                      <a:pt x="786" y="1478"/>
                      <a:pt x="967" y="1478"/>
                    </a:cubicBezTo>
                    <a:cubicBezTo>
                      <a:pt x="1345" y="1478"/>
                      <a:pt x="1702" y="1178"/>
                      <a:pt x="1702" y="726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99" name="Google Shape;2599;p42"/>
              <p:cNvSpPr/>
              <p:nvPr/>
            </p:nvSpPr>
            <p:spPr>
              <a:xfrm>
                <a:off x="4932925" y="5156725"/>
                <a:ext cx="43275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1479" extrusionOk="0">
                    <a:moveTo>
                      <a:pt x="1005" y="0"/>
                    </a:moveTo>
                    <a:cubicBezTo>
                      <a:pt x="335" y="0"/>
                      <a:pt x="0" y="782"/>
                      <a:pt x="475" y="1256"/>
                    </a:cubicBezTo>
                    <a:cubicBezTo>
                      <a:pt x="619" y="1409"/>
                      <a:pt x="802" y="1478"/>
                      <a:pt x="983" y="1478"/>
                    </a:cubicBezTo>
                    <a:cubicBezTo>
                      <a:pt x="1360" y="1478"/>
                      <a:pt x="1730" y="1178"/>
                      <a:pt x="1730" y="726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00" name="Google Shape;2600;p42"/>
              <p:cNvSpPr/>
              <p:nvPr/>
            </p:nvSpPr>
            <p:spPr>
              <a:xfrm>
                <a:off x="5015925" y="5156725"/>
                <a:ext cx="42575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479" extrusionOk="0">
                    <a:moveTo>
                      <a:pt x="977" y="0"/>
                    </a:moveTo>
                    <a:cubicBezTo>
                      <a:pt x="335" y="0"/>
                      <a:pt x="0" y="782"/>
                      <a:pt x="447" y="1256"/>
                    </a:cubicBezTo>
                    <a:cubicBezTo>
                      <a:pt x="600" y="1409"/>
                      <a:pt x="786" y="1478"/>
                      <a:pt x="967" y="1478"/>
                    </a:cubicBezTo>
                    <a:cubicBezTo>
                      <a:pt x="1345" y="1478"/>
                      <a:pt x="1702" y="1178"/>
                      <a:pt x="1702" y="726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01" name="Google Shape;2601;p42"/>
              <p:cNvSpPr/>
              <p:nvPr/>
            </p:nvSpPr>
            <p:spPr>
              <a:xfrm>
                <a:off x="4386100" y="5156725"/>
                <a:ext cx="43275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1479" extrusionOk="0">
                    <a:moveTo>
                      <a:pt x="977" y="0"/>
                    </a:moveTo>
                    <a:cubicBezTo>
                      <a:pt x="335" y="0"/>
                      <a:pt x="1" y="782"/>
                      <a:pt x="475" y="1256"/>
                    </a:cubicBezTo>
                    <a:cubicBezTo>
                      <a:pt x="619" y="1409"/>
                      <a:pt x="802" y="1478"/>
                      <a:pt x="983" y="1478"/>
                    </a:cubicBezTo>
                    <a:cubicBezTo>
                      <a:pt x="1360" y="1478"/>
                      <a:pt x="1730" y="1178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02" name="Google Shape;2602;p42"/>
              <p:cNvSpPr/>
              <p:nvPr/>
            </p:nvSpPr>
            <p:spPr>
              <a:xfrm>
                <a:off x="4784350" y="5156725"/>
                <a:ext cx="42575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479" extrusionOk="0">
                    <a:moveTo>
                      <a:pt x="977" y="0"/>
                    </a:moveTo>
                    <a:cubicBezTo>
                      <a:pt x="308" y="0"/>
                      <a:pt x="1" y="782"/>
                      <a:pt x="447" y="1256"/>
                    </a:cubicBezTo>
                    <a:cubicBezTo>
                      <a:pt x="601" y="1409"/>
                      <a:pt x="787" y="1478"/>
                      <a:pt x="968" y="1478"/>
                    </a:cubicBezTo>
                    <a:cubicBezTo>
                      <a:pt x="1346" y="1478"/>
                      <a:pt x="1703" y="1178"/>
                      <a:pt x="1703" y="726"/>
                    </a:cubicBezTo>
                    <a:cubicBezTo>
                      <a:pt x="1703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03" name="Google Shape;2603;p42"/>
              <p:cNvSpPr/>
              <p:nvPr/>
            </p:nvSpPr>
            <p:spPr>
              <a:xfrm>
                <a:off x="4467000" y="5156725"/>
                <a:ext cx="43275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1479" extrusionOk="0">
                    <a:moveTo>
                      <a:pt x="1005" y="0"/>
                    </a:moveTo>
                    <a:cubicBezTo>
                      <a:pt x="336" y="0"/>
                      <a:pt x="1" y="782"/>
                      <a:pt x="475" y="1256"/>
                    </a:cubicBezTo>
                    <a:cubicBezTo>
                      <a:pt x="620" y="1409"/>
                      <a:pt x="802" y="1478"/>
                      <a:pt x="983" y="1478"/>
                    </a:cubicBezTo>
                    <a:cubicBezTo>
                      <a:pt x="1361" y="1478"/>
                      <a:pt x="1731" y="1178"/>
                      <a:pt x="1731" y="726"/>
                    </a:cubicBezTo>
                    <a:cubicBezTo>
                      <a:pt x="1731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04" name="Google Shape;2604;p42"/>
              <p:cNvSpPr/>
              <p:nvPr/>
            </p:nvSpPr>
            <p:spPr>
              <a:xfrm>
                <a:off x="4547925" y="5156725"/>
                <a:ext cx="43250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479" extrusionOk="0">
                    <a:moveTo>
                      <a:pt x="977" y="0"/>
                    </a:moveTo>
                    <a:cubicBezTo>
                      <a:pt x="335" y="0"/>
                      <a:pt x="0" y="782"/>
                      <a:pt x="446" y="1256"/>
                    </a:cubicBezTo>
                    <a:cubicBezTo>
                      <a:pt x="600" y="1409"/>
                      <a:pt x="786" y="1478"/>
                      <a:pt x="968" y="1478"/>
                    </a:cubicBezTo>
                    <a:cubicBezTo>
                      <a:pt x="1348" y="1478"/>
                      <a:pt x="1711" y="1178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05" name="Google Shape;2605;p42"/>
              <p:cNvSpPr/>
              <p:nvPr/>
            </p:nvSpPr>
            <p:spPr>
              <a:xfrm>
                <a:off x="4712525" y="5156725"/>
                <a:ext cx="43250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479" extrusionOk="0">
                    <a:moveTo>
                      <a:pt x="977" y="0"/>
                    </a:moveTo>
                    <a:cubicBezTo>
                      <a:pt x="335" y="0"/>
                      <a:pt x="0" y="782"/>
                      <a:pt x="475" y="1256"/>
                    </a:cubicBezTo>
                    <a:cubicBezTo>
                      <a:pt x="619" y="1409"/>
                      <a:pt x="802" y="1478"/>
                      <a:pt x="983" y="1478"/>
                    </a:cubicBezTo>
                    <a:cubicBezTo>
                      <a:pt x="1360" y="1478"/>
                      <a:pt x="1730" y="1178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06" name="Google Shape;2606;p42"/>
              <p:cNvSpPr/>
              <p:nvPr/>
            </p:nvSpPr>
            <p:spPr>
              <a:xfrm>
                <a:off x="5082875" y="5156725"/>
                <a:ext cx="43275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1479" extrusionOk="0">
                    <a:moveTo>
                      <a:pt x="1005" y="0"/>
                    </a:moveTo>
                    <a:cubicBezTo>
                      <a:pt x="335" y="0"/>
                      <a:pt x="1" y="782"/>
                      <a:pt x="475" y="1256"/>
                    </a:cubicBezTo>
                    <a:cubicBezTo>
                      <a:pt x="619" y="1409"/>
                      <a:pt x="802" y="1478"/>
                      <a:pt x="983" y="1478"/>
                    </a:cubicBezTo>
                    <a:cubicBezTo>
                      <a:pt x="1360" y="1478"/>
                      <a:pt x="1730" y="1178"/>
                      <a:pt x="1730" y="726"/>
                    </a:cubicBezTo>
                    <a:cubicBezTo>
                      <a:pt x="1730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07" name="Google Shape;2607;p42"/>
              <p:cNvSpPr/>
              <p:nvPr/>
            </p:nvSpPr>
            <p:spPr>
              <a:xfrm>
                <a:off x="4629525" y="5156725"/>
                <a:ext cx="42575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479" extrusionOk="0">
                    <a:moveTo>
                      <a:pt x="977" y="0"/>
                    </a:moveTo>
                    <a:cubicBezTo>
                      <a:pt x="307" y="0"/>
                      <a:pt x="0" y="782"/>
                      <a:pt x="447" y="1256"/>
                    </a:cubicBezTo>
                    <a:cubicBezTo>
                      <a:pt x="600" y="1409"/>
                      <a:pt x="786" y="1478"/>
                      <a:pt x="967" y="1478"/>
                    </a:cubicBezTo>
                    <a:cubicBezTo>
                      <a:pt x="1345" y="1478"/>
                      <a:pt x="1702" y="1178"/>
                      <a:pt x="1702" y="726"/>
                    </a:cubicBezTo>
                    <a:cubicBezTo>
                      <a:pt x="1702" y="335"/>
                      <a:pt x="1367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08" name="Google Shape;2608;p42"/>
              <p:cNvSpPr/>
              <p:nvPr/>
            </p:nvSpPr>
            <p:spPr>
              <a:xfrm>
                <a:off x="4861775" y="5156725"/>
                <a:ext cx="43275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1479" extrusionOk="0">
                    <a:moveTo>
                      <a:pt x="977" y="0"/>
                    </a:moveTo>
                    <a:cubicBezTo>
                      <a:pt x="335" y="0"/>
                      <a:pt x="1" y="782"/>
                      <a:pt x="447" y="1256"/>
                    </a:cubicBezTo>
                    <a:cubicBezTo>
                      <a:pt x="601" y="1409"/>
                      <a:pt x="786" y="1478"/>
                      <a:pt x="968" y="1478"/>
                    </a:cubicBezTo>
                    <a:cubicBezTo>
                      <a:pt x="1348" y="1478"/>
                      <a:pt x="1712" y="1178"/>
                      <a:pt x="1730" y="726"/>
                    </a:cubicBezTo>
                    <a:cubicBezTo>
                      <a:pt x="1702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09" name="Google Shape;2609;p42"/>
              <p:cNvSpPr/>
              <p:nvPr/>
            </p:nvSpPr>
            <p:spPr>
              <a:xfrm>
                <a:off x="5089150" y="5245075"/>
                <a:ext cx="43275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1489" extrusionOk="0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35" y="1488"/>
                      <a:pt x="754" y="1488"/>
                    </a:cubicBezTo>
                    <a:cubicBezTo>
                      <a:pt x="1396" y="1460"/>
                      <a:pt x="1730" y="679"/>
                      <a:pt x="1256" y="205"/>
                    </a:cubicBezTo>
                    <a:cubicBezTo>
                      <a:pt x="1106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10" name="Google Shape;2610;p42"/>
              <p:cNvSpPr/>
              <p:nvPr/>
            </p:nvSpPr>
            <p:spPr>
              <a:xfrm>
                <a:off x="5008250" y="5245075"/>
                <a:ext cx="43275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1489" extrusionOk="0">
                    <a:moveTo>
                      <a:pt x="749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35" y="1488"/>
                      <a:pt x="726" y="1488"/>
                    </a:cubicBezTo>
                    <a:cubicBezTo>
                      <a:pt x="1395" y="1488"/>
                      <a:pt x="1730" y="679"/>
                      <a:pt x="1256" y="205"/>
                    </a:cubicBezTo>
                    <a:cubicBezTo>
                      <a:pt x="1106" y="64"/>
                      <a:pt x="925" y="1"/>
                      <a:pt x="74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11" name="Google Shape;2611;p42"/>
              <p:cNvSpPr/>
              <p:nvPr/>
            </p:nvSpPr>
            <p:spPr>
              <a:xfrm>
                <a:off x="4927350" y="5245075"/>
                <a:ext cx="42550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1489" extrusionOk="0">
                    <a:moveTo>
                      <a:pt x="748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35" y="1488"/>
                      <a:pt x="726" y="1488"/>
                    </a:cubicBezTo>
                    <a:cubicBezTo>
                      <a:pt x="1395" y="1460"/>
                      <a:pt x="1702" y="679"/>
                      <a:pt x="1256" y="205"/>
                    </a:cubicBezTo>
                    <a:cubicBezTo>
                      <a:pt x="1106" y="64"/>
                      <a:pt x="925" y="1"/>
                      <a:pt x="748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12" name="Google Shape;2612;p42"/>
              <p:cNvSpPr/>
              <p:nvPr/>
            </p:nvSpPr>
            <p:spPr>
              <a:xfrm>
                <a:off x="4845950" y="5245075"/>
                <a:ext cx="43050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1722" h="1489" extrusionOk="0">
                    <a:moveTo>
                      <a:pt x="753" y="1"/>
                    </a:moveTo>
                    <a:cubicBezTo>
                      <a:pt x="373" y="1"/>
                      <a:pt x="1" y="296"/>
                      <a:pt x="20" y="735"/>
                    </a:cubicBezTo>
                    <a:cubicBezTo>
                      <a:pt x="20" y="1153"/>
                      <a:pt x="327" y="1488"/>
                      <a:pt x="745" y="1488"/>
                    </a:cubicBezTo>
                    <a:cubicBezTo>
                      <a:pt x="1387" y="1460"/>
                      <a:pt x="1722" y="679"/>
                      <a:pt x="1247" y="205"/>
                    </a:cubicBezTo>
                    <a:cubicBezTo>
                      <a:pt x="1106" y="64"/>
                      <a:pt x="929" y="1"/>
                      <a:pt x="75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13" name="Google Shape;2613;p42"/>
              <p:cNvSpPr/>
              <p:nvPr/>
            </p:nvSpPr>
            <p:spPr>
              <a:xfrm>
                <a:off x="4218000" y="5245075"/>
                <a:ext cx="43275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1489" extrusionOk="0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36" y="1488"/>
                      <a:pt x="726" y="1488"/>
                    </a:cubicBezTo>
                    <a:cubicBezTo>
                      <a:pt x="1396" y="1488"/>
                      <a:pt x="1731" y="679"/>
                      <a:pt x="1256" y="205"/>
                    </a:cubicBezTo>
                    <a:cubicBezTo>
                      <a:pt x="1106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14" name="Google Shape;2614;p42"/>
              <p:cNvSpPr/>
              <p:nvPr/>
            </p:nvSpPr>
            <p:spPr>
              <a:xfrm>
                <a:off x="4135225" y="5245075"/>
                <a:ext cx="43050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1722" h="1489" extrusionOk="0">
                    <a:moveTo>
                      <a:pt x="762" y="1"/>
                    </a:moveTo>
                    <a:cubicBezTo>
                      <a:pt x="373" y="1"/>
                      <a:pt x="1" y="296"/>
                      <a:pt x="20" y="735"/>
                    </a:cubicBezTo>
                    <a:cubicBezTo>
                      <a:pt x="20" y="1153"/>
                      <a:pt x="327" y="1488"/>
                      <a:pt x="745" y="1488"/>
                    </a:cubicBezTo>
                    <a:cubicBezTo>
                      <a:pt x="1387" y="1488"/>
                      <a:pt x="1722" y="679"/>
                      <a:pt x="1275" y="205"/>
                    </a:cubicBezTo>
                    <a:cubicBezTo>
                      <a:pt x="1125" y="64"/>
                      <a:pt x="942" y="1"/>
                      <a:pt x="76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15" name="Google Shape;2615;p42"/>
              <p:cNvSpPr/>
              <p:nvPr/>
            </p:nvSpPr>
            <p:spPr>
              <a:xfrm>
                <a:off x="4765050" y="5245075"/>
                <a:ext cx="43050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1722" h="1489" extrusionOk="0">
                    <a:moveTo>
                      <a:pt x="762" y="1"/>
                    </a:moveTo>
                    <a:cubicBezTo>
                      <a:pt x="373" y="1"/>
                      <a:pt x="0" y="296"/>
                      <a:pt x="20" y="735"/>
                    </a:cubicBezTo>
                    <a:cubicBezTo>
                      <a:pt x="20" y="1153"/>
                      <a:pt x="326" y="1488"/>
                      <a:pt x="745" y="1488"/>
                    </a:cubicBezTo>
                    <a:cubicBezTo>
                      <a:pt x="1387" y="1488"/>
                      <a:pt x="1721" y="679"/>
                      <a:pt x="1275" y="205"/>
                    </a:cubicBezTo>
                    <a:cubicBezTo>
                      <a:pt x="1125" y="64"/>
                      <a:pt x="942" y="1"/>
                      <a:pt x="76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16" name="Google Shape;2616;p42"/>
              <p:cNvSpPr/>
              <p:nvPr/>
            </p:nvSpPr>
            <p:spPr>
              <a:xfrm>
                <a:off x="4367275" y="5245075"/>
                <a:ext cx="42575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489" extrusionOk="0">
                    <a:moveTo>
                      <a:pt x="748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07" y="1488"/>
                      <a:pt x="726" y="1488"/>
                    </a:cubicBezTo>
                    <a:cubicBezTo>
                      <a:pt x="1367" y="1488"/>
                      <a:pt x="1702" y="679"/>
                      <a:pt x="1256" y="205"/>
                    </a:cubicBezTo>
                    <a:cubicBezTo>
                      <a:pt x="1106" y="64"/>
                      <a:pt x="925" y="1"/>
                      <a:pt x="748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17" name="Google Shape;2617;p42"/>
              <p:cNvSpPr/>
              <p:nvPr/>
            </p:nvSpPr>
            <p:spPr>
              <a:xfrm>
                <a:off x="4683925" y="5245075"/>
                <a:ext cx="43275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1489" extrusionOk="0">
                    <a:moveTo>
                      <a:pt x="749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35" y="1488"/>
                      <a:pt x="754" y="1488"/>
                    </a:cubicBezTo>
                    <a:cubicBezTo>
                      <a:pt x="1395" y="1460"/>
                      <a:pt x="1730" y="679"/>
                      <a:pt x="1256" y="205"/>
                    </a:cubicBezTo>
                    <a:cubicBezTo>
                      <a:pt x="1106" y="64"/>
                      <a:pt x="925" y="1"/>
                      <a:pt x="749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18" name="Google Shape;2618;p42"/>
              <p:cNvSpPr/>
              <p:nvPr/>
            </p:nvSpPr>
            <p:spPr>
              <a:xfrm>
                <a:off x="4603025" y="5245075"/>
                <a:ext cx="43250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489" extrusionOk="0">
                    <a:moveTo>
                      <a:pt x="748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35" y="1488"/>
                      <a:pt x="725" y="1488"/>
                    </a:cubicBezTo>
                    <a:cubicBezTo>
                      <a:pt x="1395" y="1460"/>
                      <a:pt x="1730" y="679"/>
                      <a:pt x="1256" y="205"/>
                    </a:cubicBezTo>
                    <a:cubicBezTo>
                      <a:pt x="1106" y="64"/>
                      <a:pt x="925" y="1"/>
                      <a:pt x="748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19" name="Google Shape;2619;p42"/>
              <p:cNvSpPr/>
              <p:nvPr/>
            </p:nvSpPr>
            <p:spPr>
              <a:xfrm>
                <a:off x="4438400" y="5245075"/>
                <a:ext cx="43275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1489" extrusionOk="0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36" y="1488"/>
                      <a:pt x="726" y="1488"/>
                    </a:cubicBezTo>
                    <a:cubicBezTo>
                      <a:pt x="1396" y="1488"/>
                      <a:pt x="1731" y="679"/>
                      <a:pt x="1256" y="205"/>
                    </a:cubicBezTo>
                    <a:cubicBezTo>
                      <a:pt x="1107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20" name="Google Shape;2620;p42"/>
              <p:cNvSpPr/>
              <p:nvPr/>
            </p:nvSpPr>
            <p:spPr>
              <a:xfrm>
                <a:off x="4067575" y="5245075"/>
                <a:ext cx="43050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1722" h="1489" extrusionOk="0">
                    <a:moveTo>
                      <a:pt x="753" y="1"/>
                    </a:moveTo>
                    <a:cubicBezTo>
                      <a:pt x="373" y="1"/>
                      <a:pt x="1" y="296"/>
                      <a:pt x="20" y="735"/>
                    </a:cubicBezTo>
                    <a:cubicBezTo>
                      <a:pt x="20" y="1153"/>
                      <a:pt x="327" y="1488"/>
                      <a:pt x="745" y="1488"/>
                    </a:cubicBezTo>
                    <a:cubicBezTo>
                      <a:pt x="1387" y="1460"/>
                      <a:pt x="1721" y="679"/>
                      <a:pt x="1247" y="205"/>
                    </a:cubicBezTo>
                    <a:cubicBezTo>
                      <a:pt x="1106" y="64"/>
                      <a:pt x="929" y="1"/>
                      <a:pt x="753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21" name="Google Shape;2621;p42"/>
              <p:cNvSpPr/>
              <p:nvPr/>
            </p:nvSpPr>
            <p:spPr>
              <a:xfrm>
                <a:off x="4522100" y="5245075"/>
                <a:ext cx="42575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489" extrusionOk="0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08" y="1488"/>
                      <a:pt x="726" y="1488"/>
                    </a:cubicBezTo>
                    <a:cubicBezTo>
                      <a:pt x="1396" y="1460"/>
                      <a:pt x="1703" y="679"/>
                      <a:pt x="1256" y="205"/>
                    </a:cubicBezTo>
                    <a:cubicBezTo>
                      <a:pt x="1106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22" name="Google Shape;2622;p42"/>
              <p:cNvSpPr/>
              <p:nvPr/>
            </p:nvSpPr>
            <p:spPr>
              <a:xfrm>
                <a:off x="4289850" y="5245075"/>
                <a:ext cx="43275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1489" extrusionOk="0">
                    <a:moveTo>
                      <a:pt x="749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35" y="1488"/>
                      <a:pt x="726" y="1488"/>
                    </a:cubicBezTo>
                    <a:cubicBezTo>
                      <a:pt x="1395" y="1460"/>
                      <a:pt x="1730" y="679"/>
                      <a:pt x="1256" y="205"/>
                    </a:cubicBezTo>
                    <a:cubicBezTo>
                      <a:pt x="1106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23" name="Google Shape;2623;p42"/>
              <p:cNvSpPr/>
              <p:nvPr/>
            </p:nvSpPr>
            <p:spPr>
              <a:xfrm>
                <a:off x="4061775" y="5324125"/>
                <a:ext cx="43275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1466" extrusionOk="0">
                    <a:moveTo>
                      <a:pt x="977" y="0"/>
                    </a:moveTo>
                    <a:cubicBezTo>
                      <a:pt x="335" y="0"/>
                      <a:pt x="1" y="781"/>
                      <a:pt x="475" y="1256"/>
                    </a:cubicBezTo>
                    <a:cubicBezTo>
                      <a:pt x="619" y="1400"/>
                      <a:pt x="801" y="1466"/>
                      <a:pt x="982" y="1466"/>
                    </a:cubicBezTo>
                    <a:cubicBezTo>
                      <a:pt x="1360" y="1466"/>
                      <a:pt x="1730" y="1179"/>
                      <a:pt x="1730" y="725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24" name="Google Shape;2624;p42"/>
              <p:cNvSpPr/>
              <p:nvPr/>
            </p:nvSpPr>
            <p:spPr>
              <a:xfrm>
                <a:off x="4142675" y="5324125"/>
                <a:ext cx="43275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1466" extrusionOk="0">
                    <a:moveTo>
                      <a:pt x="1005" y="0"/>
                    </a:moveTo>
                    <a:cubicBezTo>
                      <a:pt x="336" y="0"/>
                      <a:pt x="1" y="781"/>
                      <a:pt x="475" y="1256"/>
                    </a:cubicBezTo>
                    <a:cubicBezTo>
                      <a:pt x="619" y="1400"/>
                      <a:pt x="802" y="1466"/>
                      <a:pt x="982" y="1466"/>
                    </a:cubicBezTo>
                    <a:cubicBezTo>
                      <a:pt x="1360" y="1466"/>
                      <a:pt x="1731" y="1179"/>
                      <a:pt x="1731" y="725"/>
                    </a:cubicBezTo>
                    <a:cubicBezTo>
                      <a:pt x="1731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25" name="Google Shape;2625;p42"/>
              <p:cNvSpPr/>
              <p:nvPr/>
            </p:nvSpPr>
            <p:spPr>
              <a:xfrm>
                <a:off x="4223600" y="5324125"/>
                <a:ext cx="4325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466" extrusionOk="0">
                    <a:moveTo>
                      <a:pt x="1004" y="0"/>
                    </a:moveTo>
                    <a:cubicBezTo>
                      <a:pt x="335" y="0"/>
                      <a:pt x="0" y="781"/>
                      <a:pt x="474" y="1256"/>
                    </a:cubicBezTo>
                    <a:cubicBezTo>
                      <a:pt x="628" y="1400"/>
                      <a:pt x="813" y="1466"/>
                      <a:pt x="994" y="1466"/>
                    </a:cubicBezTo>
                    <a:cubicBezTo>
                      <a:pt x="1372" y="1466"/>
                      <a:pt x="1730" y="1179"/>
                      <a:pt x="1730" y="725"/>
                    </a:cubicBezTo>
                    <a:cubicBezTo>
                      <a:pt x="1730" y="335"/>
                      <a:pt x="1395" y="0"/>
                      <a:pt x="100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26" name="Google Shape;2626;p42"/>
              <p:cNvSpPr/>
              <p:nvPr/>
            </p:nvSpPr>
            <p:spPr>
              <a:xfrm>
                <a:off x="4305200" y="5324125"/>
                <a:ext cx="42575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466" extrusionOk="0">
                    <a:moveTo>
                      <a:pt x="977" y="0"/>
                    </a:moveTo>
                    <a:cubicBezTo>
                      <a:pt x="335" y="0"/>
                      <a:pt x="0" y="781"/>
                      <a:pt x="447" y="1256"/>
                    </a:cubicBezTo>
                    <a:cubicBezTo>
                      <a:pt x="600" y="1400"/>
                      <a:pt x="786" y="1466"/>
                      <a:pt x="966" y="1466"/>
                    </a:cubicBezTo>
                    <a:cubicBezTo>
                      <a:pt x="1345" y="1466"/>
                      <a:pt x="1702" y="1179"/>
                      <a:pt x="1702" y="725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27" name="Google Shape;2627;p42"/>
              <p:cNvSpPr/>
              <p:nvPr/>
            </p:nvSpPr>
            <p:spPr>
              <a:xfrm>
                <a:off x="4932925" y="5324125"/>
                <a:ext cx="43275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1466" extrusionOk="0">
                    <a:moveTo>
                      <a:pt x="1005" y="0"/>
                    </a:moveTo>
                    <a:cubicBezTo>
                      <a:pt x="335" y="0"/>
                      <a:pt x="0" y="781"/>
                      <a:pt x="475" y="1256"/>
                    </a:cubicBezTo>
                    <a:cubicBezTo>
                      <a:pt x="619" y="1400"/>
                      <a:pt x="801" y="1466"/>
                      <a:pt x="982" y="1466"/>
                    </a:cubicBezTo>
                    <a:cubicBezTo>
                      <a:pt x="1360" y="1466"/>
                      <a:pt x="1730" y="1179"/>
                      <a:pt x="1730" y="725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28" name="Google Shape;2628;p42"/>
              <p:cNvSpPr/>
              <p:nvPr/>
            </p:nvSpPr>
            <p:spPr>
              <a:xfrm>
                <a:off x="5015925" y="5324125"/>
                <a:ext cx="42575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466" extrusionOk="0">
                    <a:moveTo>
                      <a:pt x="977" y="0"/>
                    </a:moveTo>
                    <a:cubicBezTo>
                      <a:pt x="335" y="0"/>
                      <a:pt x="0" y="781"/>
                      <a:pt x="447" y="1256"/>
                    </a:cubicBezTo>
                    <a:cubicBezTo>
                      <a:pt x="600" y="1400"/>
                      <a:pt x="786" y="1466"/>
                      <a:pt x="966" y="1466"/>
                    </a:cubicBezTo>
                    <a:cubicBezTo>
                      <a:pt x="1345" y="1466"/>
                      <a:pt x="1702" y="1179"/>
                      <a:pt x="1702" y="725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29" name="Google Shape;2629;p42"/>
              <p:cNvSpPr/>
              <p:nvPr/>
            </p:nvSpPr>
            <p:spPr>
              <a:xfrm>
                <a:off x="4386100" y="5324125"/>
                <a:ext cx="43275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1466" extrusionOk="0">
                    <a:moveTo>
                      <a:pt x="977" y="0"/>
                    </a:moveTo>
                    <a:cubicBezTo>
                      <a:pt x="335" y="0"/>
                      <a:pt x="1" y="781"/>
                      <a:pt x="475" y="1256"/>
                    </a:cubicBezTo>
                    <a:cubicBezTo>
                      <a:pt x="619" y="1400"/>
                      <a:pt x="801" y="1466"/>
                      <a:pt x="982" y="1466"/>
                    </a:cubicBezTo>
                    <a:cubicBezTo>
                      <a:pt x="1360" y="1466"/>
                      <a:pt x="1730" y="1179"/>
                      <a:pt x="1730" y="725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30" name="Google Shape;2630;p42"/>
              <p:cNvSpPr/>
              <p:nvPr/>
            </p:nvSpPr>
            <p:spPr>
              <a:xfrm>
                <a:off x="4784350" y="5324125"/>
                <a:ext cx="42575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466" extrusionOk="0">
                    <a:moveTo>
                      <a:pt x="977" y="0"/>
                    </a:moveTo>
                    <a:cubicBezTo>
                      <a:pt x="308" y="0"/>
                      <a:pt x="1" y="781"/>
                      <a:pt x="447" y="1256"/>
                    </a:cubicBezTo>
                    <a:cubicBezTo>
                      <a:pt x="601" y="1400"/>
                      <a:pt x="786" y="1466"/>
                      <a:pt x="967" y="1466"/>
                    </a:cubicBezTo>
                    <a:cubicBezTo>
                      <a:pt x="1345" y="1466"/>
                      <a:pt x="1703" y="1179"/>
                      <a:pt x="1703" y="725"/>
                    </a:cubicBezTo>
                    <a:cubicBezTo>
                      <a:pt x="1703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31" name="Google Shape;2631;p42"/>
              <p:cNvSpPr/>
              <p:nvPr/>
            </p:nvSpPr>
            <p:spPr>
              <a:xfrm>
                <a:off x="4467000" y="5324125"/>
                <a:ext cx="43275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1466" extrusionOk="0">
                    <a:moveTo>
                      <a:pt x="1005" y="0"/>
                    </a:moveTo>
                    <a:cubicBezTo>
                      <a:pt x="336" y="0"/>
                      <a:pt x="1" y="781"/>
                      <a:pt x="475" y="1256"/>
                    </a:cubicBezTo>
                    <a:cubicBezTo>
                      <a:pt x="619" y="1400"/>
                      <a:pt x="802" y="1466"/>
                      <a:pt x="982" y="1466"/>
                    </a:cubicBezTo>
                    <a:cubicBezTo>
                      <a:pt x="1360" y="1466"/>
                      <a:pt x="1731" y="1179"/>
                      <a:pt x="1731" y="725"/>
                    </a:cubicBezTo>
                    <a:cubicBezTo>
                      <a:pt x="1731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32" name="Google Shape;2632;p42"/>
              <p:cNvSpPr/>
              <p:nvPr/>
            </p:nvSpPr>
            <p:spPr>
              <a:xfrm>
                <a:off x="4547925" y="5324125"/>
                <a:ext cx="4325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466" extrusionOk="0">
                    <a:moveTo>
                      <a:pt x="977" y="0"/>
                    </a:moveTo>
                    <a:cubicBezTo>
                      <a:pt x="335" y="0"/>
                      <a:pt x="0" y="781"/>
                      <a:pt x="446" y="1256"/>
                    </a:cubicBezTo>
                    <a:cubicBezTo>
                      <a:pt x="600" y="1400"/>
                      <a:pt x="785" y="1466"/>
                      <a:pt x="967" y="1466"/>
                    </a:cubicBezTo>
                    <a:cubicBezTo>
                      <a:pt x="1347" y="1466"/>
                      <a:pt x="1711" y="1179"/>
                      <a:pt x="1730" y="725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33" name="Google Shape;2633;p42"/>
              <p:cNvSpPr/>
              <p:nvPr/>
            </p:nvSpPr>
            <p:spPr>
              <a:xfrm>
                <a:off x="4712525" y="5324125"/>
                <a:ext cx="4325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466" extrusionOk="0">
                    <a:moveTo>
                      <a:pt x="977" y="0"/>
                    </a:moveTo>
                    <a:cubicBezTo>
                      <a:pt x="335" y="0"/>
                      <a:pt x="0" y="781"/>
                      <a:pt x="475" y="1256"/>
                    </a:cubicBezTo>
                    <a:cubicBezTo>
                      <a:pt x="619" y="1400"/>
                      <a:pt x="801" y="1466"/>
                      <a:pt x="982" y="1466"/>
                    </a:cubicBezTo>
                    <a:cubicBezTo>
                      <a:pt x="1360" y="1466"/>
                      <a:pt x="1730" y="1179"/>
                      <a:pt x="1730" y="725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34" name="Google Shape;2634;p42"/>
              <p:cNvSpPr/>
              <p:nvPr/>
            </p:nvSpPr>
            <p:spPr>
              <a:xfrm>
                <a:off x="5082875" y="5324125"/>
                <a:ext cx="43275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1466" extrusionOk="0">
                    <a:moveTo>
                      <a:pt x="1005" y="0"/>
                    </a:moveTo>
                    <a:cubicBezTo>
                      <a:pt x="335" y="0"/>
                      <a:pt x="1" y="781"/>
                      <a:pt x="475" y="1256"/>
                    </a:cubicBezTo>
                    <a:cubicBezTo>
                      <a:pt x="619" y="1400"/>
                      <a:pt x="802" y="1466"/>
                      <a:pt x="982" y="1466"/>
                    </a:cubicBezTo>
                    <a:cubicBezTo>
                      <a:pt x="1360" y="1466"/>
                      <a:pt x="1730" y="1179"/>
                      <a:pt x="1730" y="725"/>
                    </a:cubicBezTo>
                    <a:cubicBezTo>
                      <a:pt x="1730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35" name="Google Shape;2635;p42"/>
              <p:cNvSpPr/>
              <p:nvPr/>
            </p:nvSpPr>
            <p:spPr>
              <a:xfrm>
                <a:off x="4629525" y="5324125"/>
                <a:ext cx="42575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466" extrusionOk="0">
                    <a:moveTo>
                      <a:pt x="977" y="0"/>
                    </a:moveTo>
                    <a:cubicBezTo>
                      <a:pt x="307" y="0"/>
                      <a:pt x="0" y="781"/>
                      <a:pt x="447" y="1256"/>
                    </a:cubicBezTo>
                    <a:cubicBezTo>
                      <a:pt x="600" y="1400"/>
                      <a:pt x="786" y="1466"/>
                      <a:pt x="966" y="1466"/>
                    </a:cubicBezTo>
                    <a:cubicBezTo>
                      <a:pt x="1345" y="1466"/>
                      <a:pt x="1702" y="1179"/>
                      <a:pt x="1702" y="725"/>
                    </a:cubicBezTo>
                    <a:cubicBezTo>
                      <a:pt x="1702" y="335"/>
                      <a:pt x="1367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36" name="Google Shape;2636;p42"/>
              <p:cNvSpPr/>
              <p:nvPr/>
            </p:nvSpPr>
            <p:spPr>
              <a:xfrm>
                <a:off x="4861775" y="5324125"/>
                <a:ext cx="43275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1466" extrusionOk="0">
                    <a:moveTo>
                      <a:pt x="977" y="0"/>
                    </a:moveTo>
                    <a:cubicBezTo>
                      <a:pt x="335" y="0"/>
                      <a:pt x="1" y="781"/>
                      <a:pt x="447" y="1256"/>
                    </a:cubicBezTo>
                    <a:cubicBezTo>
                      <a:pt x="600" y="1400"/>
                      <a:pt x="786" y="1466"/>
                      <a:pt x="968" y="1466"/>
                    </a:cubicBezTo>
                    <a:cubicBezTo>
                      <a:pt x="1348" y="1466"/>
                      <a:pt x="1711" y="1179"/>
                      <a:pt x="1730" y="725"/>
                    </a:cubicBezTo>
                    <a:cubicBezTo>
                      <a:pt x="1730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37" name="Google Shape;2637;p42"/>
              <p:cNvSpPr/>
              <p:nvPr/>
            </p:nvSpPr>
            <p:spPr>
              <a:xfrm>
                <a:off x="5221675" y="4070050"/>
                <a:ext cx="244850" cy="403875"/>
              </a:xfrm>
              <a:custGeom>
                <a:avLst/>
                <a:gdLst/>
                <a:ahLst/>
                <a:cxnLst/>
                <a:rect l="l" t="t" r="r" b="b"/>
                <a:pathLst>
                  <a:path w="9794" h="16155" extrusionOk="0">
                    <a:moveTo>
                      <a:pt x="9793" y="1"/>
                    </a:moveTo>
                    <a:lnTo>
                      <a:pt x="0" y="28"/>
                    </a:lnTo>
                    <a:lnTo>
                      <a:pt x="0" y="16154"/>
                    </a:lnTo>
                    <a:lnTo>
                      <a:pt x="9793" y="16126"/>
                    </a:lnTo>
                    <a:lnTo>
                      <a:pt x="9793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38" name="Google Shape;2638;p42"/>
              <p:cNvSpPr/>
              <p:nvPr/>
            </p:nvSpPr>
            <p:spPr>
              <a:xfrm>
                <a:off x="5221675" y="3579025"/>
                <a:ext cx="244850" cy="404575"/>
              </a:xfrm>
              <a:custGeom>
                <a:avLst/>
                <a:gdLst/>
                <a:ahLst/>
                <a:cxnLst/>
                <a:rect l="l" t="t" r="r" b="b"/>
                <a:pathLst>
                  <a:path w="9794" h="16183" extrusionOk="0">
                    <a:moveTo>
                      <a:pt x="9793" y="1"/>
                    </a:moveTo>
                    <a:lnTo>
                      <a:pt x="0" y="29"/>
                    </a:lnTo>
                    <a:lnTo>
                      <a:pt x="0" y="16182"/>
                    </a:lnTo>
                    <a:lnTo>
                      <a:pt x="9793" y="16154"/>
                    </a:lnTo>
                    <a:lnTo>
                      <a:pt x="9793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39" name="Google Shape;2639;p42"/>
              <p:cNvSpPr/>
              <p:nvPr/>
            </p:nvSpPr>
            <p:spPr>
              <a:xfrm>
                <a:off x="5221675" y="4564575"/>
                <a:ext cx="244850" cy="403850"/>
              </a:xfrm>
              <a:custGeom>
                <a:avLst/>
                <a:gdLst/>
                <a:ahLst/>
                <a:cxnLst/>
                <a:rect l="l" t="t" r="r" b="b"/>
                <a:pathLst>
                  <a:path w="9794" h="16154" extrusionOk="0">
                    <a:moveTo>
                      <a:pt x="9793" y="0"/>
                    </a:moveTo>
                    <a:lnTo>
                      <a:pt x="0" y="28"/>
                    </a:lnTo>
                    <a:lnTo>
                      <a:pt x="0" y="16154"/>
                    </a:lnTo>
                    <a:lnTo>
                      <a:pt x="9793" y="16126"/>
                    </a:lnTo>
                    <a:lnTo>
                      <a:pt x="9793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40" name="Google Shape;2640;p42"/>
              <p:cNvSpPr/>
              <p:nvPr/>
            </p:nvSpPr>
            <p:spPr>
              <a:xfrm>
                <a:off x="5221675" y="5065350"/>
                <a:ext cx="244850" cy="404575"/>
              </a:xfrm>
              <a:custGeom>
                <a:avLst/>
                <a:gdLst/>
                <a:ahLst/>
                <a:cxnLst/>
                <a:rect l="l" t="t" r="r" b="b"/>
                <a:pathLst>
                  <a:path w="9794" h="16183" extrusionOk="0">
                    <a:moveTo>
                      <a:pt x="9793" y="1"/>
                    </a:moveTo>
                    <a:lnTo>
                      <a:pt x="0" y="28"/>
                    </a:lnTo>
                    <a:lnTo>
                      <a:pt x="0" y="16182"/>
                    </a:lnTo>
                    <a:lnTo>
                      <a:pt x="9793" y="16154"/>
                    </a:lnTo>
                    <a:lnTo>
                      <a:pt x="9793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41" name="Google Shape;2641;p42"/>
              <p:cNvSpPr/>
              <p:nvPr/>
            </p:nvSpPr>
            <p:spPr>
              <a:xfrm>
                <a:off x="3607725" y="3576250"/>
                <a:ext cx="1625825" cy="403150"/>
              </a:xfrm>
              <a:custGeom>
                <a:avLst/>
                <a:gdLst/>
                <a:ahLst/>
                <a:cxnLst/>
                <a:rect l="l" t="t" r="r" b="b"/>
                <a:pathLst>
                  <a:path w="65033" h="16126" extrusionOk="0">
                    <a:moveTo>
                      <a:pt x="0" y="0"/>
                    </a:moveTo>
                    <a:lnTo>
                      <a:pt x="0" y="16126"/>
                    </a:lnTo>
                    <a:lnTo>
                      <a:pt x="65033" y="16126"/>
                    </a:lnTo>
                    <a:lnTo>
                      <a:pt x="65033" y="0"/>
                    </a:lnTo>
                    <a:close/>
                  </a:path>
                </a:pathLst>
              </a:custGeom>
              <a:solidFill>
                <a:srgbClr val="A4C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42" name="Google Shape;2642;p42"/>
              <p:cNvSpPr/>
              <p:nvPr/>
            </p:nvSpPr>
            <p:spPr>
              <a:xfrm>
                <a:off x="3679550" y="3659250"/>
                <a:ext cx="320175" cy="49525"/>
              </a:xfrm>
              <a:custGeom>
                <a:avLst/>
                <a:gdLst/>
                <a:ahLst/>
                <a:cxnLst/>
                <a:rect l="l" t="t" r="r" b="b"/>
                <a:pathLst>
                  <a:path w="12807" h="1981" extrusionOk="0">
                    <a:moveTo>
                      <a:pt x="1" y="0"/>
                    </a:moveTo>
                    <a:lnTo>
                      <a:pt x="1" y="1981"/>
                    </a:lnTo>
                    <a:lnTo>
                      <a:pt x="12807" y="1981"/>
                    </a:lnTo>
                    <a:lnTo>
                      <a:pt x="12807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43" name="Google Shape;2643;p42"/>
              <p:cNvSpPr/>
              <p:nvPr/>
            </p:nvSpPr>
            <p:spPr>
              <a:xfrm>
                <a:off x="3679550" y="3743625"/>
                <a:ext cx="320175" cy="49550"/>
              </a:xfrm>
              <a:custGeom>
                <a:avLst/>
                <a:gdLst/>
                <a:ahLst/>
                <a:cxnLst/>
                <a:rect l="l" t="t" r="r" b="b"/>
                <a:pathLst>
                  <a:path w="12807" h="1982" extrusionOk="0">
                    <a:moveTo>
                      <a:pt x="1" y="1"/>
                    </a:moveTo>
                    <a:lnTo>
                      <a:pt x="1" y="1982"/>
                    </a:lnTo>
                    <a:lnTo>
                      <a:pt x="12807" y="1982"/>
                    </a:lnTo>
                    <a:lnTo>
                      <a:pt x="12807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44" name="Google Shape;2644;p42"/>
              <p:cNvSpPr/>
              <p:nvPr/>
            </p:nvSpPr>
            <p:spPr>
              <a:xfrm>
                <a:off x="3679550" y="3831525"/>
                <a:ext cx="320175" cy="49525"/>
              </a:xfrm>
              <a:custGeom>
                <a:avLst/>
                <a:gdLst/>
                <a:ahLst/>
                <a:cxnLst/>
                <a:rect l="l" t="t" r="r" b="b"/>
                <a:pathLst>
                  <a:path w="12807" h="1981" extrusionOk="0">
                    <a:moveTo>
                      <a:pt x="1" y="0"/>
                    </a:moveTo>
                    <a:lnTo>
                      <a:pt x="1" y="1981"/>
                    </a:lnTo>
                    <a:lnTo>
                      <a:pt x="12807" y="1981"/>
                    </a:lnTo>
                    <a:lnTo>
                      <a:pt x="12807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45" name="Google Shape;2645;p42"/>
              <p:cNvSpPr/>
              <p:nvPr/>
            </p:nvSpPr>
            <p:spPr>
              <a:xfrm>
                <a:off x="4083400" y="3670400"/>
                <a:ext cx="43275" cy="37000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1480" extrusionOk="0">
                    <a:moveTo>
                      <a:pt x="1005" y="0"/>
                    </a:moveTo>
                    <a:cubicBezTo>
                      <a:pt x="335" y="0"/>
                      <a:pt x="0" y="809"/>
                      <a:pt x="475" y="1256"/>
                    </a:cubicBezTo>
                    <a:cubicBezTo>
                      <a:pt x="620" y="1411"/>
                      <a:pt x="804" y="1479"/>
                      <a:pt x="986" y="1479"/>
                    </a:cubicBezTo>
                    <a:cubicBezTo>
                      <a:pt x="1363" y="1479"/>
                      <a:pt x="1730" y="1186"/>
                      <a:pt x="1730" y="754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46" name="Google Shape;2646;p42"/>
              <p:cNvSpPr/>
              <p:nvPr/>
            </p:nvSpPr>
            <p:spPr>
              <a:xfrm>
                <a:off x="4164300" y="3670400"/>
                <a:ext cx="43275" cy="37000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1480" extrusionOk="0">
                    <a:moveTo>
                      <a:pt x="977" y="0"/>
                    </a:moveTo>
                    <a:cubicBezTo>
                      <a:pt x="335" y="0"/>
                      <a:pt x="1" y="809"/>
                      <a:pt x="447" y="1256"/>
                    </a:cubicBezTo>
                    <a:cubicBezTo>
                      <a:pt x="602" y="1411"/>
                      <a:pt x="792" y="1479"/>
                      <a:pt x="978" y="1479"/>
                    </a:cubicBezTo>
                    <a:cubicBezTo>
                      <a:pt x="1363" y="1479"/>
                      <a:pt x="1730" y="1186"/>
                      <a:pt x="1730" y="754"/>
                    </a:cubicBezTo>
                    <a:cubicBezTo>
                      <a:pt x="1730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47" name="Google Shape;2647;p42"/>
              <p:cNvSpPr/>
              <p:nvPr/>
            </p:nvSpPr>
            <p:spPr>
              <a:xfrm>
                <a:off x="4245900" y="3670400"/>
                <a:ext cx="42575" cy="370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480" extrusionOk="0">
                    <a:moveTo>
                      <a:pt x="977" y="0"/>
                    </a:moveTo>
                    <a:cubicBezTo>
                      <a:pt x="308" y="0"/>
                      <a:pt x="1" y="809"/>
                      <a:pt x="447" y="1256"/>
                    </a:cubicBezTo>
                    <a:cubicBezTo>
                      <a:pt x="602" y="1411"/>
                      <a:pt x="789" y="1479"/>
                      <a:pt x="971" y="1479"/>
                    </a:cubicBezTo>
                    <a:cubicBezTo>
                      <a:pt x="1348" y="1479"/>
                      <a:pt x="1703" y="1186"/>
                      <a:pt x="1703" y="754"/>
                    </a:cubicBezTo>
                    <a:cubicBezTo>
                      <a:pt x="1703" y="335"/>
                      <a:pt x="1368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48" name="Google Shape;2648;p42"/>
              <p:cNvSpPr/>
              <p:nvPr/>
            </p:nvSpPr>
            <p:spPr>
              <a:xfrm>
                <a:off x="4326825" y="3670400"/>
                <a:ext cx="43250" cy="37000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480" extrusionOk="0">
                    <a:moveTo>
                      <a:pt x="977" y="0"/>
                    </a:moveTo>
                    <a:cubicBezTo>
                      <a:pt x="335" y="0"/>
                      <a:pt x="0" y="809"/>
                      <a:pt x="447" y="1256"/>
                    </a:cubicBezTo>
                    <a:cubicBezTo>
                      <a:pt x="601" y="1411"/>
                      <a:pt x="791" y="1479"/>
                      <a:pt x="978" y="1479"/>
                    </a:cubicBezTo>
                    <a:cubicBezTo>
                      <a:pt x="1362" y="1479"/>
                      <a:pt x="1730" y="1186"/>
                      <a:pt x="1730" y="754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49" name="Google Shape;2649;p42"/>
              <p:cNvSpPr/>
              <p:nvPr/>
            </p:nvSpPr>
            <p:spPr>
              <a:xfrm>
                <a:off x="4954550" y="3670400"/>
                <a:ext cx="43250" cy="37000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480" extrusionOk="0">
                    <a:moveTo>
                      <a:pt x="1005" y="0"/>
                    </a:moveTo>
                    <a:cubicBezTo>
                      <a:pt x="335" y="0"/>
                      <a:pt x="0" y="809"/>
                      <a:pt x="474" y="1256"/>
                    </a:cubicBezTo>
                    <a:cubicBezTo>
                      <a:pt x="629" y="1411"/>
                      <a:pt x="816" y="1479"/>
                      <a:pt x="999" y="1479"/>
                    </a:cubicBezTo>
                    <a:cubicBezTo>
                      <a:pt x="1375" y="1479"/>
                      <a:pt x="1730" y="1186"/>
                      <a:pt x="1730" y="754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50" name="Google Shape;2650;p42"/>
              <p:cNvSpPr/>
              <p:nvPr/>
            </p:nvSpPr>
            <p:spPr>
              <a:xfrm>
                <a:off x="5037550" y="3670400"/>
                <a:ext cx="43250" cy="37000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480" extrusionOk="0">
                    <a:moveTo>
                      <a:pt x="977" y="0"/>
                    </a:moveTo>
                    <a:cubicBezTo>
                      <a:pt x="335" y="0"/>
                      <a:pt x="0" y="809"/>
                      <a:pt x="447" y="1256"/>
                    </a:cubicBezTo>
                    <a:cubicBezTo>
                      <a:pt x="601" y="1411"/>
                      <a:pt x="789" y="1479"/>
                      <a:pt x="972" y="1479"/>
                    </a:cubicBezTo>
                    <a:cubicBezTo>
                      <a:pt x="1350" y="1479"/>
                      <a:pt x="1711" y="1186"/>
                      <a:pt x="1730" y="754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51" name="Google Shape;2651;p42"/>
              <p:cNvSpPr/>
              <p:nvPr/>
            </p:nvSpPr>
            <p:spPr>
              <a:xfrm>
                <a:off x="4407725" y="3670400"/>
                <a:ext cx="43275" cy="37000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1480" extrusionOk="0">
                    <a:moveTo>
                      <a:pt x="977" y="0"/>
                    </a:moveTo>
                    <a:cubicBezTo>
                      <a:pt x="335" y="0"/>
                      <a:pt x="0" y="809"/>
                      <a:pt x="475" y="1256"/>
                    </a:cubicBezTo>
                    <a:cubicBezTo>
                      <a:pt x="620" y="1411"/>
                      <a:pt x="804" y="1479"/>
                      <a:pt x="986" y="1479"/>
                    </a:cubicBezTo>
                    <a:cubicBezTo>
                      <a:pt x="1363" y="1479"/>
                      <a:pt x="1730" y="1186"/>
                      <a:pt x="1730" y="754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52" name="Google Shape;2652;p42"/>
              <p:cNvSpPr/>
              <p:nvPr/>
            </p:nvSpPr>
            <p:spPr>
              <a:xfrm>
                <a:off x="4805975" y="3670400"/>
                <a:ext cx="42575" cy="370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480" extrusionOk="0">
                    <a:moveTo>
                      <a:pt x="977" y="0"/>
                    </a:moveTo>
                    <a:cubicBezTo>
                      <a:pt x="336" y="0"/>
                      <a:pt x="1" y="809"/>
                      <a:pt x="447" y="1256"/>
                    </a:cubicBezTo>
                    <a:cubicBezTo>
                      <a:pt x="602" y="1411"/>
                      <a:pt x="789" y="1479"/>
                      <a:pt x="971" y="1479"/>
                    </a:cubicBezTo>
                    <a:cubicBezTo>
                      <a:pt x="1348" y="1479"/>
                      <a:pt x="1703" y="1186"/>
                      <a:pt x="1703" y="754"/>
                    </a:cubicBezTo>
                    <a:cubicBezTo>
                      <a:pt x="1703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53" name="Google Shape;2653;p42"/>
              <p:cNvSpPr/>
              <p:nvPr/>
            </p:nvSpPr>
            <p:spPr>
              <a:xfrm>
                <a:off x="4488625" y="3670400"/>
                <a:ext cx="43275" cy="37000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1480" extrusionOk="0">
                    <a:moveTo>
                      <a:pt x="1005" y="0"/>
                    </a:moveTo>
                    <a:cubicBezTo>
                      <a:pt x="335" y="0"/>
                      <a:pt x="1" y="809"/>
                      <a:pt x="475" y="1256"/>
                    </a:cubicBezTo>
                    <a:cubicBezTo>
                      <a:pt x="621" y="1411"/>
                      <a:pt x="805" y="1479"/>
                      <a:pt x="987" y="1479"/>
                    </a:cubicBezTo>
                    <a:cubicBezTo>
                      <a:pt x="1363" y="1479"/>
                      <a:pt x="1730" y="1186"/>
                      <a:pt x="1730" y="754"/>
                    </a:cubicBezTo>
                    <a:cubicBezTo>
                      <a:pt x="1730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54" name="Google Shape;2654;p42"/>
              <p:cNvSpPr/>
              <p:nvPr/>
            </p:nvSpPr>
            <p:spPr>
              <a:xfrm>
                <a:off x="4569525" y="3670400"/>
                <a:ext cx="43275" cy="37000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1480" extrusionOk="0">
                    <a:moveTo>
                      <a:pt x="1005" y="0"/>
                    </a:moveTo>
                    <a:cubicBezTo>
                      <a:pt x="336" y="0"/>
                      <a:pt x="1" y="809"/>
                      <a:pt x="475" y="1256"/>
                    </a:cubicBezTo>
                    <a:cubicBezTo>
                      <a:pt x="630" y="1411"/>
                      <a:pt x="817" y="1479"/>
                      <a:pt x="999" y="1479"/>
                    </a:cubicBezTo>
                    <a:cubicBezTo>
                      <a:pt x="1376" y="1479"/>
                      <a:pt x="1731" y="1186"/>
                      <a:pt x="1731" y="754"/>
                    </a:cubicBezTo>
                    <a:cubicBezTo>
                      <a:pt x="1731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55" name="Google Shape;2655;p42"/>
              <p:cNvSpPr/>
              <p:nvPr/>
            </p:nvSpPr>
            <p:spPr>
              <a:xfrm>
                <a:off x="4734150" y="3670400"/>
                <a:ext cx="43250" cy="37000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480" extrusionOk="0">
                    <a:moveTo>
                      <a:pt x="1004" y="0"/>
                    </a:moveTo>
                    <a:cubicBezTo>
                      <a:pt x="335" y="0"/>
                      <a:pt x="0" y="809"/>
                      <a:pt x="474" y="1256"/>
                    </a:cubicBezTo>
                    <a:cubicBezTo>
                      <a:pt x="620" y="1411"/>
                      <a:pt x="804" y="1479"/>
                      <a:pt x="986" y="1479"/>
                    </a:cubicBezTo>
                    <a:cubicBezTo>
                      <a:pt x="1362" y="1479"/>
                      <a:pt x="1730" y="1186"/>
                      <a:pt x="1730" y="754"/>
                    </a:cubicBezTo>
                    <a:cubicBezTo>
                      <a:pt x="1730" y="335"/>
                      <a:pt x="1395" y="0"/>
                      <a:pt x="100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56" name="Google Shape;2656;p42"/>
              <p:cNvSpPr/>
              <p:nvPr/>
            </p:nvSpPr>
            <p:spPr>
              <a:xfrm>
                <a:off x="5104500" y="3670400"/>
                <a:ext cx="43275" cy="37000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1480" extrusionOk="0">
                    <a:moveTo>
                      <a:pt x="1005" y="0"/>
                    </a:moveTo>
                    <a:cubicBezTo>
                      <a:pt x="335" y="0"/>
                      <a:pt x="0" y="809"/>
                      <a:pt x="475" y="1256"/>
                    </a:cubicBezTo>
                    <a:cubicBezTo>
                      <a:pt x="629" y="1411"/>
                      <a:pt x="817" y="1479"/>
                      <a:pt x="999" y="1479"/>
                    </a:cubicBezTo>
                    <a:cubicBezTo>
                      <a:pt x="1375" y="1479"/>
                      <a:pt x="1730" y="1186"/>
                      <a:pt x="1730" y="754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57" name="Google Shape;2657;p42"/>
              <p:cNvSpPr/>
              <p:nvPr/>
            </p:nvSpPr>
            <p:spPr>
              <a:xfrm>
                <a:off x="4651150" y="3670400"/>
                <a:ext cx="42550" cy="37000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1480" extrusionOk="0">
                    <a:moveTo>
                      <a:pt x="977" y="0"/>
                    </a:moveTo>
                    <a:cubicBezTo>
                      <a:pt x="335" y="0"/>
                      <a:pt x="0" y="809"/>
                      <a:pt x="447" y="1256"/>
                    </a:cubicBezTo>
                    <a:cubicBezTo>
                      <a:pt x="601" y="1411"/>
                      <a:pt x="789" y="1479"/>
                      <a:pt x="971" y="1479"/>
                    </a:cubicBezTo>
                    <a:cubicBezTo>
                      <a:pt x="1347" y="1479"/>
                      <a:pt x="1702" y="1186"/>
                      <a:pt x="1702" y="754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58" name="Google Shape;2658;p42"/>
              <p:cNvSpPr/>
              <p:nvPr/>
            </p:nvSpPr>
            <p:spPr>
              <a:xfrm>
                <a:off x="4882700" y="3670400"/>
                <a:ext cx="43275" cy="37000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1480" extrusionOk="0">
                    <a:moveTo>
                      <a:pt x="1005" y="0"/>
                    </a:moveTo>
                    <a:cubicBezTo>
                      <a:pt x="335" y="0"/>
                      <a:pt x="1" y="809"/>
                      <a:pt x="475" y="1256"/>
                    </a:cubicBezTo>
                    <a:cubicBezTo>
                      <a:pt x="630" y="1411"/>
                      <a:pt x="817" y="1479"/>
                      <a:pt x="999" y="1479"/>
                    </a:cubicBezTo>
                    <a:cubicBezTo>
                      <a:pt x="1376" y="1479"/>
                      <a:pt x="1730" y="1186"/>
                      <a:pt x="1730" y="754"/>
                    </a:cubicBezTo>
                    <a:cubicBezTo>
                      <a:pt x="1730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59" name="Google Shape;2659;p42"/>
              <p:cNvSpPr/>
              <p:nvPr/>
            </p:nvSpPr>
            <p:spPr>
              <a:xfrm>
                <a:off x="5110775" y="3759450"/>
                <a:ext cx="43275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1461" extrusionOk="0">
                    <a:moveTo>
                      <a:pt x="761" y="1"/>
                    </a:moveTo>
                    <a:cubicBezTo>
                      <a:pt x="379" y="1"/>
                      <a:pt x="1" y="296"/>
                      <a:pt x="1" y="735"/>
                    </a:cubicBezTo>
                    <a:cubicBezTo>
                      <a:pt x="1" y="1153"/>
                      <a:pt x="335" y="1460"/>
                      <a:pt x="754" y="1460"/>
                    </a:cubicBezTo>
                    <a:cubicBezTo>
                      <a:pt x="1396" y="1460"/>
                      <a:pt x="1730" y="679"/>
                      <a:pt x="1256" y="205"/>
                    </a:cubicBezTo>
                    <a:cubicBezTo>
                      <a:pt x="1115" y="64"/>
                      <a:pt x="938" y="1"/>
                      <a:pt x="76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60" name="Google Shape;2660;p42"/>
              <p:cNvSpPr/>
              <p:nvPr/>
            </p:nvSpPr>
            <p:spPr>
              <a:xfrm>
                <a:off x="5029875" y="3759300"/>
                <a:ext cx="43275" cy="36675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1467" extrusionOk="0">
                    <a:moveTo>
                      <a:pt x="748" y="1"/>
                    </a:moveTo>
                    <a:cubicBezTo>
                      <a:pt x="371" y="1"/>
                      <a:pt x="0" y="288"/>
                      <a:pt x="0" y="741"/>
                    </a:cubicBezTo>
                    <a:cubicBezTo>
                      <a:pt x="0" y="1159"/>
                      <a:pt x="335" y="1466"/>
                      <a:pt x="726" y="1466"/>
                    </a:cubicBezTo>
                    <a:cubicBezTo>
                      <a:pt x="1395" y="1466"/>
                      <a:pt x="1730" y="685"/>
                      <a:pt x="1256" y="211"/>
                    </a:cubicBezTo>
                    <a:cubicBezTo>
                      <a:pt x="1111" y="66"/>
                      <a:pt x="929" y="1"/>
                      <a:pt x="748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61" name="Google Shape;2661;p42"/>
              <p:cNvSpPr/>
              <p:nvPr/>
            </p:nvSpPr>
            <p:spPr>
              <a:xfrm>
                <a:off x="4948975" y="3759450"/>
                <a:ext cx="43250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461" extrusionOk="0">
                    <a:moveTo>
                      <a:pt x="748" y="1"/>
                    </a:moveTo>
                    <a:cubicBezTo>
                      <a:pt x="365" y="1"/>
                      <a:pt x="0" y="296"/>
                      <a:pt x="0" y="735"/>
                    </a:cubicBezTo>
                    <a:cubicBezTo>
                      <a:pt x="0" y="1153"/>
                      <a:pt x="335" y="1460"/>
                      <a:pt x="725" y="1460"/>
                    </a:cubicBezTo>
                    <a:cubicBezTo>
                      <a:pt x="1395" y="1460"/>
                      <a:pt x="1730" y="679"/>
                      <a:pt x="1255" y="205"/>
                    </a:cubicBezTo>
                    <a:cubicBezTo>
                      <a:pt x="1106" y="64"/>
                      <a:pt x="925" y="1"/>
                      <a:pt x="748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62" name="Google Shape;2662;p42"/>
              <p:cNvSpPr/>
              <p:nvPr/>
            </p:nvSpPr>
            <p:spPr>
              <a:xfrm>
                <a:off x="4868050" y="3759450"/>
                <a:ext cx="42575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461" extrusionOk="0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08" y="1460"/>
                      <a:pt x="726" y="1460"/>
                    </a:cubicBezTo>
                    <a:cubicBezTo>
                      <a:pt x="1368" y="1460"/>
                      <a:pt x="1703" y="679"/>
                      <a:pt x="1256" y="205"/>
                    </a:cubicBezTo>
                    <a:cubicBezTo>
                      <a:pt x="1106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63" name="Google Shape;2663;p42"/>
              <p:cNvSpPr/>
              <p:nvPr/>
            </p:nvSpPr>
            <p:spPr>
              <a:xfrm>
                <a:off x="4239625" y="3759300"/>
                <a:ext cx="43275" cy="36675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1467" extrusionOk="0">
                    <a:moveTo>
                      <a:pt x="749" y="1"/>
                    </a:moveTo>
                    <a:cubicBezTo>
                      <a:pt x="371" y="1"/>
                      <a:pt x="1" y="288"/>
                      <a:pt x="1" y="741"/>
                    </a:cubicBezTo>
                    <a:cubicBezTo>
                      <a:pt x="1" y="1159"/>
                      <a:pt x="336" y="1466"/>
                      <a:pt x="726" y="1466"/>
                    </a:cubicBezTo>
                    <a:cubicBezTo>
                      <a:pt x="1396" y="1466"/>
                      <a:pt x="1730" y="685"/>
                      <a:pt x="1256" y="211"/>
                    </a:cubicBezTo>
                    <a:cubicBezTo>
                      <a:pt x="1112" y="66"/>
                      <a:pt x="930" y="1"/>
                      <a:pt x="74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64" name="Google Shape;2664;p42"/>
              <p:cNvSpPr/>
              <p:nvPr/>
            </p:nvSpPr>
            <p:spPr>
              <a:xfrm>
                <a:off x="4157325" y="3759450"/>
                <a:ext cx="42575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461" extrusionOk="0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08" y="1460"/>
                      <a:pt x="726" y="1460"/>
                    </a:cubicBezTo>
                    <a:cubicBezTo>
                      <a:pt x="1368" y="1460"/>
                      <a:pt x="1703" y="679"/>
                      <a:pt x="1256" y="205"/>
                    </a:cubicBezTo>
                    <a:cubicBezTo>
                      <a:pt x="1106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65" name="Google Shape;2665;p42"/>
              <p:cNvSpPr/>
              <p:nvPr/>
            </p:nvSpPr>
            <p:spPr>
              <a:xfrm>
                <a:off x="4786450" y="3759450"/>
                <a:ext cx="43275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1461" extrusionOk="0">
                    <a:moveTo>
                      <a:pt x="761" y="1"/>
                    </a:moveTo>
                    <a:cubicBezTo>
                      <a:pt x="379" y="1"/>
                      <a:pt x="1" y="296"/>
                      <a:pt x="1" y="735"/>
                    </a:cubicBezTo>
                    <a:cubicBezTo>
                      <a:pt x="1" y="1153"/>
                      <a:pt x="335" y="1460"/>
                      <a:pt x="754" y="1460"/>
                    </a:cubicBezTo>
                    <a:cubicBezTo>
                      <a:pt x="1395" y="1460"/>
                      <a:pt x="1730" y="679"/>
                      <a:pt x="1256" y="205"/>
                    </a:cubicBezTo>
                    <a:cubicBezTo>
                      <a:pt x="1115" y="64"/>
                      <a:pt x="938" y="1"/>
                      <a:pt x="76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66" name="Google Shape;2666;p42"/>
              <p:cNvSpPr/>
              <p:nvPr/>
            </p:nvSpPr>
            <p:spPr>
              <a:xfrm>
                <a:off x="4388900" y="3759450"/>
                <a:ext cx="42550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1461" extrusionOk="0">
                    <a:moveTo>
                      <a:pt x="748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07" y="1460"/>
                      <a:pt x="726" y="1460"/>
                    </a:cubicBezTo>
                    <a:cubicBezTo>
                      <a:pt x="1367" y="1460"/>
                      <a:pt x="1702" y="679"/>
                      <a:pt x="1256" y="205"/>
                    </a:cubicBezTo>
                    <a:cubicBezTo>
                      <a:pt x="1106" y="64"/>
                      <a:pt x="925" y="1"/>
                      <a:pt x="748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67" name="Google Shape;2667;p42"/>
              <p:cNvSpPr/>
              <p:nvPr/>
            </p:nvSpPr>
            <p:spPr>
              <a:xfrm>
                <a:off x="4705550" y="3759300"/>
                <a:ext cx="43250" cy="36675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467" extrusionOk="0">
                    <a:moveTo>
                      <a:pt x="748" y="1"/>
                    </a:moveTo>
                    <a:cubicBezTo>
                      <a:pt x="371" y="1"/>
                      <a:pt x="0" y="288"/>
                      <a:pt x="0" y="741"/>
                    </a:cubicBezTo>
                    <a:cubicBezTo>
                      <a:pt x="0" y="1159"/>
                      <a:pt x="335" y="1466"/>
                      <a:pt x="754" y="1466"/>
                    </a:cubicBezTo>
                    <a:cubicBezTo>
                      <a:pt x="1395" y="1466"/>
                      <a:pt x="1730" y="685"/>
                      <a:pt x="1256" y="211"/>
                    </a:cubicBezTo>
                    <a:cubicBezTo>
                      <a:pt x="1111" y="66"/>
                      <a:pt x="929" y="1"/>
                      <a:pt x="748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68" name="Google Shape;2668;p42"/>
              <p:cNvSpPr/>
              <p:nvPr/>
            </p:nvSpPr>
            <p:spPr>
              <a:xfrm>
                <a:off x="4624625" y="3759450"/>
                <a:ext cx="43275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1461" extrusionOk="0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36" y="1460"/>
                      <a:pt x="726" y="1460"/>
                    </a:cubicBezTo>
                    <a:cubicBezTo>
                      <a:pt x="1396" y="1460"/>
                      <a:pt x="1731" y="679"/>
                      <a:pt x="1256" y="205"/>
                    </a:cubicBezTo>
                    <a:cubicBezTo>
                      <a:pt x="1107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69" name="Google Shape;2669;p42"/>
              <p:cNvSpPr/>
              <p:nvPr/>
            </p:nvSpPr>
            <p:spPr>
              <a:xfrm>
                <a:off x="4460025" y="3759300"/>
                <a:ext cx="43275" cy="36675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1467" extrusionOk="0">
                    <a:moveTo>
                      <a:pt x="737" y="1"/>
                    </a:moveTo>
                    <a:cubicBezTo>
                      <a:pt x="358" y="1"/>
                      <a:pt x="1" y="288"/>
                      <a:pt x="1" y="741"/>
                    </a:cubicBezTo>
                    <a:cubicBezTo>
                      <a:pt x="1" y="1159"/>
                      <a:pt x="336" y="1466"/>
                      <a:pt x="726" y="1466"/>
                    </a:cubicBezTo>
                    <a:cubicBezTo>
                      <a:pt x="1396" y="1466"/>
                      <a:pt x="1731" y="685"/>
                      <a:pt x="1256" y="211"/>
                    </a:cubicBezTo>
                    <a:cubicBezTo>
                      <a:pt x="1103" y="66"/>
                      <a:pt x="917" y="1"/>
                      <a:pt x="737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70" name="Google Shape;2670;p42"/>
              <p:cNvSpPr/>
              <p:nvPr/>
            </p:nvSpPr>
            <p:spPr>
              <a:xfrm>
                <a:off x="4089675" y="3759450"/>
                <a:ext cx="43275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1461" extrusionOk="0">
                    <a:moveTo>
                      <a:pt x="761" y="1"/>
                    </a:moveTo>
                    <a:cubicBezTo>
                      <a:pt x="379" y="1"/>
                      <a:pt x="0" y="296"/>
                      <a:pt x="0" y="735"/>
                    </a:cubicBezTo>
                    <a:cubicBezTo>
                      <a:pt x="0" y="1153"/>
                      <a:pt x="335" y="1460"/>
                      <a:pt x="754" y="1460"/>
                    </a:cubicBezTo>
                    <a:cubicBezTo>
                      <a:pt x="1395" y="1460"/>
                      <a:pt x="1730" y="679"/>
                      <a:pt x="1256" y="205"/>
                    </a:cubicBezTo>
                    <a:cubicBezTo>
                      <a:pt x="1115" y="64"/>
                      <a:pt x="938" y="1"/>
                      <a:pt x="761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71" name="Google Shape;2671;p42"/>
              <p:cNvSpPr/>
              <p:nvPr/>
            </p:nvSpPr>
            <p:spPr>
              <a:xfrm>
                <a:off x="4543725" y="3759450"/>
                <a:ext cx="42575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461" extrusionOk="0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35" y="1460"/>
                      <a:pt x="726" y="1460"/>
                    </a:cubicBezTo>
                    <a:cubicBezTo>
                      <a:pt x="1396" y="1460"/>
                      <a:pt x="1703" y="679"/>
                      <a:pt x="1256" y="205"/>
                    </a:cubicBezTo>
                    <a:cubicBezTo>
                      <a:pt x="1106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72" name="Google Shape;2672;p42"/>
              <p:cNvSpPr/>
              <p:nvPr/>
            </p:nvSpPr>
            <p:spPr>
              <a:xfrm>
                <a:off x="4312175" y="3759450"/>
                <a:ext cx="42575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461" extrusionOk="0">
                    <a:moveTo>
                      <a:pt x="748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07" y="1460"/>
                      <a:pt x="726" y="1460"/>
                    </a:cubicBezTo>
                    <a:cubicBezTo>
                      <a:pt x="1367" y="1460"/>
                      <a:pt x="1702" y="679"/>
                      <a:pt x="1256" y="205"/>
                    </a:cubicBezTo>
                    <a:cubicBezTo>
                      <a:pt x="1106" y="64"/>
                      <a:pt x="925" y="1"/>
                      <a:pt x="748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73" name="Google Shape;2673;p42"/>
              <p:cNvSpPr/>
              <p:nvPr/>
            </p:nvSpPr>
            <p:spPr>
              <a:xfrm>
                <a:off x="4083400" y="3837800"/>
                <a:ext cx="43275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1479" extrusionOk="0">
                    <a:moveTo>
                      <a:pt x="1005" y="0"/>
                    </a:moveTo>
                    <a:cubicBezTo>
                      <a:pt x="335" y="0"/>
                      <a:pt x="0" y="809"/>
                      <a:pt x="475" y="1256"/>
                    </a:cubicBezTo>
                    <a:cubicBezTo>
                      <a:pt x="620" y="1410"/>
                      <a:pt x="804" y="1479"/>
                      <a:pt x="986" y="1479"/>
                    </a:cubicBezTo>
                    <a:cubicBezTo>
                      <a:pt x="1363" y="1479"/>
                      <a:pt x="1730" y="1186"/>
                      <a:pt x="1730" y="753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74" name="Google Shape;2674;p42"/>
              <p:cNvSpPr/>
              <p:nvPr/>
            </p:nvSpPr>
            <p:spPr>
              <a:xfrm>
                <a:off x="4164300" y="3837800"/>
                <a:ext cx="43275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1479" extrusionOk="0">
                    <a:moveTo>
                      <a:pt x="977" y="0"/>
                    </a:moveTo>
                    <a:cubicBezTo>
                      <a:pt x="335" y="0"/>
                      <a:pt x="1" y="809"/>
                      <a:pt x="475" y="1256"/>
                    </a:cubicBezTo>
                    <a:cubicBezTo>
                      <a:pt x="621" y="1410"/>
                      <a:pt x="805" y="1479"/>
                      <a:pt x="987" y="1479"/>
                    </a:cubicBezTo>
                    <a:cubicBezTo>
                      <a:pt x="1363" y="1479"/>
                      <a:pt x="1730" y="1186"/>
                      <a:pt x="1730" y="753"/>
                    </a:cubicBezTo>
                    <a:cubicBezTo>
                      <a:pt x="1730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75" name="Google Shape;2675;p42"/>
              <p:cNvSpPr/>
              <p:nvPr/>
            </p:nvSpPr>
            <p:spPr>
              <a:xfrm>
                <a:off x="4245900" y="3837800"/>
                <a:ext cx="42575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479" extrusionOk="0">
                    <a:moveTo>
                      <a:pt x="977" y="0"/>
                    </a:moveTo>
                    <a:cubicBezTo>
                      <a:pt x="308" y="0"/>
                      <a:pt x="1" y="809"/>
                      <a:pt x="447" y="1256"/>
                    </a:cubicBezTo>
                    <a:cubicBezTo>
                      <a:pt x="602" y="1410"/>
                      <a:pt x="789" y="1479"/>
                      <a:pt x="971" y="1479"/>
                    </a:cubicBezTo>
                    <a:cubicBezTo>
                      <a:pt x="1348" y="1479"/>
                      <a:pt x="1703" y="1186"/>
                      <a:pt x="1703" y="753"/>
                    </a:cubicBezTo>
                    <a:cubicBezTo>
                      <a:pt x="1703" y="335"/>
                      <a:pt x="1368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76" name="Google Shape;2676;p42"/>
              <p:cNvSpPr/>
              <p:nvPr/>
            </p:nvSpPr>
            <p:spPr>
              <a:xfrm>
                <a:off x="4326825" y="3837800"/>
                <a:ext cx="43250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479" extrusionOk="0">
                    <a:moveTo>
                      <a:pt x="977" y="0"/>
                    </a:moveTo>
                    <a:cubicBezTo>
                      <a:pt x="335" y="0"/>
                      <a:pt x="0" y="809"/>
                      <a:pt x="474" y="1256"/>
                    </a:cubicBezTo>
                    <a:cubicBezTo>
                      <a:pt x="620" y="1410"/>
                      <a:pt x="804" y="1479"/>
                      <a:pt x="986" y="1479"/>
                    </a:cubicBezTo>
                    <a:cubicBezTo>
                      <a:pt x="1362" y="1479"/>
                      <a:pt x="1730" y="1186"/>
                      <a:pt x="1730" y="753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77" name="Google Shape;2677;p42"/>
              <p:cNvSpPr/>
              <p:nvPr/>
            </p:nvSpPr>
            <p:spPr>
              <a:xfrm>
                <a:off x="4954550" y="3837800"/>
                <a:ext cx="43250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479" extrusionOk="0">
                    <a:moveTo>
                      <a:pt x="1005" y="0"/>
                    </a:moveTo>
                    <a:cubicBezTo>
                      <a:pt x="335" y="0"/>
                      <a:pt x="0" y="809"/>
                      <a:pt x="474" y="1256"/>
                    </a:cubicBezTo>
                    <a:cubicBezTo>
                      <a:pt x="629" y="1410"/>
                      <a:pt x="816" y="1479"/>
                      <a:pt x="999" y="1479"/>
                    </a:cubicBezTo>
                    <a:cubicBezTo>
                      <a:pt x="1375" y="1479"/>
                      <a:pt x="1730" y="1186"/>
                      <a:pt x="1730" y="753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78" name="Google Shape;2678;p42"/>
              <p:cNvSpPr/>
              <p:nvPr/>
            </p:nvSpPr>
            <p:spPr>
              <a:xfrm>
                <a:off x="5037550" y="3837800"/>
                <a:ext cx="43250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479" extrusionOk="0">
                    <a:moveTo>
                      <a:pt x="977" y="0"/>
                    </a:moveTo>
                    <a:cubicBezTo>
                      <a:pt x="335" y="0"/>
                      <a:pt x="0" y="809"/>
                      <a:pt x="447" y="1256"/>
                    </a:cubicBezTo>
                    <a:cubicBezTo>
                      <a:pt x="601" y="1410"/>
                      <a:pt x="791" y="1479"/>
                      <a:pt x="978" y="1479"/>
                    </a:cubicBezTo>
                    <a:cubicBezTo>
                      <a:pt x="1362" y="1479"/>
                      <a:pt x="1730" y="1186"/>
                      <a:pt x="1730" y="753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79" name="Google Shape;2679;p42"/>
              <p:cNvSpPr/>
              <p:nvPr/>
            </p:nvSpPr>
            <p:spPr>
              <a:xfrm>
                <a:off x="4407725" y="3837800"/>
                <a:ext cx="43275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1479" extrusionOk="0">
                    <a:moveTo>
                      <a:pt x="977" y="0"/>
                    </a:moveTo>
                    <a:cubicBezTo>
                      <a:pt x="335" y="0"/>
                      <a:pt x="0" y="809"/>
                      <a:pt x="475" y="1256"/>
                    </a:cubicBezTo>
                    <a:cubicBezTo>
                      <a:pt x="620" y="1410"/>
                      <a:pt x="804" y="1479"/>
                      <a:pt x="986" y="1479"/>
                    </a:cubicBezTo>
                    <a:cubicBezTo>
                      <a:pt x="1363" y="1479"/>
                      <a:pt x="1730" y="1186"/>
                      <a:pt x="1730" y="753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80" name="Google Shape;2680;p42"/>
              <p:cNvSpPr/>
              <p:nvPr/>
            </p:nvSpPr>
            <p:spPr>
              <a:xfrm>
                <a:off x="4805975" y="3837800"/>
                <a:ext cx="42575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479" extrusionOk="0">
                    <a:moveTo>
                      <a:pt x="977" y="0"/>
                    </a:moveTo>
                    <a:cubicBezTo>
                      <a:pt x="336" y="0"/>
                      <a:pt x="1" y="809"/>
                      <a:pt x="447" y="1256"/>
                    </a:cubicBezTo>
                    <a:cubicBezTo>
                      <a:pt x="602" y="1410"/>
                      <a:pt x="789" y="1479"/>
                      <a:pt x="971" y="1479"/>
                    </a:cubicBezTo>
                    <a:cubicBezTo>
                      <a:pt x="1348" y="1479"/>
                      <a:pt x="1703" y="1186"/>
                      <a:pt x="1703" y="753"/>
                    </a:cubicBezTo>
                    <a:cubicBezTo>
                      <a:pt x="1703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81" name="Google Shape;2681;p42"/>
              <p:cNvSpPr/>
              <p:nvPr/>
            </p:nvSpPr>
            <p:spPr>
              <a:xfrm>
                <a:off x="4488625" y="3837800"/>
                <a:ext cx="43275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1479" extrusionOk="0">
                    <a:moveTo>
                      <a:pt x="1005" y="0"/>
                    </a:moveTo>
                    <a:cubicBezTo>
                      <a:pt x="335" y="0"/>
                      <a:pt x="1" y="809"/>
                      <a:pt x="475" y="1256"/>
                    </a:cubicBezTo>
                    <a:cubicBezTo>
                      <a:pt x="630" y="1410"/>
                      <a:pt x="817" y="1479"/>
                      <a:pt x="999" y="1479"/>
                    </a:cubicBezTo>
                    <a:cubicBezTo>
                      <a:pt x="1376" y="1479"/>
                      <a:pt x="1730" y="1186"/>
                      <a:pt x="1730" y="753"/>
                    </a:cubicBezTo>
                    <a:cubicBezTo>
                      <a:pt x="1730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82" name="Google Shape;2682;p42"/>
              <p:cNvSpPr/>
              <p:nvPr/>
            </p:nvSpPr>
            <p:spPr>
              <a:xfrm>
                <a:off x="4569525" y="3837800"/>
                <a:ext cx="43275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1479" extrusionOk="0">
                    <a:moveTo>
                      <a:pt x="1005" y="0"/>
                    </a:moveTo>
                    <a:cubicBezTo>
                      <a:pt x="336" y="0"/>
                      <a:pt x="1" y="809"/>
                      <a:pt x="475" y="1256"/>
                    </a:cubicBezTo>
                    <a:cubicBezTo>
                      <a:pt x="630" y="1410"/>
                      <a:pt x="817" y="1479"/>
                      <a:pt x="999" y="1479"/>
                    </a:cubicBezTo>
                    <a:cubicBezTo>
                      <a:pt x="1376" y="1479"/>
                      <a:pt x="1731" y="1186"/>
                      <a:pt x="1731" y="753"/>
                    </a:cubicBezTo>
                    <a:cubicBezTo>
                      <a:pt x="1731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83" name="Google Shape;2683;p42"/>
              <p:cNvSpPr/>
              <p:nvPr/>
            </p:nvSpPr>
            <p:spPr>
              <a:xfrm>
                <a:off x="4734150" y="3837800"/>
                <a:ext cx="43250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479" extrusionOk="0">
                    <a:moveTo>
                      <a:pt x="1004" y="0"/>
                    </a:moveTo>
                    <a:cubicBezTo>
                      <a:pt x="335" y="0"/>
                      <a:pt x="0" y="809"/>
                      <a:pt x="474" y="1256"/>
                    </a:cubicBezTo>
                    <a:cubicBezTo>
                      <a:pt x="629" y="1410"/>
                      <a:pt x="816" y="1479"/>
                      <a:pt x="999" y="1479"/>
                    </a:cubicBezTo>
                    <a:cubicBezTo>
                      <a:pt x="1375" y="1479"/>
                      <a:pt x="1730" y="1186"/>
                      <a:pt x="1730" y="753"/>
                    </a:cubicBezTo>
                    <a:cubicBezTo>
                      <a:pt x="1730" y="335"/>
                      <a:pt x="1395" y="0"/>
                      <a:pt x="100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84" name="Google Shape;2684;p42"/>
              <p:cNvSpPr/>
              <p:nvPr/>
            </p:nvSpPr>
            <p:spPr>
              <a:xfrm>
                <a:off x="5104500" y="3837800"/>
                <a:ext cx="43275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1479" extrusionOk="0">
                    <a:moveTo>
                      <a:pt x="1005" y="0"/>
                    </a:moveTo>
                    <a:cubicBezTo>
                      <a:pt x="335" y="0"/>
                      <a:pt x="0" y="809"/>
                      <a:pt x="475" y="1256"/>
                    </a:cubicBezTo>
                    <a:cubicBezTo>
                      <a:pt x="629" y="1410"/>
                      <a:pt x="817" y="1479"/>
                      <a:pt x="999" y="1479"/>
                    </a:cubicBezTo>
                    <a:cubicBezTo>
                      <a:pt x="1375" y="1479"/>
                      <a:pt x="1730" y="1186"/>
                      <a:pt x="1730" y="753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85" name="Google Shape;2685;p42"/>
              <p:cNvSpPr/>
              <p:nvPr/>
            </p:nvSpPr>
            <p:spPr>
              <a:xfrm>
                <a:off x="4651150" y="3837800"/>
                <a:ext cx="42550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1479" extrusionOk="0">
                    <a:moveTo>
                      <a:pt x="977" y="0"/>
                    </a:moveTo>
                    <a:cubicBezTo>
                      <a:pt x="307" y="0"/>
                      <a:pt x="0" y="809"/>
                      <a:pt x="447" y="1256"/>
                    </a:cubicBezTo>
                    <a:cubicBezTo>
                      <a:pt x="601" y="1410"/>
                      <a:pt x="789" y="1479"/>
                      <a:pt x="971" y="1479"/>
                    </a:cubicBezTo>
                    <a:cubicBezTo>
                      <a:pt x="1347" y="1479"/>
                      <a:pt x="1702" y="1186"/>
                      <a:pt x="1702" y="753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86" name="Google Shape;2686;p42"/>
              <p:cNvSpPr/>
              <p:nvPr/>
            </p:nvSpPr>
            <p:spPr>
              <a:xfrm>
                <a:off x="4882700" y="3837800"/>
                <a:ext cx="43275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1479" extrusionOk="0">
                    <a:moveTo>
                      <a:pt x="1005" y="0"/>
                    </a:moveTo>
                    <a:cubicBezTo>
                      <a:pt x="335" y="0"/>
                      <a:pt x="1" y="809"/>
                      <a:pt x="475" y="1256"/>
                    </a:cubicBezTo>
                    <a:cubicBezTo>
                      <a:pt x="630" y="1410"/>
                      <a:pt x="817" y="1479"/>
                      <a:pt x="999" y="1479"/>
                    </a:cubicBezTo>
                    <a:cubicBezTo>
                      <a:pt x="1376" y="1479"/>
                      <a:pt x="1730" y="1186"/>
                      <a:pt x="1730" y="753"/>
                    </a:cubicBezTo>
                    <a:cubicBezTo>
                      <a:pt x="1730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87" name="Google Shape;2687;p42"/>
              <p:cNvSpPr/>
              <p:nvPr/>
            </p:nvSpPr>
            <p:spPr>
              <a:xfrm>
                <a:off x="5107300" y="2816000"/>
                <a:ext cx="679350" cy="1002625"/>
              </a:xfrm>
              <a:custGeom>
                <a:avLst/>
                <a:gdLst/>
                <a:ahLst/>
                <a:cxnLst/>
                <a:rect l="l" t="t" r="r" b="b"/>
                <a:pathLst>
                  <a:path w="27174" h="40105" extrusionOk="0">
                    <a:moveTo>
                      <a:pt x="0" y="0"/>
                    </a:moveTo>
                    <a:lnTo>
                      <a:pt x="530" y="28"/>
                    </a:lnTo>
                    <a:lnTo>
                      <a:pt x="2678" y="56"/>
                    </a:lnTo>
                    <a:lnTo>
                      <a:pt x="10490" y="167"/>
                    </a:lnTo>
                    <a:lnTo>
                      <a:pt x="15875" y="223"/>
                    </a:lnTo>
                    <a:cubicBezTo>
                      <a:pt x="16184" y="237"/>
                      <a:pt x="16498" y="240"/>
                      <a:pt x="16817" y="240"/>
                    </a:cubicBezTo>
                    <a:cubicBezTo>
                      <a:pt x="17139" y="240"/>
                      <a:pt x="17464" y="237"/>
                      <a:pt x="17793" y="237"/>
                    </a:cubicBezTo>
                    <a:cubicBezTo>
                      <a:pt x="19170" y="237"/>
                      <a:pt x="20595" y="297"/>
                      <a:pt x="21957" y="921"/>
                    </a:cubicBezTo>
                    <a:cubicBezTo>
                      <a:pt x="24021" y="1813"/>
                      <a:pt x="25667" y="3543"/>
                      <a:pt x="26420" y="5691"/>
                    </a:cubicBezTo>
                    <a:cubicBezTo>
                      <a:pt x="26616" y="6249"/>
                      <a:pt x="26755" y="6835"/>
                      <a:pt x="26839" y="7421"/>
                    </a:cubicBezTo>
                    <a:cubicBezTo>
                      <a:pt x="26895" y="8007"/>
                      <a:pt x="26923" y="8621"/>
                      <a:pt x="26895" y="9235"/>
                    </a:cubicBezTo>
                    <a:lnTo>
                      <a:pt x="26895" y="12973"/>
                    </a:lnTo>
                    <a:lnTo>
                      <a:pt x="26895" y="27174"/>
                    </a:lnTo>
                    <a:cubicBezTo>
                      <a:pt x="26867" y="28262"/>
                      <a:pt x="26923" y="29322"/>
                      <a:pt x="26867" y="30354"/>
                    </a:cubicBezTo>
                    <a:cubicBezTo>
                      <a:pt x="26839" y="31331"/>
                      <a:pt x="26644" y="32307"/>
                      <a:pt x="26281" y="33256"/>
                    </a:cubicBezTo>
                    <a:cubicBezTo>
                      <a:pt x="25165" y="36380"/>
                      <a:pt x="22598" y="38752"/>
                      <a:pt x="19390" y="39617"/>
                    </a:cubicBezTo>
                    <a:cubicBezTo>
                      <a:pt x="18393" y="39872"/>
                      <a:pt x="17396" y="40011"/>
                      <a:pt x="16378" y="40011"/>
                    </a:cubicBezTo>
                    <a:cubicBezTo>
                      <a:pt x="16285" y="40011"/>
                      <a:pt x="16191" y="40010"/>
                      <a:pt x="16098" y="40007"/>
                    </a:cubicBezTo>
                    <a:lnTo>
                      <a:pt x="13950" y="40035"/>
                    </a:lnTo>
                    <a:lnTo>
                      <a:pt x="13224" y="40035"/>
                    </a:lnTo>
                    <a:lnTo>
                      <a:pt x="13419" y="40063"/>
                    </a:lnTo>
                    <a:lnTo>
                      <a:pt x="13977" y="40063"/>
                    </a:lnTo>
                    <a:lnTo>
                      <a:pt x="16098" y="40091"/>
                    </a:lnTo>
                    <a:cubicBezTo>
                      <a:pt x="16284" y="40100"/>
                      <a:pt x="16471" y="40105"/>
                      <a:pt x="16658" y="40105"/>
                    </a:cubicBezTo>
                    <a:cubicBezTo>
                      <a:pt x="17593" y="40105"/>
                      <a:pt x="18539" y="39989"/>
                      <a:pt x="19446" y="39756"/>
                    </a:cubicBezTo>
                    <a:cubicBezTo>
                      <a:pt x="22710" y="38891"/>
                      <a:pt x="25360" y="36464"/>
                      <a:pt x="26504" y="33312"/>
                    </a:cubicBezTo>
                    <a:cubicBezTo>
                      <a:pt x="26867" y="32363"/>
                      <a:pt x="27090" y="31359"/>
                      <a:pt x="27118" y="30326"/>
                    </a:cubicBezTo>
                    <a:cubicBezTo>
                      <a:pt x="27174" y="29294"/>
                      <a:pt x="27146" y="28234"/>
                      <a:pt x="27174" y="27146"/>
                    </a:cubicBezTo>
                    <a:lnTo>
                      <a:pt x="27174" y="12945"/>
                    </a:lnTo>
                    <a:lnTo>
                      <a:pt x="27174" y="9235"/>
                    </a:lnTo>
                    <a:cubicBezTo>
                      <a:pt x="27174" y="8593"/>
                      <a:pt x="27146" y="7979"/>
                      <a:pt x="27090" y="7393"/>
                    </a:cubicBezTo>
                    <a:cubicBezTo>
                      <a:pt x="27006" y="6779"/>
                      <a:pt x="26867" y="6194"/>
                      <a:pt x="26671" y="5608"/>
                    </a:cubicBezTo>
                    <a:cubicBezTo>
                      <a:pt x="25862" y="3404"/>
                      <a:pt x="24188" y="1618"/>
                      <a:pt x="22040" y="697"/>
                    </a:cubicBezTo>
                    <a:cubicBezTo>
                      <a:pt x="21036" y="279"/>
                      <a:pt x="19976" y="28"/>
                      <a:pt x="18888" y="28"/>
                    </a:cubicBezTo>
                    <a:lnTo>
                      <a:pt x="158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88" name="Google Shape;2688;p42"/>
              <p:cNvSpPr/>
              <p:nvPr/>
            </p:nvSpPr>
            <p:spPr>
              <a:xfrm>
                <a:off x="5126825" y="3240750"/>
                <a:ext cx="289475" cy="278325"/>
              </a:xfrm>
              <a:custGeom>
                <a:avLst/>
                <a:gdLst/>
                <a:ahLst/>
                <a:cxnLst/>
                <a:rect l="l" t="t" r="r" b="b"/>
                <a:pathLst>
                  <a:path w="11579" h="11133" extrusionOk="0">
                    <a:moveTo>
                      <a:pt x="6724" y="1"/>
                    </a:moveTo>
                    <a:lnTo>
                      <a:pt x="0" y="5943"/>
                    </a:lnTo>
                    <a:lnTo>
                      <a:pt x="3990" y="11132"/>
                    </a:lnTo>
                    <a:lnTo>
                      <a:pt x="11578" y="7784"/>
                    </a:lnTo>
                    <a:lnTo>
                      <a:pt x="6724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89" name="Google Shape;2689;p42"/>
              <p:cNvSpPr/>
              <p:nvPr/>
            </p:nvSpPr>
            <p:spPr>
              <a:xfrm>
                <a:off x="5186100" y="3404650"/>
                <a:ext cx="65600" cy="93500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3740" extrusionOk="0">
                    <a:moveTo>
                      <a:pt x="1" y="1"/>
                    </a:moveTo>
                    <a:lnTo>
                      <a:pt x="112" y="2568"/>
                    </a:lnTo>
                    <a:lnTo>
                      <a:pt x="2623" y="3739"/>
                    </a:lnTo>
                    <a:lnTo>
                      <a:pt x="2484" y="111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90" name="Google Shape;2690;p42"/>
              <p:cNvSpPr/>
              <p:nvPr/>
            </p:nvSpPr>
            <p:spPr>
              <a:xfrm>
                <a:off x="5245400" y="3368400"/>
                <a:ext cx="65575" cy="94175"/>
              </a:xfrm>
              <a:custGeom>
                <a:avLst/>
                <a:gdLst/>
                <a:ahLst/>
                <a:cxnLst/>
                <a:rect l="l" t="t" r="r" b="b"/>
                <a:pathLst>
                  <a:path w="2623" h="3767" extrusionOk="0">
                    <a:moveTo>
                      <a:pt x="0" y="0"/>
                    </a:moveTo>
                    <a:lnTo>
                      <a:pt x="112" y="2595"/>
                    </a:lnTo>
                    <a:lnTo>
                      <a:pt x="2623" y="3766"/>
                    </a:lnTo>
                    <a:lnTo>
                      <a:pt x="2511" y="11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91" name="Google Shape;2691;p42"/>
              <p:cNvSpPr/>
              <p:nvPr/>
            </p:nvSpPr>
            <p:spPr>
              <a:xfrm>
                <a:off x="5306075" y="3332825"/>
                <a:ext cx="65575" cy="93475"/>
              </a:xfrm>
              <a:custGeom>
                <a:avLst/>
                <a:gdLst/>
                <a:ahLst/>
                <a:cxnLst/>
                <a:rect l="l" t="t" r="r" b="b"/>
                <a:pathLst>
                  <a:path w="2623" h="3739" extrusionOk="0">
                    <a:moveTo>
                      <a:pt x="0" y="0"/>
                    </a:moveTo>
                    <a:lnTo>
                      <a:pt x="112" y="2567"/>
                    </a:lnTo>
                    <a:lnTo>
                      <a:pt x="2623" y="3739"/>
                    </a:lnTo>
                    <a:lnTo>
                      <a:pt x="2483" y="11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92" name="Google Shape;2692;p42"/>
              <p:cNvSpPr/>
              <p:nvPr/>
            </p:nvSpPr>
            <p:spPr>
              <a:xfrm>
                <a:off x="5216100" y="3398975"/>
                <a:ext cx="364775" cy="191925"/>
              </a:xfrm>
              <a:custGeom>
                <a:avLst/>
                <a:gdLst/>
                <a:ahLst/>
                <a:cxnLst/>
                <a:rect l="l" t="t" r="r" b="b"/>
                <a:pathLst>
                  <a:path w="14591" h="7677" extrusionOk="0">
                    <a:moveTo>
                      <a:pt x="13999" y="0"/>
                    </a:moveTo>
                    <a:cubicBezTo>
                      <a:pt x="12591" y="0"/>
                      <a:pt x="8314" y="1344"/>
                      <a:pt x="8314" y="1344"/>
                    </a:cubicBezTo>
                    <a:lnTo>
                      <a:pt x="7421" y="33"/>
                    </a:lnTo>
                    <a:lnTo>
                      <a:pt x="0" y="4747"/>
                    </a:lnTo>
                    <a:lnTo>
                      <a:pt x="1730" y="7677"/>
                    </a:lnTo>
                    <a:lnTo>
                      <a:pt x="2232" y="7426"/>
                    </a:lnTo>
                    <a:cubicBezTo>
                      <a:pt x="4380" y="6338"/>
                      <a:pt x="13141" y="1679"/>
                      <a:pt x="14285" y="451"/>
                    </a:cubicBezTo>
                    <a:cubicBezTo>
                      <a:pt x="14591" y="125"/>
                      <a:pt x="14428" y="0"/>
                      <a:pt x="13999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93" name="Google Shape;2693;p42"/>
              <p:cNvSpPr/>
              <p:nvPr/>
            </p:nvSpPr>
            <p:spPr>
              <a:xfrm>
                <a:off x="5226550" y="3519775"/>
                <a:ext cx="101175" cy="68350"/>
              </a:xfrm>
              <a:custGeom>
                <a:avLst/>
                <a:gdLst/>
                <a:ahLst/>
                <a:cxnLst/>
                <a:rect l="l" t="t" r="r" b="b"/>
                <a:pathLst>
                  <a:path w="4047" h="2734" extrusionOk="0">
                    <a:moveTo>
                      <a:pt x="1647" y="0"/>
                    </a:moveTo>
                    <a:cubicBezTo>
                      <a:pt x="1058" y="0"/>
                      <a:pt x="479" y="222"/>
                      <a:pt x="1" y="613"/>
                    </a:cubicBezTo>
                    <a:lnTo>
                      <a:pt x="1284" y="2733"/>
                    </a:lnTo>
                    <a:lnTo>
                      <a:pt x="4046" y="1171"/>
                    </a:lnTo>
                    <a:cubicBezTo>
                      <a:pt x="3572" y="585"/>
                      <a:pt x="2902" y="194"/>
                      <a:pt x="2149" y="55"/>
                    </a:cubicBezTo>
                    <a:cubicBezTo>
                      <a:pt x="1982" y="18"/>
                      <a:pt x="1814" y="0"/>
                      <a:pt x="16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94" name="Google Shape;2694;p42"/>
              <p:cNvSpPr/>
              <p:nvPr/>
            </p:nvSpPr>
            <p:spPr>
              <a:xfrm>
                <a:off x="5257950" y="3399425"/>
                <a:ext cx="321275" cy="191475"/>
              </a:xfrm>
              <a:custGeom>
                <a:avLst/>
                <a:gdLst/>
                <a:ahLst/>
                <a:cxnLst/>
                <a:rect l="l" t="t" r="r" b="b"/>
                <a:pathLst>
                  <a:path w="12851" h="7659" extrusionOk="0">
                    <a:moveTo>
                      <a:pt x="12329" y="0"/>
                    </a:moveTo>
                    <a:cubicBezTo>
                      <a:pt x="11580" y="0"/>
                      <a:pt x="10267" y="321"/>
                      <a:pt x="10267" y="321"/>
                    </a:cubicBezTo>
                    <a:cubicBezTo>
                      <a:pt x="9821" y="600"/>
                      <a:pt x="10155" y="1688"/>
                      <a:pt x="10155" y="1688"/>
                    </a:cubicBezTo>
                    <a:lnTo>
                      <a:pt x="0" y="7491"/>
                    </a:lnTo>
                    <a:lnTo>
                      <a:pt x="84" y="7659"/>
                    </a:lnTo>
                    <a:cubicBezTo>
                      <a:pt x="4101" y="5790"/>
                      <a:pt x="12750" y="740"/>
                      <a:pt x="12834" y="210"/>
                    </a:cubicBezTo>
                    <a:cubicBezTo>
                      <a:pt x="12850" y="55"/>
                      <a:pt x="12638" y="0"/>
                      <a:pt x="123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95" name="Google Shape;2695;p42"/>
              <p:cNvSpPr/>
              <p:nvPr/>
            </p:nvSpPr>
            <p:spPr>
              <a:xfrm>
                <a:off x="5254450" y="3401175"/>
                <a:ext cx="322250" cy="186950"/>
              </a:xfrm>
              <a:custGeom>
                <a:avLst/>
                <a:gdLst/>
                <a:ahLst/>
                <a:cxnLst/>
                <a:rect l="l" t="t" r="r" b="b"/>
                <a:pathLst>
                  <a:path w="12890" h="7478" extrusionOk="0">
                    <a:moveTo>
                      <a:pt x="12890" y="0"/>
                    </a:moveTo>
                    <a:lnTo>
                      <a:pt x="12890" y="0"/>
                    </a:lnTo>
                    <a:cubicBezTo>
                      <a:pt x="12834" y="28"/>
                      <a:pt x="12778" y="56"/>
                      <a:pt x="12751" y="84"/>
                    </a:cubicBezTo>
                    <a:cubicBezTo>
                      <a:pt x="12806" y="56"/>
                      <a:pt x="12834" y="28"/>
                      <a:pt x="12890" y="0"/>
                    </a:cubicBezTo>
                    <a:close/>
                    <a:moveTo>
                      <a:pt x="12751" y="84"/>
                    </a:moveTo>
                    <a:lnTo>
                      <a:pt x="12388" y="307"/>
                    </a:lnTo>
                    <a:lnTo>
                      <a:pt x="11021" y="1116"/>
                    </a:lnTo>
                    <a:cubicBezTo>
                      <a:pt x="9877" y="1814"/>
                      <a:pt x="8287" y="2790"/>
                      <a:pt x="6501" y="3795"/>
                    </a:cubicBezTo>
                    <a:cubicBezTo>
                      <a:pt x="4716" y="4827"/>
                      <a:pt x="3098" y="5748"/>
                      <a:pt x="1898" y="6389"/>
                    </a:cubicBezTo>
                    <a:lnTo>
                      <a:pt x="503" y="7170"/>
                    </a:lnTo>
                    <a:lnTo>
                      <a:pt x="140" y="7394"/>
                    </a:lnTo>
                    <a:cubicBezTo>
                      <a:pt x="84" y="7421"/>
                      <a:pt x="57" y="7449"/>
                      <a:pt x="1" y="7477"/>
                    </a:cubicBezTo>
                    <a:cubicBezTo>
                      <a:pt x="57" y="7449"/>
                      <a:pt x="112" y="7449"/>
                      <a:pt x="140" y="7421"/>
                    </a:cubicBezTo>
                    <a:lnTo>
                      <a:pt x="531" y="7226"/>
                    </a:lnTo>
                    <a:lnTo>
                      <a:pt x="1954" y="6473"/>
                    </a:lnTo>
                    <a:cubicBezTo>
                      <a:pt x="3153" y="5831"/>
                      <a:pt x="4771" y="4938"/>
                      <a:pt x="6557" y="3906"/>
                    </a:cubicBezTo>
                    <a:cubicBezTo>
                      <a:pt x="8343" y="2874"/>
                      <a:pt x="9933" y="1897"/>
                      <a:pt x="11077" y="1200"/>
                    </a:cubicBezTo>
                    <a:lnTo>
                      <a:pt x="12416" y="335"/>
                    </a:lnTo>
                    <a:lnTo>
                      <a:pt x="12751" y="84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96" name="Google Shape;2696;p42"/>
              <p:cNvSpPr/>
              <p:nvPr/>
            </p:nvSpPr>
            <p:spPr>
              <a:xfrm>
                <a:off x="5506950" y="3404650"/>
                <a:ext cx="7700" cy="40475"/>
              </a:xfrm>
              <a:custGeom>
                <a:avLst/>
                <a:gdLst/>
                <a:ahLst/>
                <a:cxnLst/>
                <a:rect l="l" t="t" r="r" b="b"/>
                <a:pathLst>
                  <a:path w="308" h="1619" extrusionOk="0">
                    <a:moveTo>
                      <a:pt x="307" y="1"/>
                    </a:moveTo>
                    <a:cubicBezTo>
                      <a:pt x="112" y="224"/>
                      <a:pt x="28" y="503"/>
                      <a:pt x="28" y="782"/>
                    </a:cubicBezTo>
                    <a:cubicBezTo>
                      <a:pt x="0" y="1089"/>
                      <a:pt x="84" y="1368"/>
                      <a:pt x="251" y="1619"/>
                    </a:cubicBezTo>
                    <a:cubicBezTo>
                      <a:pt x="195" y="1340"/>
                      <a:pt x="140" y="1061"/>
                      <a:pt x="140" y="810"/>
                    </a:cubicBezTo>
                    <a:cubicBezTo>
                      <a:pt x="168" y="531"/>
                      <a:pt x="223" y="252"/>
                      <a:pt x="30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97" name="Google Shape;2697;p42"/>
              <p:cNvSpPr/>
              <p:nvPr/>
            </p:nvSpPr>
            <p:spPr>
              <a:xfrm>
                <a:off x="5439275" y="3426975"/>
                <a:ext cx="3525" cy="21650"/>
              </a:xfrm>
              <a:custGeom>
                <a:avLst/>
                <a:gdLst/>
                <a:ahLst/>
                <a:cxnLst/>
                <a:rect l="l" t="t" r="r" b="b"/>
                <a:pathLst>
                  <a:path w="141" h="866" extrusionOk="0">
                    <a:moveTo>
                      <a:pt x="113" y="1"/>
                    </a:moveTo>
                    <a:cubicBezTo>
                      <a:pt x="29" y="280"/>
                      <a:pt x="1" y="586"/>
                      <a:pt x="57" y="865"/>
                    </a:cubicBezTo>
                    <a:cubicBezTo>
                      <a:pt x="85" y="865"/>
                      <a:pt x="140" y="698"/>
                      <a:pt x="140" y="447"/>
                    </a:cubicBezTo>
                    <a:cubicBezTo>
                      <a:pt x="140" y="196"/>
                      <a:pt x="140" y="1"/>
                      <a:pt x="11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98" name="Google Shape;2698;p42"/>
              <p:cNvSpPr/>
              <p:nvPr/>
            </p:nvSpPr>
            <p:spPr>
              <a:xfrm>
                <a:off x="5420450" y="3432550"/>
                <a:ext cx="7000" cy="17475"/>
              </a:xfrm>
              <a:custGeom>
                <a:avLst/>
                <a:gdLst/>
                <a:ahLst/>
                <a:cxnLst/>
                <a:rect l="l" t="t" r="r" b="b"/>
                <a:pathLst>
                  <a:path w="280" h="699" extrusionOk="0">
                    <a:moveTo>
                      <a:pt x="252" y="1"/>
                    </a:moveTo>
                    <a:cubicBezTo>
                      <a:pt x="224" y="1"/>
                      <a:pt x="140" y="140"/>
                      <a:pt x="84" y="336"/>
                    </a:cubicBezTo>
                    <a:cubicBezTo>
                      <a:pt x="29" y="559"/>
                      <a:pt x="1" y="670"/>
                      <a:pt x="29" y="698"/>
                    </a:cubicBezTo>
                    <a:cubicBezTo>
                      <a:pt x="56" y="698"/>
                      <a:pt x="112" y="559"/>
                      <a:pt x="168" y="336"/>
                    </a:cubicBezTo>
                    <a:cubicBezTo>
                      <a:pt x="252" y="140"/>
                      <a:pt x="280" y="1"/>
                      <a:pt x="25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99" name="Google Shape;2699;p42"/>
              <p:cNvSpPr/>
              <p:nvPr/>
            </p:nvSpPr>
            <p:spPr>
              <a:xfrm>
                <a:off x="5400225" y="3426275"/>
                <a:ext cx="20950" cy="11875"/>
              </a:xfrm>
              <a:custGeom>
                <a:avLst/>
                <a:gdLst/>
                <a:ahLst/>
                <a:cxnLst/>
                <a:rect l="l" t="t" r="r" b="b"/>
                <a:pathLst>
                  <a:path w="838" h="475" extrusionOk="0">
                    <a:moveTo>
                      <a:pt x="810" y="1"/>
                    </a:moveTo>
                    <a:cubicBezTo>
                      <a:pt x="810" y="1"/>
                      <a:pt x="614" y="57"/>
                      <a:pt x="391" y="196"/>
                    </a:cubicBezTo>
                    <a:cubicBezTo>
                      <a:pt x="168" y="308"/>
                      <a:pt x="1" y="419"/>
                      <a:pt x="29" y="475"/>
                    </a:cubicBezTo>
                    <a:cubicBezTo>
                      <a:pt x="168" y="419"/>
                      <a:pt x="308" y="363"/>
                      <a:pt x="447" y="280"/>
                    </a:cubicBezTo>
                    <a:cubicBezTo>
                      <a:pt x="670" y="168"/>
                      <a:pt x="838" y="29"/>
                      <a:pt x="81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700" name="Google Shape;2700;p42"/>
              <p:cNvSpPr/>
              <p:nvPr/>
            </p:nvSpPr>
            <p:spPr>
              <a:xfrm>
                <a:off x="5389775" y="3415125"/>
                <a:ext cx="23725" cy="11875"/>
              </a:xfrm>
              <a:custGeom>
                <a:avLst/>
                <a:gdLst/>
                <a:ahLst/>
                <a:cxnLst/>
                <a:rect l="l" t="t" r="r" b="b"/>
                <a:pathLst>
                  <a:path w="949" h="475" extrusionOk="0">
                    <a:moveTo>
                      <a:pt x="949" y="0"/>
                    </a:moveTo>
                    <a:lnTo>
                      <a:pt x="949" y="0"/>
                    </a:lnTo>
                    <a:cubicBezTo>
                      <a:pt x="781" y="56"/>
                      <a:pt x="642" y="140"/>
                      <a:pt x="474" y="251"/>
                    </a:cubicBezTo>
                    <a:cubicBezTo>
                      <a:pt x="307" y="307"/>
                      <a:pt x="168" y="363"/>
                      <a:pt x="0" y="475"/>
                    </a:cubicBezTo>
                    <a:cubicBezTo>
                      <a:pt x="195" y="475"/>
                      <a:pt x="363" y="419"/>
                      <a:pt x="530" y="335"/>
                    </a:cubicBezTo>
                    <a:cubicBezTo>
                      <a:pt x="698" y="279"/>
                      <a:pt x="837" y="168"/>
                      <a:pt x="949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701" name="Google Shape;2701;p42"/>
              <p:cNvSpPr/>
              <p:nvPr/>
            </p:nvSpPr>
            <p:spPr>
              <a:xfrm>
                <a:off x="5437625" y="3394200"/>
                <a:ext cx="30275" cy="36300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1452" extrusionOk="0">
                    <a:moveTo>
                      <a:pt x="988" y="112"/>
                    </a:moveTo>
                    <a:cubicBezTo>
                      <a:pt x="1099" y="112"/>
                      <a:pt x="1127" y="224"/>
                      <a:pt x="1071" y="335"/>
                    </a:cubicBezTo>
                    <a:cubicBezTo>
                      <a:pt x="1016" y="419"/>
                      <a:pt x="932" y="530"/>
                      <a:pt x="848" y="614"/>
                    </a:cubicBezTo>
                    <a:cubicBezTo>
                      <a:pt x="737" y="754"/>
                      <a:pt x="597" y="921"/>
                      <a:pt x="458" y="1061"/>
                    </a:cubicBezTo>
                    <a:cubicBezTo>
                      <a:pt x="315" y="1160"/>
                      <a:pt x="194" y="1238"/>
                      <a:pt x="114" y="1290"/>
                    </a:cubicBezTo>
                    <a:lnTo>
                      <a:pt x="114" y="1290"/>
                    </a:lnTo>
                    <a:cubicBezTo>
                      <a:pt x="98" y="1166"/>
                      <a:pt x="103" y="1037"/>
                      <a:pt x="123" y="921"/>
                    </a:cubicBezTo>
                    <a:cubicBezTo>
                      <a:pt x="151" y="726"/>
                      <a:pt x="234" y="558"/>
                      <a:pt x="374" y="391"/>
                    </a:cubicBezTo>
                    <a:cubicBezTo>
                      <a:pt x="541" y="224"/>
                      <a:pt x="764" y="112"/>
                      <a:pt x="988" y="112"/>
                    </a:cubicBezTo>
                    <a:close/>
                    <a:moveTo>
                      <a:pt x="1016" y="0"/>
                    </a:moveTo>
                    <a:cubicBezTo>
                      <a:pt x="513" y="28"/>
                      <a:pt x="123" y="419"/>
                      <a:pt x="39" y="893"/>
                    </a:cubicBezTo>
                    <a:cubicBezTo>
                      <a:pt x="39" y="1033"/>
                      <a:pt x="39" y="1200"/>
                      <a:pt x="67" y="1312"/>
                    </a:cubicBezTo>
                    <a:cubicBezTo>
                      <a:pt x="68" y="1314"/>
                      <a:pt x="69" y="1317"/>
                      <a:pt x="71" y="1319"/>
                    </a:cubicBezTo>
                    <a:lnTo>
                      <a:pt x="71" y="1319"/>
                    </a:lnTo>
                    <a:cubicBezTo>
                      <a:pt x="23" y="1351"/>
                      <a:pt x="0" y="1367"/>
                      <a:pt x="11" y="1367"/>
                    </a:cubicBezTo>
                    <a:cubicBezTo>
                      <a:pt x="34" y="1360"/>
                      <a:pt x="57" y="1351"/>
                      <a:pt x="80" y="1342"/>
                    </a:cubicBezTo>
                    <a:lnTo>
                      <a:pt x="80" y="1342"/>
                    </a:lnTo>
                    <a:cubicBezTo>
                      <a:pt x="97" y="1387"/>
                      <a:pt x="105" y="1428"/>
                      <a:pt x="151" y="1451"/>
                    </a:cubicBezTo>
                    <a:cubicBezTo>
                      <a:pt x="137" y="1410"/>
                      <a:pt x="127" y="1368"/>
                      <a:pt x="119" y="1324"/>
                    </a:cubicBezTo>
                    <a:lnTo>
                      <a:pt x="119" y="1324"/>
                    </a:lnTo>
                    <a:cubicBezTo>
                      <a:pt x="250" y="1263"/>
                      <a:pt x="376" y="1176"/>
                      <a:pt x="485" y="1088"/>
                    </a:cubicBezTo>
                    <a:cubicBezTo>
                      <a:pt x="653" y="977"/>
                      <a:pt x="792" y="837"/>
                      <a:pt x="932" y="670"/>
                    </a:cubicBezTo>
                    <a:cubicBezTo>
                      <a:pt x="1016" y="586"/>
                      <a:pt x="1099" y="475"/>
                      <a:pt x="1155" y="391"/>
                    </a:cubicBezTo>
                    <a:cubicBezTo>
                      <a:pt x="1211" y="307"/>
                      <a:pt x="1211" y="224"/>
                      <a:pt x="1211" y="168"/>
                    </a:cubicBezTo>
                    <a:cubicBezTo>
                      <a:pt x="1183" y="56"/>
                      <a:pt x="1099" y="0"/>
                      <a:pt x="1016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702" name="Google Shape;2702;p42"/>
              <p:cNvSpPr/>
              <p:nvPr/>
            </p:nvSpPr>
            <p:spPr>
              <a:xfrm>
                <a:off x="5412775" y="3409375"/>
                <a:ext cx="28625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751" extrusionOk="0">
                    <a:moveTo>
                      <a:pt x="377" y="0"/>
                    </a:moveTo>
                    <a:cubicBezTo>
                      <a:pt x="287" y="0"/>
                      <a:pt x="196" y="21"/>
                      <a:pt x="112" y="63"/>
                    </a:cubicBezTo>
                    <a:cubicBezTo>
                      <a:pt x="1" y="147"/>
                      <a:pt x="1" y="286"/>
                      <a:pt x="85" y="370"/>
                    </a:cubicBezTo>
                    <a:cubicBezTo>
                      <a:pt x="140" y="454"/>
                      <a:pt x="196" y="509"/>
                      <a:pt x="280" y="537"/>
                    </a:cubicBezTo>
                    <a:cubicBezTo>
                      <a:pt x="419" y="621"/>
                      <a:pt x="559" y="677"/>
                      <a:pt x="698" y="705"/>
                    </a:cubicBezTo>
                    <a:cubicBezTo>
                      <a:pt x="764" y="737"/>
                      <a:pt x="839" y="751"/>
                      <a:pt x="918" y="751"/>
                    </a:cubicBezTo>
                    <a:cubicBezTo>
                      <a:pt x="973" y="751"/>
                      <a:pt x="1031" y="744"/>
                      <a:pt x="1089" y="733"/>
                    </a:cubicBezTo>
                    <a:cubicBezTo>
                      <a:pt x="1089" y="733"/>
                      <a:pt x="949" y="705"/>
                      <a:pt x="726" y="649"/>
                    </a:cubicBezTo>
                    <a:cubicBezTo>
                      <a:pt x="587" y="593"/>
                      <a:pt x="447" y="537"/>
                      <a:pt x="336" y="454"/>
                    </a:cubicBezTo>
                    <a:cubicBezTo>
                      <a:pt x="224" y="398"/>
                      <a:pt x="57" y="230"/>
                      <a:pt x="168" y="147"/>
                    </a:cubicBezTo>
                    <a:cubicBezTo>
                      <a:pt x="231" y="122"/>
                      <a:pt x="299" y="108"/>
                      <a:pt x="368" y="108"/>
                    </a:cubicBezTo>
                    <a:cubicBezTo>
                      <a:pt x="453" y="108"/>
                      <a:pt x="538" y="128"/>
                      <a:pt x="615" y="175"/>
                    </a:cubicBezTo>
                    <a:cubicBezTo>
                      <a:pt x="726" y="230"/>
                      <a:pt x="838" y="314"/>
                      <a:pt x="921" y="398"/>
                    </a:cubicBezTo>
                    <a:cubicBezTo>
                      <a:pt x="1005" y="509"/>
                      <a:pt x="1089" y="621"/>
                      <a:pt x="1145" y="733"/>
                    </a:cubicBezTo>
                    <a:cubicBezTo>
                      <a:pt x="1145" y="593"/>
                      <a:pt x="1089" y="454"/>
                      <a:pt x="1005" y="342"/>
                    </a:cubicBezTo>
                    <a:cubicBezTo>
                      <a:pt x="894" y="230"/>
                      <a:pt x="782" y="119"/>
                      <a:pt x="642" y="63"/>
                    </a:cubicBezTo>
                    <a:cubicBezTo>
                      <a:pt x="559" y="21"/>
                      <a:pt x="468" y="0"/>
                      <a:pt x="3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703" name="Google Shape;2703;p42"/>
              <p:cNvSpPr/>
              <p:nvPr/>
            </p:nvSpPr>
            <p:spPr>
              <a:xfrm>
                <a:off x="5228650" y="3517975"/>
                <a:ext cx="98375" cy="30400"/>
              </a:xfrm>
              <a:custGeom>
                <a:avLst/>
                <a:gdLst/>
                <a:ahLst/>
                <a:cxnLst/>
                <a:rect l="l" t="t" r="r" b="b"/>
                <a:pathLst>
                  <a:path w="3935" h="1216" extrusionOk="0">
                    <a:moveTo>
                      <a:pt x="1705" y="1"/>
                    </a:moveTo>
                    <a:cubicBezTo>
                      <a:pt x="1309" y="1"/>
                      <a:pt x="908" y="88"/>
                      <a:pt x="531" y="266"/>
                    </a:cubicBezTo>
                    <a:cubicBezTo>
                      <a:pt x="391" y="322"/>
                      <a:pt x="252" y="434"/>
                      <a:pt x="112" y="518"/>
                    </a:cubicBezTo>
                    <a:cubicBezTo>
                      <a:pt x="84" y="545"/>
                      <a:pt x="28" y="573"/>
                      <a:pt x="0" y="629"/>
                    </a:cubicBezTo>
                    <a:cubicBezTo>
                      <a:pt x="0" y="631"/>
                      <a:pt x="2" y="632"/>
                      <a:pt x="4" y="632"/>
                    </a:cubicBezTo>
                    <a:cubicBezTo>
                      <a:pt x="30" y="632"/>
                      <a:pt x="223" y="477"/>
                      <a:pt x="558" y="322"/>
                    </a:cubicBezTo>
                    <a:cubicBezTo>
                      <a:pt x="913" y="170"/>
                      <a:pt x="1290" y="95"/>
                      <a:pt x="1664" y="95"/>
                    </a:cubicBezTo>
                    <a:cubicBezTo>
                      <a:pt x="2318" y="95"/>
                      <a:pt x="2963" y="325"/>
                      <a:pt x="3460" y="769"/>
                    </a:cubicBezTo>
                    <a:cubicBezTo>
                      <a:pt x="3767" y="1020"/>
                      <a:pt x="3906" y="1215"/>
                      <a:pt x="3934" y="1215"/>
                    </a:cubicBezTo>
                    <a:cubicBezTo>
                      <a:pt x="3906" y="1159"/>
                      <a:pt x="3878" y="1103"/>
                      <a:pt x="3851" y="1048"/>
                    </a:cubicBezTo>
                    <a:cubicBezTo>
                      <a:pt x="3739" y="936"/>
                      <a:pt x="3627" y="824"/>
                      <a:pt x="3516" y="713"/>
                    </a:cubicBezTo>
                    <a:cubicBezTo>
                      <a:pt x="3011" y="243"/>
                      <a:pt x="2364" y="1"/>
                      <a:pt x="170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704" name="Google Shape;2704;p42"/>
              <p:cNvSpPr/>
              <p:nvPr/>
            </p:nvSpPr>
            <p:spPr>
              <a:xfrm>
                <a:off x="5340950" y="3485525"/>
                <a:ext cx="55125" cy="31450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1258" extrusionOk="0">
                    <a:moveTo>
                      <a:pt x="2198" y="0"/>
                    </a:moveTo>
                    <a:cubicBezTo>
                      <a:pt x="2136" y="0"/>
                      <a:pt x="1676" y="297"/>
                      <a:pt x="1088" y="644"/>
                    </a:cubicBezTo>
                    <a:cubicBezTo>
                      <a:pt x="474" y="979"/>
                      <a:pt x="0" y="1230"/>
                      <a:pt x="0" y="1258"/>
                    </a:cubicBezTo>
                    <a:cubicBezTo>
                      <a:pt x="391" y="1118"/>
                      <a:pt x="781" y="951"/>
                      <a:pt x="1172" y="728"/>
                    </a:cubicBezTo>
                    <a:cubicBezTo>
                      <a:pt x="1535" y="532"/>
                      <a:pt x="1897" y="281"/>
                      <a:pt x="2204" y="2"/>
                    </a:cubicBezTo>
                    <a:cubicBezTo>
                      <a:pt x="2203" y="1"/>
                      <a:pt x="2201" y="0"/>
                      <a:pt x="2198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705" name="Google Shape;2705;p42"/>
              <p:cNvSpPr/>
              <p:nvPr/>
            </p:nvSpPr>
            <p:spPr>
              <a:xfrm>
                <a:off x="5303975" y="3538175"/>
                <a:ext cx="11875" cy="8225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29" extrusionOk="0">
                    <a:moveTo>
                      <a:pt x="42" y="1"/>
                    </a:moveTo>
                    <a:cubicBezTo>
                      <a:pt x="16" y="1"/>
                      <a:pt x="1" y="7"/>
                      <a:pt x="1" y="16"/>
                    </a:cubicBezTo>
                    <a:cubicBezTo>
                      <a:pt x="1" y="44"/>
                      <a:pt x="84" y="100"/>
                      <a:pt x="196" y="184"/>
                    </a:cubicBezTo>
                    <a:cubicBezTo>
                      <a:pt x="317" y="256"/>
                      <a:pt x="396" y="329"/>
                      <a:pt x="433" y="329"/>
                    </a:cubicBezTo>
                    <a:cubicBezTo>
                      <a:pt x="438" y="329"/>
                      <a:pt x="443" y="327"/>
                      <a:pt x="447" y="323"/>
                    </a:cubicBezTo>
                    <a:cubicBezTo>
                      <a:pt x="475" y="323"/>
                      <a:pt x="419" y="184"/>
                      <a:pt x="280" y="100"/>
                    </a:cubicBezTo>
                    <a:cubicBezTo>
                      <a:pt x="187" y="26"/>
                      <a:pt x="94" y="1"/>
                      <a:pt x="4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706" name="Google Shape;2706;p42"/>
              <p:cNvSpPr/>
              <p:nvPr/>
            </p:nvSpPr>
            <p:spPr>
              <a:xfrm>
                <a:off x="5279575" y="3528700"/>
                <a:ext cx="11175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447" h="166" extrusionOk="0">
                    <a:moveTo>
                      <a:pt x="96" y="1"/>
                    </a:moveTo>
                    <a:cubicBezTo>
                      <a:pt x="37" y="1"/>
                      <a:pt x="0" y="17"/>
                      <a:pt x="0" y="33"/>
                    </a:cubicBezTo>
                    <a:cubicBezTo>
                      <a:pt x="0" y="61"/>
                      <a:pt x="84" y="89"/>
                      <a:pt x="223" y="144"/>
                    </a:cubicBezTo>
                    <a:cubicBezTo>
                      <a:pt x="279" y="158"/>
                      <a:pt x="335" y="165"/>
                      <a:pt x="377" y="165"/>
                    </a:cubicBezTo>
                    <a:cubicBezTo>
                      <a:pt x="419" y="165"/>
                      <a:pt x="446" y="158"/>
                      <a:pt x="446" y="144"/>
                    </a:cubicBezTo>
                    <a:cubicBezTo>
                      <a:pt x="446" y="89"/>
                      <a:pt x="363" y="61"/>
                      <a:pt x="251" y="33"/>
                    </a:cubicBezTo>
                    <a:cubicBezTo>
                      <a:pt x="192" y="9"/>
                      <a:pt x="138" y="1"/>
                      <a:pt x="96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707" name="Google Shape;2707;p42"/>
              <p:cNvSpPr/>
              <p:nvPr/>
            </p:nvSpPr>
            <p:spPr>
              <a:xfrm>
                <a:off x="5254450" y="3528525"/>
                <a:ext cx="13275" cy="4625"/>
              </a:xfrm>
              <a:custGeom>
                <a:avLst/>
                <a:gdLst/>
                <a:ahLst/>
                <a:cxnLst/>
                <a:rect l="l" t="t" r="r" b="b"/>
                <a:pathLst>
                  <a:path w="531" h="185" extrusionOk="0">
                    <a:moveTo>
                      <a:pt x="373" y="1"/>
                    </a:moveTo>
                    <a:cubicBezTo>
                      <a:pt x="338" y="1"/>
                      <a:pt x="297" y="4"/>
                      <a:pt x="252" y="12"/>
                    </a:cubicBezTo>
                    <a:cubicBezTo>
                      <a:pt x="84" y="40"/>
                      <a:pt x="1" y="151"/>
                      <a:pt x="29" y="179"/>
                    </a:cubicBezTo>
                    <a:cubicBezTo>
                      <a:pt x="29" y="183"/>
                      <a:pt x="31" y="185"/>
                      <a:pt x="35" y="185"/>
                    </a:cubicBezTo>
                    <a:cubicBezTo>
                      <a:pt x="61" y="185"/>
                      <a:pt x="160" y="123"/>
                      <a:pt x="280" y="123"/>
                    </a:cubicBezTo>
                    <a:cubicBezTo>
                      <a:pt x="419" y="96"/>
                      <a:pt x="531" y="123"/>
                      <a:pt x="531" y="68"/>
                    </a:cubicBezTo>
                    <a:cubicBezTo>
                      <a:pt x="531" y="27"/>
                      <a:pt x="471" y="1"/>
                      <a:pt x="37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708" name="Google Shape;2708;p42"/>
              <p:cNvSpPr/>
              <p:nvPr/>
            </p:nvSpPr>
            <p:spPr>
              <a:xfrm>
                <a:off x="5238425" y="3535500"/>
                <a:ext cx="7000" cy="2700"/>
              </a:xfrm>
              <a:custGeom>
                <a:avLst/>
                <a:gdLst/>
                <a:ahLst/>
                <a:cxnLst/>
                <a:rect l="l" t="t" r="r" b="b"/>
                <a:pathLst>
                  <a:path w="280" h="108" extrusionOk="0">
                    <a:moveTo>
                      <a:pt x="205" y="0"/>
                    </a:moveTo>
                    <a:cubicBezTo>
                      <a:pt x="186" y="0"/>
                      <a:pt x="164" y="4"/>
                      <a:pt x="140" y="12"/>
                    </a:cubicBezTo>
                    <a:cubicBezTo>
                      <a:pt x="56" y="12"/>
                      <a:pt x="0" y="40"/>
                      <a:pt x="0" y="68"/>
                    </a:cubicBezTo>
                    <a:cubicBezTo>
                      <a:pt x="0" y="87"/>
                      <a:pt x="28" y="107"/>
                      <a:pt x="74" y="107"/>
                    </a:cubicBezTo>
                    <a:cubicBezTo>
                      <a:pt x="93" y="107"/>
                      <a:pt x="115" y="104"/>
                      <a:pt x="140" y="96"/>
                    </a:cubicBezTo>
                    <a:cubicBezTo>
                      <a:pt x="223" y="96"/>
                      <a:pt x="279" y="68"/>
                      <a:pt x="279" y="40"/>
                    </a:cubicBezTo>
                    <a:cubicBezTo>
                      <a:pt x="279" y="20"/>
                      <a:pt x="251" y="0"/>
                      <a:pt x="2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709" name="Google Shape;2709;p42"/>
              <p:cNvSpPr/>
              <p:nvPr/>
            </p:nvSpPr>
            <p:spPr>
              <a:xfrm>
                <a:off x="3867875" y="2519550"/>
                <a:ext cx="1507975" cy="914425"/>
              </a:xfrm>
              <a:custGeom>
                <a:avLst/>
                <a:gdLst/>
                <a:ahLst/>
                <a:cxnLst/>
                <a:rect l="l" t="t" r="r" b="b"/>
                <a:pathLst>
                  <a:path w="60319" h="36577" extrusionOk="0">
                    <a:moveTo>
                      <a:pt x="36660" y="1"/>
                    </a:moveTo>
                    <a:cubicBezTo>
                      <a:pt x="34037" y="1"/>
                      <a:pt x="31526" y="1061"/>
                      <a:pt x="29685" y="2930"/>
                    </a:cubicBezTo>
                    <a:lnTo>
                      <a:pt x="1" y="30941"/>
                    </a:lnTo>
                    <a:lnTo>
                      <a:pt x="21399" y="31220"/>
                    </a:lnTo>
                    <a:lnTo>
                      <a:pt x="36046" y="17968"/>
                    </a:lnTo>
                    <a:lnTo>
                      <a:pt x="50693" y="36577"/>
                    </a:lnTo>
                    <a:lnTo>
                      <a:pt x="60318" y="31025"/>
                    </a:lnTo>
                    <a:lnTo>
                      <a:pt x="45141" y="4911"/>
                    </a:lnTo>
                    <a:cubicBezTo>
                      <a:pt x="43383" y="1870"/>
                      <a:pt x="40147" y="1"/>
                      <a:pt x="3666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710" name="Google Shape;2710;p42"/>
              <p:cNvSpPr/>
              <p:nvPr/>
            </p:nvSpPr>
            <p:spPr>
              <a:xfrm>
                <a:off x="3623750" y="3183550"/>
                <a:ext cx="1375450" cy="392700"/>
              </a:xfrm>
              <a:custGeom>
                <a:avLst/>
                <a:gdLst/>
                <a:ahLst/>
                <a:cxnLst/>
                <a:rect l="l" t="t" r="r" b="b"/>
                <a:pathLst>
                  <a:path w="55018" h="15708" extrusionOk="0">
                    <a:moveTo>
                      <a:pt x="15206" y="1"/>
                    </a:moveTo>
                    <a:cubicBezTo>
                      <a:pt x="14062" y="1"/>
                      <a:pt x="12946" y="252"/>
                      <a:pt x="11914" y="726"/>
                    </a:cubicBezTo>
                    <a:lnTo>
                      <a:pt x="1033" y="5776"/>
                    </a:lnTo>
                    <a:cubicBezTo>
                      <a:pt x="894" y="6167"/>
                      <a:pt x="1" y="15708"/>
                      <a:pt x="12862" y="15708"/>
                    </a:cubicBezTo>
                    <a:lnTo>
                      <a:pt x="47150" y="15708"/>
                    </a:lnTo>
                    <a:cubicBezTo>
                      <a:pt x="51502" y="15708"/>
                      <a:pt x="55018" y="12193"/>
                      <a:pt x="55018" y="7868"/>
                    </a:cubicBezTo>
                    <a:cubicBezTo>
                      <a:pt x="55018" y="3516"/>
                      <a:pt x="51502" y="1"/>
                      <a:pt x="4715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711" name="Google Shape;2711;p42"/>
              <p:cNvSpPr/>
              <p:nvPr/>
            </p:nvSpPr>
            <p:spPr>
              <a:xfrm>
                <a:off x="4087575" y="3180075"/>
                <a:ext cx="790975" cy="7000"/>
              </a:xfrm>
              <a:custGeom>
                <a:avLst/>
                <a:gdLst/>
                <a:ahLst/>
                <a:cxnLst/>
                <a:rect l="l" t="t" r="r" b="b"/>
                <a:pathLst>
                  <a:path w="31639" h="280" extrusionOk="0">
                    <a:moveTo>
                      <a:pt x="15820" y="0"/>
                    </a:moveTo>
                    <a:cubicBezTo>
                      <a:pt x="7087" y="0"/>
                      <a:pt x="1" y="56"/>
                      <a:pt x="1" y="140"/>
                    </a:cubicBezTo>
                    <a:cubicBezTo>
                      <a:pt x="1" y="224"/>
                      <a:pt x="7087" y="279"/>
                      <a:pt x="15820" y="279"/>
                    </a:cubicBezTo>
                    <a:cubicBezTo>
                      <a:pt x="24552" y="279"/>
                      <a:pt x="31638" y="224"/>
                      <a:pt x="31638" y="140"/>
                    </a:cubicBezTo>
                    <a:cubicBezTo>
                      <a:pt x="31638" y="56"/>
                      <a:pt x="24552" y="0"/>
                      <a:pt x="15820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712" name="Google Shape;2712;p42"/>
              <p:cNvSpPr/>
              <p:nvPr/>
            </p:nvSpPr>
            <p:spPr>
              <a:xfrm>
                <a:off x="4741175" y="2805525"/>
                <a:ext cx="30650" cy="163250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6530" extrusionOk="0">
                    <a:moveTo>
                      <a:pt x="191" y="0"/>
                    </a:moveTo>
                    <a:cubicBezTo>
                      <a:pt x="108" y="0"/>
                      <a:pt x="1" y="1496"/>
                      <a:pt x="277" y="3321"/>
                    </a:cubicBezTo>
                    <a:cubicBezTo>
                      <a:pt x="526" y="5116"/>
                      <a:pt x="1048" y="6529"/>
                      <a:pt x="1139" y="6529"/>
                    </a:cubicBezTo>
                    <a:cubicBezTo>
                      <a:pt x="1140" y="6529"/>
                      <a:pt x="1141" y="6529"/>
                      <a:pt x="1142" y="6529"/>
                    </a:cubicBezTo>
                    <a:cubicBezTo>
                      <a:pt x="1226" y="6501"/>
                      <a:pt x="807" y="5078"/>
                      <a:pt x="528" y="3265"/>
                    </a:cubicBezTo>
                    <a:cubicBezTo>
                      <a:pt x="277" y="1479"/>
                      <a:pt x="277" y="1"/>
                      <a:pt x="193" y="1"/>
                    </a:cubicBezTo>
                    <a:cubicBezTo>
                      <a:pt x="193" y="0"/>
                      <a:pt x="192" y="0"/>
                      <a:pt x="191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713" name="Google Shape;2713;p42"/>
              <p:cNvSpPr/>
              <p:nvPr/>
            </p:nvSpPr>
            <p:spPr>
              <a:xfrm>
                <a:off x="4766925" y="2799950"/>
                <a:ext cx="19550" cy="167425"/>
              </a:xfrm>
              <a:custGeom>
                <a:avLst/>
                <a:gdLst/>
                <a:ahLst/>
                <a:cxnLst/>
                <a:rect l="l" t="t" r="r" b="b"/>
                <a:pathLst>
                  <a:path w="782" h="6697" extrusionOk="0">
                    <a:moveTo>
                      <a:pt x="642" y="0"/>
                    </a:moveTo>
                    <a:cubicBezTo>
                      <a:pt x="530" y="0"/>
                      <a:pt x="503" y="1507"/>
                      <a:pt x="363" y="3348"/>
                    </a:cubicBezTo>
                    <a:cubicBezTo>
                      <a:pt x="196" y="5190"/>
                      <a:pt x="0" y="6696"/>
                      <a:pt x="56" y="6696"/>
                    </a:cubicBezTo>
                    <a:cubicBezTo>
                      <a:pt x="57" y="6696"/>
                      <a:pt x="58" y="6696"/>
                      <a:pt x="59" y="6696"/>
                    </a:cubicBezTo>
                    <a:cubicBezTo>
                      <a:pt x="146" y="6696"/>
                      <a:pt x="476" y="5228"/>
                      <a:pt x="642" y="3376"/>
                    </a:cubicBezTo>
                    <a:cubicBezTo>
                      <a:pt x="782" y="1507"/>
                      <a:pt x="698" y="0"/>
                      <a:pt x="642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714" name="Google Shape;2714;p42"/>
              <p:cNvSpPr/>
              <p:nvPr/>
            </p:nvSpPr>
            <p:spPr>
              <a:xfrm>
                <a:off x="4044350" y="1453075"/>
                <a:ext cx="595175" cy="321900"/>
              </a:xfrm>
              <a:custGeom>
                <a:avLst/>
                <a:gdLst/>
                <a:ahLst/>
                <a:cxnLst/>
                <a:rect l="l" t="t" r="r" b="b"/>
                <a:pathLst>
                  <a:path w="23807" h="12876" extrusionOk="0">
                    <a:moveTo>
                      <a:pt x="8548" y="0"/>
                    </a:moveTo>
                    <a:cubicBezTo>
                      <a:pt x="7906" y="0"/>
                      <a:pt x="7298" y="165"/>
                      <a:pt x="6863" y="616"/>
                    </a:cubicBezTo>
                    <a:cubicBezTo>
                      <a:pt x="6333" y="1146"/>
                      <a:pt x="6166" y="1955"/>
                      <a:pt x="5552" y="2346"/>
                    </a:cubicBezTo>
                    <a:cubicBezTo>
                      <a:pt x="5245" y="2544"/>
                      <a:pt x="4906" y="2605"/>
                      <a:pt x="4552" y="2605"/>
                    </a:cubicBezTo>
                    <a:cubicBezTo>
                      <a:pt x="3985" y="2605"/>
                      <a:pt x="3378" y="2448"/>
                      <a:pt x="2798" y="2448"/>
                    </a:cubicBezTo>
                    <a:cubicBezTo>
                      <a:pt x="2721" y="2448"/>
                      <a:pt x="2643" y="2451"/>
                      <a:pt x="2567" y="2457"/>
                    </a:cubicBezTo>
                    <a:cubicBezTo>
                      <a:pt x="1562" y="2569"/>
                      <a:pt x="698" y="3238"/>
                      <a:pt x="363" y="4187"/>
                    </a:cubicBezTo>
                    <a:cubicBezTo>
                      <a:pt x="0" y="5136"/>
                      <a:pt x="140" y="6196"/>
                      <a:pt x="698" y="7033"/>
                    </a:cubicBezTo>
                    <a:cubicBezTo>
                      <a:pt x="1004" y="7507"/>
                      <a:pt x="1451" y="7926"/>
                      <a:pt x="1590" y="8456"/>
                    </a:cubicBezTo>
                    <a:cubicBezTo>
                      <a:pt x="1758" y="9209"/>
                      <a:pt x="1339" y="9906"/>
                      <a:pt x="1088" y="10604"/>
                    </a:cubicBezTo>
                    <a:cubicBezTo>
                      <a:pt x="809" y="11301"/>
                      <a:pt x="725" y="12194"/>
                      <a:pt x="1311" y="12668"/>
                    </a:cubicBezTo>
                    <a:cubicBezTo>
                      <a:pt x="1499" y="12811"/>
                      <a:pt x="1710" y="12875"/>
                      <a:pt x="1915" y="12875"/>
                    </a:cubicBezTo>
                    <a:cubicBezTo>
                      <a:pt x="2471" y="12875"/>
                      <a:pt x="2991" y="12407"/>
                      <a:pt x="2929" y="11776"/>
                    </a:cubicBezTo>
                    <a:lnTo>
                      <a:pt x="17549" y="10185"/>
                    </a:lnTo>
                    <a:cubicBezTo>
                      <a:pt x="17780" y="10235"/>
                      <a:pt x="17999" y="10258"/>
                      <a:pt x="18205" y="10258"/>
                    </a:cubicBezTo>
                    <a:cubicBezTo>
                      <a:pt x="19838" y="10258"/>
                      <a:pt x="20698" y="8836"/>
                      <a:pt x="21120" y="8316"/>
                    </a:cubicBezTo>
                    <a:cubicBezTo>
                      <a:pt x="23806" y="4970"/>
                      <a:pt x="21243" y="243"/>
                      <a:pt x="17299" y="243"/>
                    </a:cubicBezTo>
                    <a:cubicBezTo>
                      <a:pt x="16902" y="243"/>
                      <a:pt x="16491" y="291"/>
                      <a:pt x="16070" y="393"/>
                    </a:cubicBezTo>
                    <a:cubicBezTo>
                      <a:pt x="15149" y="616"/>
                      <a:pt x="14284" y="1090"/>
                      <a:pt x="13336" y="1146"/>
                    </a:cubicBezTo>
                    <a:cubicBezTo>
                      <a:pt x="13284" y="1149"/>
                      <a:pt x="13233" y="1150"/>
                      <a:pt x="13182" y="1150"/>
                    </a:cubicBezTo>
                    <a:cubicBezTo>
                      <a:pt x="12097" y="1150"/>
                      <a:pt x="11084" y="600"/>
                      <a:pt x="10072" y="253"/>
                    </a:cubicBezTo>
                    <a:cubicBezTo>
                      <a:pt x="9589" y="105"/>
                      <a:pt x="9058" y="0"/>
                      <a:pt x="8548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715" name="Google Shape;2715;p42"/>
              <p:cNvSpPr/>
              <p:nvPr/>
            </p:nvSpPr>
            <p:spPr>
              <a:xfrm>
                <a:off x="4019925" y="1552150"/>
                <a:ext cx="488250" cy="734800"/>
              </a:xfrm>
              <a:custGeom>
                <a:avLst/>
                <a:gdLst/>
                <a:ahLst/>
                <a:cxnLst/>
                <a:rect l="l" t="t" r="r" b="b"/>
                <a:pathLst>
                  <a:path w="19530" h="29392" extrusionOk="0">
                    <a:moveTo>
                      <a:pt x="5078" y="1"/>
                    </a:moveTo>
                    <a:lnTo>
                      <a:pt x="4799" y="1480"/>
                    </a:lnTo>
                    <a:lnTo>
                      <a:pt x="503" y="23715"/>
                    </a:lnTo>
                    <a:cubicBezTo>
                      <a:pt x="1" y="26310"/>
                      <a:pt x="1814" y="28793"/>
                      <a:pt x="4576" y="29295"/>
                    </a:cubicBezTo>
                    <a:cubicBezTo>
                      <a:pt x="4920" y="29360"/>
                      <a:pt x="5263" y="29392"/>
                      <a:pt x="5600" y="29392"/>
                    </a:cubicBezTo>
                    <a:cubicBezTo>
                      <a:pt x="8001" y="29392"/>
                      <a:pt x="10141" y="27803"/>
                      <a:pt x="10630" y="25529"/>
                    </a:cubicBezTo>
                    <a:cubicBezTo>
                      <a:pt x="11216" y="22794"/>
                      <a:pt x="11858" y="19949"/>
                      <a:pt x="11858" y="19949"/>
                    </a:cubicBezTo>
                    <a:cubicBezTo>
                      <a:pt x="11858" y="19949"/>
                      <a:pt x="11870" y="19949"/>
                      <a:pt x="11895" y="19949"/>
                    </a:cubicBezTo>
                    <a:cubicBezTo>
                      <a:pt x="12283" y="19949"/>
                      <a:pt x="15611" y="19826"/>
                      <a:pt x="17186" y="15652"/>
                    </a:cubicBezTo>
                    <a:cubicBezTo>
                      <a:pt x="18023" y="13448"/>
                      <a:pt x="18693" y="9682"/>
                      <a:pt x="19139" y="6585"/>
                    </a:cubicBezTo>
                    <a:cubicBezTo>
                      <a:pt x="19530" y="3795"/>
                      <a:pt x="17521" y="1256"/>
                      <a:pt x="14731" y="977"/>
                    </a:cubicBezTo>
                    <a:lnTo>
                      <a:pt x="5078" y="1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716" name="Google Shape;2716;p42"/>
              <p:cNvSpPr/>
              <p:nvPr/>
            </p:nvSpPr>
            <p:spPr>
              <a:xfrm>
                <a:off x="4415400" y="1754900"/>
                <a:ext cx="321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162" extrusionOk="0">
                    <a:moveTo>
                      <a:pt x="630" y="1"/>
                    </a:moveTo>
                    <a:cubicBezTo>
                      <a:pt x="357" y="1"/>
                      <a:pt x="103" y="209"/>
                      <a:pt x="28" y="484"/>
                    </a:cubicBezTo>
                    <a:cubicBezTo>
                      <a:pt x="0" y="819"/>
                      <a:pt x="223" y="1098"/>
                      <a:pt x="530" y="1153"/>
                    </a:cubicBezTo>
                    <a:cubicBezTo>
                      <a:pt x="565" y="1159"/>
                      <a:pt x="600" y="1162"/>
                      <a:pt x="633" y="1162"/>
                    </a:cubicBezTo>
                    <a:cubicBezTo>
                      <a:pt x="926" y="1162"/>
                      <a:pt x="1178" y="954"/>
                      <a:pt x="1228" y="679"/>
                    </a:cubicBezTo>
                    <a:cubicBezTo>
                      <a:pt x="1284" y="344"/>
                      <a:pt x="1060" y="65"/>
                      <a:pt x="726" y="10"/>
                    </a:cubicBezTo>
                    <a:cubicBezTo>
                      <a:pt x="694" y="4"/>
                      <a:pt x="662" y="1"/>
                      <a:pt x="63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717" name="Google Shape;2717;p42"/>
              <p:cNvSpPr/>
              <p:nvPr/>
            </p:nvSpPr>
            <p:spPr>
              <a:xfrm>
                <a:off x="4409125" y="1738600"/>
                <a:ext cx="60000" cy="22400"/>
              </a:xfrm>
              <a:custGeom>
                <a:avLst/>
                <a:gdLst/>
                <a:ahLst/>
                <a:cxnLst/>
                <a:rect l="l" t="t" r="r" b="b"/>
                <a:pathLst>
                  <a:path w="2400" h="896" extrusionOk="0">
                    <a:moveTo>
                      <a:pt x="955" y="1"/>
                    </a:moveTo>
                    <a:cubicBezTo>
                      <a:pt x="740" y="1"/>
                      <a:pt x="527" y="44"/>
                      <a:pt x="335" y="131"/>
                    </a:cubicBezTo>
                    <a:cubicBezTo>
                      <a:pt x="112" y="243"/>
                      <a:pt x="0" y="355"/>
                      <a:pt x="28" y="410"/>
                    </a:cubicBezTo>
                    <a:cubicBezTo>
                      <a:pt x="37" y="424"/>
                      <a:pt x="60" y="430"/>
                      <a:pt x="94" y="430"/>
                    </a:cubicBezTo>
                    <a:cubicBezTo>
                      <a:pt x="213" y="430"/>
                      <a:pt x="472" y="363"/>
                      <a:pt x="801" y="363"/>
                    </a:cubicBezTo>
                    <a:cubicBezTo>
                      <a:pt x="942" y="363"/>
                      <a:pt x="1095" y="376"/>
                      <a:pt x="1256" y="410"/>
                    </a:cubicBezTo>
                    <a:cubicBezTo>
                      <a:pt x="1814" y="537"/>
                      <a:pt x="2188" y="896"/>
                      <a:pt x="2314" y="896"/>
                    </a:cubicBezTo>
                    <a:cubicBezTo>
                      <a:pt x="2326" y="896"/>
                      <a:pt x="2336" y="892"/>
                      <a:pt x="2344" y="885"/>
                    </a:cubicBezTo>
                    <a:cubicBezTo>
                      <a:pt x="2400" y="885"/>
                      <a:pt x="2344" y="717"/>
                      <a:pt x="2176" y="522"/>
                    </a:cubicBezTo>
                    <a:cubicBezTo>
                      <a:pt x="1953" y="271"/>
                      <a:pt x="1674" y="104"/>
                      <a:pt x="1339" y="48"/>
                    </a:cubicBezTo>
                    <a:cubicBezTo>
                      <a:pt x="1214" y="16"/>
                      <a:pt x="1084" y="1"/>
                      <a:pt x="95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718" name="Google Shape;2718;p42"/>
              <p:cNvSpPr/>
              <p:nvPr/>
            </p:nvSpPr>
            <p:spPr>
              <a:xfrm>
                <a:off x="4263350" y="1724225"/>
                <a:ext cx="321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162" extrusionOk="0">
                    <a:moveTo>
                      <a:pt x="651" y="0"/>
                    </a:moveTo>
                    <a:cubicBezTo>
                      <a:pt x="358" y="0"/>
                      <a:pt x="106" y="208"/>
                      <a:pt x="56" y="483"/>
                    </a:cubicBezTo>
                    <a:cubicBezTo>
                      <a:pt x="0" y="818"/>
                      <a:pt x="224" y="1097"/>
                      <a:pt x="558" y="1153"/>
                    </a:cubicBezTo>
                    <a:cubicBezTo>
                      <a:pt x="590" y="1159"/>
                      <a:pt x="622" y="1161"/>
                      <a:pt x="654" y="1161"/>
                    </a:cubicBezTo>
                    <a:cubicBezTo>
                      <a:pt x="926" y="1161"/>
                      <a:pt x="1181" y="954"/>
                      <a:pt x="1256" y="679"/>
                    </a:cubicBezTo>
                    <a:cubicBezTo>
                      <a:pt x="1284" y="344"/>
                      <a:pt x="1060" y="65"/>
                      <a:pt x="754" y="9"/>
                    </a:cubicBezTo>
                    <a:cubicBezTo>
                      <a:pt x="719" y="3"/>
                      <a:pt x="684" y="0"/>
                      <a:pt x="651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719" name="Google Shape;2719;p42"/>
              <p:cNvSpPr/>
              <p:nvPr/>
            </p:nvSpPr>
            <p:spPr>
              <a:xfrm>
                <a:off x="4253575" y="1709300"/>
                <a:ext cx="59325" cy="22400"/>
              </a:xfrm>
              <a:custGeom>
                <a:avLst/>
                <a:gdLst/>
                <a:ahLst/>
                <a:cxnLst/>
                <a:rect l="l" t="t" r="r" b="b"/>
                <a:pathLst>
                  <a:path w="2373" h="896" extrusionOk="0">
                    <a:moveTo>
                      <a:pt x="937" y="1"/>
                    </a:moveTo>
                    <a:cubicBezTo>
                      <a:pt x="730" y="1"/>
                      <a:pt x="527" y="44"/>
                      <a:pt x="336" y="132"/>
                    </a:cubicBezTo>
                    <a:cubicBezTo>
                      <a:pt x="84" y="243"/>
                      <a:pt x="1" y="355"/>
                      <a:pt x="1" y="411"/>
                    </a:cubicBezTo>
                    <a:cubicBezTo>
                      <a:pt x="10" y="425"/>
                      <a:pt x="33" y="430"/>
                      <a:pt x="66" y="430"/>
                    </a:cubicBezTo>
                    <a:cubicBezTo>
                      <a:pt x="185" y="430"/>
                      <a:pt x="445" y="364"/>
                      <a:pt x="774" y="364"/>
                    </a:cubicBezTo>
                    <a:cubicBezTo>
                      <a:pt x="914" y="364"/>
                      <a:pt x="1068" y="376"/>
                      <a:pt x="1228" y="411"/>
                    </a:cubicBezTo>
                    <a:cubicBezTo>
                      <a:pt x="1812" y="538"/>
                      <a:pt x="2165" y="896"/>
                      <a:pt x="2308" y="896"/>
                    </a:cubicBezTo>
                    <a:cubicBezTo>
                      <a:pt x="2322" y="896"/>
                      <a:pt x="2334" y="892"/>
                      <a:pt x="2344" y="885"/>
                    </a:cubicBezTo>
                    <a:cubicBezTo>
                      <a:pt x="2372" y="857"/>
                      <a:pt x="2344" y="718"/>
                      <a:pt x="2177" y="522"/>
                    </a:cubicBezTo>
                    <a:cubicBezTo>
                      <a:pt x="1954" y="271"/>
                      <a:pt x="1647" y="104"/>
                      <a:pt x="1312" y="48"/>
                    </a:cubicBezTo>
                    <a:cubicBezTo>
                      <a:pt x="1186" y="17"/>
                      <a:pt x="1061" y="1"/>
                      <a:pt x="93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720" name="Google Shape;2720;p42"/>
              <p:cNvSpPr/>
              <p:nvPr/>
            </p:nvSpPr>
            <p:spPr>
              <a:xfrm>
                <a:off x="4344250" y="1727925"/>
                <a:ext cx="43975" cy="138825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5553" extrusionOk="0">
                    <a:moveTo>
                      <a:pt x="839" y="0"/>
                    </a:moveTo>
                    <a:cubicBezTo>
                      <a:pt x="839" y="0"/>
                      <a:pt x="838" y="0"/>
                      <a:pt x="838" y="0"/>
                    </a:cubicBezTo>
                    <a:cubicBezTo>
                      <a:pt x="754" y="0"/>
                      <a:pt x="921" y="1535"/>
                      <a:pt x="1228" y="3432"/>
                    </a:cubicBezTo>
                    <a:cubicBezTo>
                      <a:pt x="1312" y="3906"/>
                      <a:pt x="1396" y="4353"/>
                      <a:pt x="1451" y="4771"/>
                    </a:cubicBezTo>
                    <a:cubicBezTo>
                      <a:pt x="1507" y="4911"/>
                      <a:pt x="1507" y="5106"/>
                      <a:pt x="1451" y="5273"/>
                    </a:cubicBezTo>
                    <a:cubicBezTo>
                      <a:pt x="1396" y="5357"/>
                      <a:pt x="1256" y="5357"/>
                      <a:pt x="1089" y="5357"/>
                    </a:cubicBezTo>
                    <a:cubicBezTo>
                      <a:pt x="876" y="5324"/>
                      <a:pt x="664" y="5311"/>
                      <a:pt x="451" y="5311"/>
                    </a:cubicBezTo>
                    <a:cubicBezTo>
                      <a:pt x="301" y="5311"/>
                      <a:pt x="151" y="5318"/>
                      <a:pt x="1" y="5329"/>
                    </a:cubicBezTo>
                    <a:cubicBezTo>
                      <a:pt x="363" y="5441"/>
                      <a:pt x="698" y="5524"/>
                      <a:pt x="1061" y="5552"/>
                    </a:cubicBezTo>
                    <a:lnTo>
                      <a:pt x="1340" y="5552"/>
                    </a:lnTo>
                    <a:cubicBezTo>
                      <a:pt x="1479" y="5552"/>
                      <a:pt x="1591" y="5469"/>
                      <a:pt x="1647" y="5385"/>
                    </a:cubicBezTo>
                    <a:cubicBezTo>
                      <a:pt x="1758" y="5162"/>
                      <a:pt x="1758" y="4939"/>
                      <a:pt x="1702" y="4715"/>
                    </a:cubicBezTo>
                    <a:cubicBezTo>
                      <a:pt x="1647" y="4297"/>
                      <a:pt x="1563" y="3851"/>
                      <a:pt x="1507" y="3404"/>
                    </a:cubicBezTo>
                    <a:cubicBezTo>
                      <a:pt x="1203" y="1524"/>
                      <a:pt x="899" y="0"/>
                      <a:pt x="839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721" name="Google Shape;2721;p42"/>
              <p:cNvSpPr/>
              <p:nvPr/>
            </p:nvSpPr>
            <p:spPr>
              <a:xfrm>
                <a:off x="4171275" y="1977625"/>
                <a:ext cx="145100" cy="99750"/>
              </a:xfrm>
              <a:custGeom>
                <a:avLst/>
                <a:gdLst/>
                <a:ahLst/>
                <a:cxnLst/>
                <a:rect l="l" t="t" r="r" b="b"/>
                <a:pathLst>
                  <a:path w="5804" h="3990" extrusionOk="0">
                    <a:moveTo>
                      <a:pt x="1" y="0"/>
                    </a:moveTo>
                    <a:cubicBezTo>
                      <a:pt x="1" y="1"/>
                      <a:pt x="838" y="3460"/>
                      <a:pt x="5525" y="3990"/>
                    </a:cubicBezTo>
                    <a:lnTo>
                      <a:pt x="5804" y="2930"/>
                    </a:lnTo>
                    <a:cubicBezTo>
                      <a:pt x="3655" y="2511"/>
                      <a:pt x="1647" y="1507"/>
                      <a:pt x="1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722" name="Google Shape;2722;p42"/>
              <p:cNvSpPr/>
              <p:nvPr/>
            </p:nvSpPr>
            <p:spPr>
              <a:xfrm>
                <a:off x="4289850" y="1862450"/>
                <a:ext cx="48150" cy="5372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2149" extrusionOk="0">
                    <a:moveTo>
                      <a:pt x="216" y="1"/>
                    </a:moveTo>
                    <a:cubicBezTo>
                      <a:pt x="180" y="1"/>
                      <a:pt x="82" y="164"/>
                      <a:pt x="56" y="422"/>
                    </a:cubicBezTo>
                    <a:cubicBezTo>
                      <a:pt x="0" y="813"/>
                      <a:pt x="140" y="1204"/>
                      <a:pt x="363" y="1511"/>
                    </a:cubicBezTo>
                    <a:cubicBezTo>
                      <a:pt x="642" y="1845"/>
                      <a:pt x="1005" y="2068"/>
                      <a:pt x="1395" y="2124"/>
                    </a:cubicBezTo>
                    <a:cubicBezTo>
                      <a:pt x="1491" y="2142"/>
                      <a:pt x="1575" y="2148"/>
                      <a:pt x="1646" y="2148"/>
                    </a:cubicBezTo>
                    <a:cubicBezTo>
                      <a:pt x="1805" y="2148"/>
                      <a:pt x="1898" y="2116"/>
                      <a:pt x="1898" y="2096"/>
                    </a:cubicBezTo>
                    <a:cubicBezTo>
                      <a:pt x="1926" y="2013"/>
                      <a:pt x="1172" y="1929"/>
                      <a:pt x="698" y="1315"/>
                    </a:cubicBezTo>
                    <a:cubicBezTo>
                      <a:pt x="196" y="701"/>
                      <a:pt x="335" y="4"/>
                      <a:pt x="224" y="4"/>
                    </a:cubicBezTo>
                    <a:cubicBezTo>
                      <a:pt x="222" y="2"/>
                      <a:pt x="219" y="1"/>
                      <a:pt x="216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723" name="Google Shape;2723;p42"/>
              <p:cNvSpPr/>
              <p:nvPr/>
            </p:nvSpPr>
            <p:spPr>
              <a:xfrm>
                <a:off x="4254275" y="1650625"/>
                <a:ext cx="75350" cy="21350"/>
              </a:xfrm>
              <a:custGeom>
                <a:avLst/>
                <a:gdLst/>
                <a:ahLst/>
                <a:cxnLst/>
                <a:rect l="l" t="t" r="r" b="b"/>
                <a:pathLst>
                  <a:path w="3014" h="854" extrusionOk="0">
                    <a:moveTo>
                      <a:pt x="1303" y="0"/>
                    </a:moveTo>
                    <a:cubicBezTo>
                      <a:pt x="1003" y="0"/>
                      <a:pt x="702" y="54"/>
                      <a:pt x="419" y="163"/>
                    </a:cubicBezTo>
                    <a:cubicBezTo>
                      <a:pt x="140" y="303"/>
                      <a:pt x="1" y="414"/>
                      <a:pt x="29" y="498"/>
                    </a:cubicBezTo>
                    <a:cubicBezTo>
                      <a:pt x="112" y="665"/>
                      <a:pt x="726" y="609"/>
                      <a:pt x="1507" y="665"/>
                    </a:cubicBezTo>
                    <a:cubicBezTo>
                      <a:pt x="2072" y="728"/>
                      <a:pt x="2559" y="854"/>
                      <a:pt x="2802" y="854"/>
                    </a:cubicBezTo>
                    <a:cubicBezTo>
                      <a:pt x="2883" y="854"/>
                      <a:pt x="2937" y="840"/>
                      <a:pt x="2958" y="805"/>
                    </a:cubicBezTo>
                    <a:cubicBezTo>
                      <a:pt x="3014" y="721"/>
                      <a:pt x="2902" y="554"/>
                      <a:pt x="2651" y="386"/>
                    </a:cubicBezTo>
                    <a:cubicBezTo>
                      <a:pt x="2243" y="131"/>
                      <a:pt x="1773" y="0"/>
                      <a:pt x="1303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724" name="Google Shape;2724;p42"/>
              <p:cNvSpPr/>
              <p:nvPr/>
            </p:nvSpPr>
            <p:spPr>
              <a:xfrm>
                <a:off x="4417475" y="1691125"/>
                <a:ext cx="55825" cy="23625"/>
              </a:xfrm>
              <a:custGeom>
                <a:avLst/>
                <a:gdLst/>
                <a:ahLst/>
                <a:cxnLst/>
                <a:rect l="l" t="t" r="r" b="b"/>
                <a:pathLst>
                  <a:path w="2233" h="945" extrusionOk="0">
                    <a:moveTo>
                      <a:pt x="893" y="1"/>
                    </a:moveTo>
                    <a:cubicBezTo>
                      <a:pt x="707" y="1"/>
                      <a:pt x="522" y="38"/>
                      <a:pt x="336" y="105"/>
                    </a:cubicBezTo>
                    <a:cubicBezTo>
                      <a:pt x="113" y="189"/>
                      <a:pt x="1" y="329"/>
                      <a:pt x="57" y="412"/>
                    </a:cubicBezTo>
                    <a:cubicBezTo>
                      <a:pt x="113" y="580"/>
                      <a:pt x="559" y="552"/>
                      <a:pt x="1089" y="691"/>
                    </a:cubicBezTo>
                    <a:cubicBezTo>
                      <a:pt x="1518" y="782"/>
                      <a:pt x="1855" y="945"/>
                      <a:pt x="2043" y="945"/>
                    </a:cubicBezTo>
                    <a:cubicBezTo>
                      <a:pt x="2087" y="945"/>
                      <a:pt x="2123" y="936"/>
                      <a:pt x="2149" y="914"/>
                    </a:cubicBezTo>
                    <a:cubicBezTo>
                      <a:pt x="2233" y="859"/>
                      <a:pt x="2205" y="691"/>
                      <a:pt x="2038" y="496"/>
                    </a:cubicBezTo>
                    <a:cubicBezTo>
                      <a:pt x="1842" y="273"/>
                      <a:pt x="1563" y="105"/>
                      <a:pt x="1256" y="50"/>
                    </a:cubicBezTo>
                    <a:cubicBezTo>
                      <a:pt x="1135" y="17"/>
                      <a:pt x="1014" y="1"/>
                      <a:pt x="89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725" name="Google Shape;2725;p42"/>
              <p:cNvSpPr/>
              <p:nvPr/>
            </p:nvSpPr>
            <p:spPr>
              <a:xfrm>
                <a:off x="4084100" y="1531225"/>
                <a:ext cx="441525" cy="210025"/>
              </a:xfrm>
              <a:custGeom>
                <a:avLst/>
                <a:gdLst/>
                <a:ahLst/>
                <a:cxnLst/>
                <a:rect l="l" t="t" r="r" b="b"/>
                <a:pathLst>
                  <a:path w="17661" h="8401" extrusionOk="0">
                    <a:moveTo>
                      <a:pt x="1897" y="1"/>
                    </a:moveTo>
                    <a:cubicBezTo>
                      <a:pt x="1897" y="1"/>
                      <a:pt x="0" y="7952"/>
                      <a:pt x="1563" y="8371"/>
                    </a:cubicBezTo>
                    <a:cubicBezTo>
                      <a:pt x="1641" y="8391"/>
                      <a:pt x="1717" y="8401"/>
                      <a:pt x="1790" y="8401"/>
                    </a:cubicBezTo>
                    <a:cubicBezTo>
                      <a:pt x="3206" y="8401"/>
                      <a:pt x="3711" y="4744"/>
                      <a:pt x="3711" y="4744"/>
                    </a:cubicBezTo>
                    <a:cubicBezTo>
                      <a:pt x="5859" y="4493"/>
                      <a:pt x="6333" y="2400"/>
                      <a:pt x="6919" y="2065"/>
                    </a:cubicBezTo>
                    <a:cubicBezTo>
                      <a:pt x="6997" y="2025"/>
                      <a:pt x="7106" y="2005"/>
                      <a:pt x="7240" y="2005"/>
                    </a:cubicBezTo>
                    <a:cubicBezTo>
                      <a:pt x="8113" y="2005"/>
                      <a:pt x="10069" y="2837"/>
                      <a:pt x="11690" y="4046"/>
                    </a:cubicBezTo>
                    <a:cubicBezTo>
                      <a:pt x="13370" y="5282"/>
                      <a:pt x="14963" y="5535"/>
                      <a:pt x="15986" y="5535"/>
                    </a:cubicBezTo>
                    <a:cubicBezTo>
                      <a:pt x="16695" y="5535"/>
                      <a:pt x="17130" y="5413"/>
                      <a:pt x="17130" y="5413"/>
                    </a:cubicBezTo>
                    <a:lnTo>
                      <a:pt x="17660" y="3265"/>
                    </a:lnTo>
                    <a:lnTo>
                      <a:pt x="14703" y="1870"/>
                    </a:lnTo>
                    <a:lnTo>
                      <a:pt x="10769" y="615"/>
                    </a:lnTo>
                    <a:lnTo>
                      <a:pt x="6333" y="670"/>
                    </a:lnTo>
                    <a:lnTo>
                      <a:pt x="1897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726" name="Google Shape;2726;p42"/>
              <p:cNvSpPr/>
              <p:nvPr/>
            </p:nvSpPr>
            <p:spPr>
              <a:xfrm>
                <a:off x="4135000" y="1500050"/>
                <a:ext cx="33525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1341" h="858" extrusionOk="0">
                    <a:moveTo>
                      <a:pt x="186" y="1"/>
                    </a:moveTo>
                    <a:cubicBezTo>
                      <a:pt x="72" y="1"/>
                      <a:pt x="1" y="24"/>
                      <a:pt x="1" y="48"/>
                    </a:cubicBezTo>
                    <a:cubicBezTo>
                      <a:pt x="1" y="132"/>
                      <a:pt x="336" y="188"/>
                      <a:pt x="670" y="383"/>
                    </a:cubicBezTo>
                    <a:cubicBezTo>
                      <a:pt x="1005" y="606"/>
                      <a:pt x="1201" y="857"/>
                      <a:pt x="1284" y="857"/>
                    </a:cubicBezTo>
                    <a:cubicBezTo>
                      <a:pt x="1340" y="829"/>
                      <a:pt x="1201" y="439"/>
                      <a:pt x="810" y="188"/>
                    </a:cubicBezTo>
                    <a:cubicBezTo>
                      <a:pt x="570" y="44"/>
                      <a:pt x="339" y="1"/>
                      <a:pt x="186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727" name="Google Shape;2727;p42"/>
              <p:cNvSpPr/>
              <p:nvPr/>
            </p:nvSpPr>
            <p:spPr>
              <a:xfrm>
                <a:off x="4165750" y="1474700"/>
                <a:ext cx="111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45" h="2068" extrusionOk="0">
                    <a:moveTo>
                      <a:pt x="355" y="1"/>
                    </a:moveTo>
                    <a:cubicBezTo>
                      <a:pt x="291" y="1"/>
                      <a:pt x="81" y="413"/>
                      <a:pt x="54" y="1034"/>
                    </a:cubicBezTo>
                    <a:cubicBezTo>
                      <a:pt x="0" y="1656"/>
                      <a:pt x="260" y="2068"/>
                      <a:pt x="327" y="2068"/>
                    </a:cubicBezTo>
                    <a:cubicBezTo>
                      <a:pt x="330" y="2068"/>
                      <a:pt x="332" y="2067"/>
                      <a:pt x="333" y="2067"/>
                    </a:cubicBezTo>
                    <a:cubicBezTo>
                      <a:pt x="417" y="2039"/>
                      <a:pt x="250" y="1620"/>
                      <a:pt x="277" y="1062"/>
                    </a:cubicBezTo>
                    <a:cubicBezTo>
                      <a:pt x="333" y="476"/>
                      <a:pt x="445" y="30"/>
                      <a:pt x="361" y="2"/>
                    </a:cubicBezTo>
                    <a:cubicBezTo>
                      <a:pt x="359" y="1"/>
                      <a:pt x="357" y="1"/>
                      <a:pt x="35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728" name="Google Shape;2728;p42"/>
              <p:cNvSpPr/>
              <p:nvPr/>
            </p:nvSpPr>
            <p:spPr>
              <a:xfrm>
                <a:off x="4045725" y="1689350"/>
                <a:ext cx="88625" cy="106800"/>
              </a:xfrm>
              <a:custGeom>
                <a:avLst/>
                <a:gdLst/>
                <a:ahLst/>
                <a:cxnLst/>
                <a:rect l="l" t="t" r="r" b="b"/>
                <a:pathLst>
                  <a:path w="3545" h="4272" extrusionOk="0">
                    <a:moveTo>
                      <a:pt x="2142" y="0"/>
                    </a:moveTo>
                    <a:cubicBezTo>
                      <a:pt x="1484" y="0"/>
                      <a:pt x="784" y="341"/>
                      <a:pt x="503" y="1627"/>
                    </a:cubicBezTo>
                    <a:cubicBezTo>
                      <a:pt x="1" y="3923"/>
                      <a:pt x="1979" y="4271"/>
                      <a:pt x="2572" y="4271"/>
                    </a:cubicBezTo>
                    <a:cubicBezTo>
                      <a:pt x="2671" y="4271"/>
                      <a:pt x="2731" y="4262"/>
                      <a:pt x="2735" y="4250"/>
                    </a:cubicBezTo>
                    <a:cubicBezTo>
                      <a:pt x="2763" y="4166"/>
                      <a:pt x="3544" y="427"/>
                      <a:pt x="3544" y="427"/>
                    </a:cubicBezTo>
                    <a:cubicBezTo>
                      <a:pt x="3515" y="398"/>
                      <a:pt x="2853" y="0"/>
                      <a:pt x="2142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729" name="Google Shape;2729;p42"/>
              <p:cNvSpPr/>
              <p:nvPr/>
            </p:nvSpPr>
            <p:spPr>
              <a:xfrm>
                <a:off x="4072250" y="1710400"/>
                <a:ext cx="32800" cy="58975"/>
              </a:xfrm>
              <a:custGeom>
                <a:avLst/>
                <a:gdLst/>
                <a:ahLst/>
                <a:cxnLst/>
                <a:rect l="l" t="t" r="r" b="b"/>
                <a:pathLst>
                  <a:path w="1312" h="2359" extrusionOk="0">
                    <a:moveTo>
                      <a:pt x="940" y="0"/>
                    </a:moveTo>
                    <a:cubicBezTo>
                      <a:pt x="716" y="0"/>
                      <a:pt x="521" y="132"/>
                      <a:pt x="418" y="311"/>
                    </a:cubicBezTo>
                    <a:cubicBezTo>
                      <a:pt x="251" y="506"/>
                      <a:pt x="140" y="729"/>
                      <a:pt x="84" y="1008"/>
                    </a:cubicBezTo>
                    <a:cubicBezTo>
                      <a:pt x="0" y="1538"/>
                      <a:pt x="167" y="2096"/>
                      <a:pt x="530" y="2292"/>
                    </a:cubicBezTo>
                    <a:cubicBezTo>
                      <a:pt x="607" y="2338"/>
                      <a:pt x="684" y="2358"/>
                      <a:pt x="765" y="2358"/>
                    </a:cubicBezTo>
                    <a:cubicBezTo>
                      <a:pt x="832" y="2358"/>
                      <a:pt x="901" y="2345"/>
                      <a:pt x="976" y="2320"/>
                    </a:cubicBezTo>
                    <a:cubicBezTo>
                      <a:pt x="1060" y="2292"/>
                      <a:pt x="1088" y="2236"/>
                      <a:pt x="1088" y="2236"/>
                    </a:cubicBezTo>
                    <a:lnTo>
                      <a:pt x="1088" y="2236"/>
                    </a:lnTo>
                    <a:cubicBezTo>
                      <a:pt x="1088" y="2236"/>
                      <a:pt x="1032" y="2236"/>
                      <a:pt x="949" y="2264"/>
                    </a:cubicBezTo>
                    <a:cubicBezTo>
                      <a:pt x="911" y="2271"/>
                      <a:pt x="876" y="2275"/>
                      <a:pt x="842" y="2275"/>
                    </a:cubicBezTo>
                    <a:cubicBezTo>
                      <a:pt x="749" y="2275"/>
                      <a:pt x="668" y="2249"/>
                      <a:pt x="586" y="2208"/>
                    </a:cubicBezTo>
                    <a:cubicBezTo>
                      <a:pt x="335" y="2041"/>
                      <a:pt x="195" y="1538"/>
                      <a:pt x="279" y="1036"/>
                    </a:cubicBezTo>
                    <a:cubicBezTo>
                      <a:pt x="335" y="813"/>
                      <a:pt x="418" y="590"/>
                      <a:pt x="558" y="422"/>
                    </a:cubicBezTo>
                    <a:cubicBezTo>
                      <a:pt x="642" y="255"/>
                      <a:pt x="809" y="143"/>
                      <a:pt x="976" y="116"/>
                    </a:cubicBezTo>
                    <a:cubicBezTo>
                      <a:pt x="1116" y="116"/>
                      <a:pt x="1200" y="199"/>
                      <a:pt x="1228" y="311"/>
                    </a:cubicBezTo>
                    <a:cubicBezTo>
                      <a:pt x="1255" y="395"/>
                      <a:pt x="1228" y="450"/>
                      <a:pt x="1228" y="450"/>
                    </a:cubicBezTo>
                    <a:cubicBezTo>
                      <a:pt x="1228" y="450"/>
                      <a:pt x="1311" y="422"/>
                      <a:pt x="1311" y="311"/>
                    </a:cubicBezTo>
                    <a:cubicBezTo>
                      <a:pt x="1311" y="227"/>
                      <a:pt x="1283" y="171"/>
                      <a:pt x="1228" y="116"/>
                    </a:cubicBezTo>
                    <a:cubicBezTo>
                      <a:pt x="1172" y="32"/>
                      <a:pt x="1088" y="4"/>
                      <a:pt x="1004" y="4"/>
                    </a:cubicBezTo>
                    <a:cubicBezTo>
                      <a:pt x="983" y="2"/>
                      <a:pt x="962" y="0"/>
                      <a:pt x="94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730" name="Google Shape;2730;p42"/>
              <p:cNvSpPr/>
              <p:nvPr/>
            </p:nvSpPr>
            <p:spPr>
              <a:xfrm>
                <a:off x="4209650" y="1665100"/>
                <a:ext cx="146475" cy="147250"/>
              </a:xfrm>
              <a:custGeom>
                <a:avLst/>
                <a:gdLst/>
                <a:ahLst/>
                <a:cxnLst/>
                <a:rect l="l" t="t" r="r" b="b"/>
                <a:pathLst>
                  <a:path w="5859" h="5890" extrusionOk="0">
                    <a:moveTo>
                      <a:pt x="2971" y="0"/>
                    </a:moveTo>
                    <a:cubicBezTo>
                      <a:pt x="2638" y="0"/>
                      <a:pt x="2303" y="56"/>
                      <a:pt x="1981" y="170"/>
                    </a:cubicBezTo>
                    <a:cubicBezTo>
                      <a:pt x="1423" y="365"/>
                      <a:pt x="949" y="728"/>
                      <a:pt x="586" y="1202"/>
                    </a:cubicBezTo>
                    <a:cubicBezTo>
                      <a:pt x="223" y="1704"/>
                      <a:pt x="0" y="2318"/>
                      <a:pt x="0" y="2932"/>
                    </a:cubicBezTo>
                    <a:cubicBezTo>
                      <a:pt x="0" y="3574"/>
                      <a:pt x="223" y="4187"/>
                      <a:pt x="586" y="4690"/>
                    </a:cubicBezTo>
                    <a:cubicBezTo>
                      <a:pt x="1161" y="5478"/>
                      <a:pt x="2055" y="5889"/>
                      <a:pt x="2960" y="5889"/>
                    </a:cubicBezTo>
                    <a:cubicBezTo>
                      <a:pt x="3593" y="5889"/>
                      <a:pt x="4232" y="5689"/>
                      <a:pt x="4771" y="5275"/>
                    </a:cubicBezTo>
                    <a:cubicBezTo>
                      <a:pt x="5301" y="4857"/>
                      <a:pt x="5664" y="4271"/>
                      <a:pt x="5803" y="3629"/>
                    </a:cubicBezTo>
                    <a:cubicBezTo>
                      <a:pt x="5831" y="3462"/>
                      <a:pt x="5859" y="3295"/>
                      <a:pt x="5859" y="3099"/>
                    </a:cubicBezTo>
                    <a:cubicBezTo>
                      <a:pt x="5859" y="3044"/>
                      <a:pt x="5859" y="2988"/>
                      <a:pt x="5831" y="2932"/>
                    </a:cubicBezTo>
                    <a:cubicBezTo>
                      <a:pt x="5803" y="2932"/>
                      <a:pt x="5803" y="3183"/>
                      <a:pt x="5691" y="3602"/>
                    </a:cubicBezTo>
                    <a:cubicBezTo>
                      <a:pt x="5524" y="4215"/>
                      <a:pt x="5161" y="4745"/>
                      <a:pt x="4631" y="5108"/>
                    </a:cubicBezTo>
                    <a:cubicBezTo>
                      <a:pt x="4131" y="5484"/>
                      <a:pt x="3571" y="5653"/>
                      <a:pt x="3024" y="5653"/>
                    </a:cubicBezTo>
                    <a:cubicBezTo>
                      <a:pt x="1622" y="5653"/>
                      <a:pt x="307" y="4538"/>
                      <a:pt x="307" y="2932"/>
                    </a:cubicBezTo>
                    <a:cubicBezTo>
                      <a:pt x="307" y="1326"/>
                      <a:pt x="1622" y="211"/>
                      <a:pt x="3024" y="211"/>
                    </a:cubicBezTo>
                    <a:cubicBezTo>
                      <a:pt x="3571" y="211"/>
                      <a:pt x="4131" y="380"/>
                      <a:pt x="4631" y="756"/>
                    </a:cubicBezTo>
                    <a:cubicBezTo>
                      <a:pt x="5134" y="1118"/>
                      <a:pt x="5524" y="1649"/>
                      <a:pt x="5691" y="2234"/>
                    </a:cubicBezTo>
                    <a:cubicBezTo>
                      <a:pt x="5803" y="2681"/>
                      <a:pt x="5803" y="2932"/>
                      <a:pt x="5831" y="2932"/>
                    </a:cubicBezTo>
                    <a:cubicBezTo>
                      <a:pt x="5859" y="2876"/>
                      <a:pt x="5859" y="2820"/>
                      <a:pt x="5859" y="2765"/>
                    </a:cubicBezTo>
                    <a:cubicBezTo>
                      <a:pt x="5859" y="2597"/>
                      <a:pt x="5831" y="2430"/>
                      <a:pt x="5803" y="2262"/>
                    </a:cubicBezTo>
                    <a:cubicBezTo>
                      <a:pt x="5664" y="1593"/>
                      <a:pt x="5301" y="1035"/>
                      <a:pt x="4771" y="616"/>
                    </a:cubicBezTo>
                    <a:cubicBezTo>
                      <a:pt x="4255" y="211"/>
                      <a:pt x="3618" y="0"/>
                      <a:pt x="2971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731" name="Google Shape;2731;p42"/>
              <p:cNvSpPr/>
              <p:nvPr/>
            </p:nvSpPr>
            <p:spPr>
              <a:xfrm>
                <a:off x="4375650" y="1695150"/>
                <a:ext cx="151375" cy="147875"/>
              </a:xfrm>
              <a:custGeom>
                <a:avLst/>
                <a:gdLst/>
                <a:ahLst/>
                <a:cxnLst/>
                <a:rect l="l" t="t" r="r" b="b"/>
                <a:pathLst>
                  <a:path w="6055" h="5915" extrusionOk="0">
                    <a:moveTo>
                      <a:pt x="3214" y="237"/>
                    </a:moveTo>
                    <a:cubicBezTo>
                      <a:pt x="3764" y="237"/>
                      <a:pt x="4326" y="406"/>
                      <a:pt x="4827" y="781"/>
                    </a:cubicBezTo>
                    <a:cubicBezTo>
                      <a:pt x="5329" y="1144"/>
                      <a:pt x="5691" y="1674"/>
                      <a:pt x="5887" y="2288"/>
                    </a:cubicBezTo>
                    <a:cubicBezTo>
                      <a:pt x="5981" y="2664"/>
                      <a:pt x="5996" y="2901"/>
                      <a:pt x="6015" y="2967"/>
                    </a:cubicBezTo>
                    <a:lnTo>
                      <a:pt x="6015" y="2967"/>
                    </a:lnTo>
                    <a:cubicBezTo>
                      <a:pt x="5996" y="3022"/>
                      <a:pt x="5981" y="3275"/>
                      <a:pt x="5887" y="3627"/>
                    </a:cubicBezTo>
                    <a:cubicBezTo>
                      <a:pt x="5691" y="4241"/>
                      <a:pt x="5329" y="4771"/>
                      <a:pt x="4827" y="5134"/>
                    </a:cubicBezTo>
                    <a:cubicBezTo>
                      <a:pt x="4326" y="5509"/>
                      <a:pt x="3764" y="5678"/>
                      <a:pt x="3214" y="5678"/>
                    </a:cubicBezTo>
                    <a:cubicBezTo>
                      <a:pt x="1803" y="5678"/>
                      <a:pt x="474" y="4564"/>
                      <a:pt x="474" y="2957"/>
                    </a:cubicBezTo>
                    <a:cubicBezTo>
                      <a:pt x="474" y="1351"/>
                      <a:pt x="1803" y="237"/>
                      <a:pt x="3214" y="237"/>
                    </a:cubicBezTo>
                    <a:close/>
                    <a:moveTo>
                      <a:pt x="3156" y="0"/>
                    </a:moveTo>
                    <a:cubicBezTo>
                      <a:pt x="2250" y="0"/>
                      <a:pt x="1356" y="411"/>
                      <a:pt x="781" y="1200"/>
                    </a:cubicBezTo>
                    <a:cubicBezTo>
                      <a:pt x="0" y="2232"/>
                      <a:pt x="0" y="3683"/>
                      <a:pt x="781" y="4715"/>
                    </a:cubicBezTo>
                    <a:cubicBezTo>
                      <a:pt x="1356" y="5504"/>
                      <a:pt x="2250" y="5915"/>
                      <a:pt x="3156" y="5915"/>
                    </a:cubicBezTo>
                    <a:cubicBezTo>
                      <a:pt x="3788" y="5915"/>
                      <a:pt x="4427" y="5714"/>
                      <a:pt x="4966" y="5301"/>
                    </a:cubicBezTo>
                    <a:cubicBezTo>
                      <a:pt x="5468" y="4883"/>
                      <a:pt x="5831" y="4325"/>
                      <a:pt x="5970" y="3655"/>
                    </a:cubicBezTo>
                    <a:cubicBezTo>
                      <a:pt x="6026" y="3488"/>
                      <a:pt x="6026" y="3320"/>
                      <a:pt x="6026" y="3153"/>
                    </a:cubicBezTo>
                    <a:cubicBezTo>
                      <a:pt x="6026" y="3013"/>
                      <a:pt x="6054" y="2985"/>
                      <a:pt x="6026" y="2957"/>
                    </a:cubicBezTo>
                    <a:cubicBezTo>
                      <a:pt x="6026" y="2922"/>
                      <a:pt x="6026" y="2854"/>
                      <a:pt x="6026" y="2762"/>
                    </a:cubicBezTo>
                    <a:cubicBezTo>
                      <a:pt x="6026" y="2595"/>
                      <a:pt x="6026" y="2427"/>
                      <a:pt x="5970" y="2260"/>
                    </a:cubicBezTo>
                    <a:cubicBezTo>
                      <a:pt x="5831" y="1618"/>
                      <a:pt x="5468" y="1032"/>
                      <a:pt x="4966" y="614"/>
                    </a:cubicBezTo>
                    <a:cubicBezTo>
                      <a:pt x="4427" y="201"/>
                      <a:pt x="3788" y="0"/>
                      <a:pt x="3156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732" name="Google Shape;2732;p42"/>
              <p:cNvSpPr/>
              <p:nvPr/>
            </p:nvSpPr>
            <p:spPr>
              <a:xfrm>
                <a:off x="4136400" y="1695850"/>
                <a:ext cx="85125" cy="7000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280" extrusionOk="0">
                    <a:moveTo>
                      <a:pt x="1703" y="0"/>
                    </a:moveTo>
                    <a:cubicBezTo>
                      <a:pt x="754" y="0"/>
                      <a:pt x="1" y="84"/>
                      <a:pt x="1" y="167"/>
                    </a:cubicBezTo>
                    <a:cubicBezTo>
                      <a:pt x="1" y="223"/>
                      <a:pt x="754" y="279"/>
                      <a:pt x="1703" y="279"/>
                    </a:cubicBezTo>
                    <a:cubicBezTo>
                      <a:pt x="2651" y="279"/>
                      <a:pt x="3404" y="223"/>
                      <a:pt x="3404" y="140"/>
                    </a:cubicBezTo>
                    <a:cubicBezTo>
                      <a:pt x="3404" y="56"/>
                      <a:pt x="2651" y="0"/>
                      <a:pt x="1703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733" name="Google Shape;2733;p42"/>
              <p:cNvSpPr/>
              <p:nvPr/>
            </p:nvSpPr>
            <p:spPr>
              <a:xfrm>
                <a:off x="4353325" y="1740675"/>
                <a:ext cx="31400" cy="15225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609" extrusionOk="0">
                    <a:moveTo>
                      <a:pt x="541" y="0"/>
                    </a:moveTo>
                    <a:cubicBezTo>
                      <a:pt x="424" y="0"/>
                      <a:pt x="306" y="25"/>
                      <a:pt x="196" y="76"/>
                    </a:cubicBezTo>
                    <a:cubicBezTo>
                      <a:pt x="84" y="160"/>
                      <a:pt x="0" y="216"/>
                      <a:pt x="56" y="272"/>
                    </a:cubicBezTo>
                    <a:cubicBezTo>
                      <a:pt x="62" y="284"/>
                      <a:pt x="80" y="288"/>
                      <a:pt x="108" y="288"/>
                    </a:cubicBezTo>
                    <a:cubicBezTo>
                      <a:pt x="170" y="288"/>
                      <a:pt x="279" y="267"/>
                      <a:pt x="411" y="267"/>
                    </a:cubicBezTo>
                    <a:cubicBezTo>
                      <a:pt x="491" y="267"/>
                      <a:pt x="579" y="275"/>
                      <a:pt x="670" y="300"/>
                    </a:cubicBezTo>
                    <a:cubicBezTo>
                      <a:pt x="987" y="379"/>
                      <a:pt x="1154" y="609"/>
                      <a:pt x="1218" y="609"/>
                    </a:cubicBezTo>
                    <a:cubicBezTo>
                      <a:pt x="1222" y="609"/>
                      <a:pt x="1225" y="608"/>
                      <a:pt x="1228" y="606"/>
                    </a:cubicBezTo>
                    <a:cubicBezTo>
                      <a:pt x="1256" y="606"/>
                      <a:pt x="1256" y="495"/>
                      <a:pt x="1200" y="383"/>
                    </a:cubicBezTo>
                    <a:cubicBezTo>
                      <a:pt x="1064" y="131"/>
                      <a:pt x="807" y="0"/>
                      <a:pt x="541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734" name="Google Shape;2734;p42"/>
              <p:cNvSpPr/>
              <p:nvPr/>
            </p:nvSpPr>
            <p:spPr>
              <a:xfrm>
                <a:off x="4227075" y="2569775"/>
                <a:ext cx="1021125" cy="613800"/>
              </a:xfrm>
              <a:custGeom>
                <a:avLst/>
                <a:gdLst/>
                <a:ahLst/>
                <a:cxnLst/>
                <a:rect l="l" t="t" r="r" b="b"/>
                <a:pathLst>
                  <a:path w="40845" h="24552" extrusionOk="0">
                    <a:moveTo>
                      <a:pt x="39506" y="1"/>
                    </a:moveTo>
                    <a:lnTo>
                      <a:pt x="25082" y="23073"/>
                    </a:lnTo>
                    <a:lnTo>
                      <a:pt x="1" y="22571"/>
                    </a:lnTo>
                    <a:lnTo>
                      <a:pt x="1" y="24329"/>
                    </a:lnTo>
                    <a:lnTo>
                      <a:pt x="26058" y="24552"/>
                    </a:lnTo>
                    <a:lnTo>
                      <a:pt x="40845" y="949"/>
                    </a:lnTo>
                    <a:lnTo>
                      <a:pt x="39506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735" name="Google Shape;2735;p42"/>
              <p:cNvSpPr/>
              <p:nvPr/>
            </p:nvSpPr>
            <p:spPr>
              <a:xfrm>
                <a:off x="4482350" y="2956875"/>
                <a:ext cx="209975" cy="172475"/>
              </a:xfrm>
              <a:custGeom>
                <a:avLst/>
                <a:gdLst/>
                <a:ahLst/>
                <a:cxnLst/>
                <a:rect l="l" t="t" r="r" b="b"/>
                <a:pathLst>
                  <a:path w="8399" h="6899" extrusionOk="0">
                    <a:moveTo>
                      <a:pt x="1898" y="1"/>
                    </a:moveTo>
                    <a:lnTo>
                      <a:pt x="1" y="5441"/>
                    </a:lnTo>
                    <a:lnTo>
                      <a:pt x="4660" y="6613"/>
                    </a:lnTo>
                    <a:cubicBezTo>
                      <a:pt x="4770" y="6640"/>
                      <a:pt x="4880" y="6653"/>
                      <a:pt x="4988" y="6653"/>
                    </a:cubicBezTo>
                    <a:cubicBezTo>
                      <a:pt x="5538" y="6653"/>
                      <a:pt x="6040" y="6312"/>
                      <a:pt x="6250" y="5776"/>
                    </a:cubicBezTo>
                    <a:lnTo>
                      <a:pt x="6864" y="4185"/>
                    </a:lnTo>
                    <a:cubicBezTo>
                      <a:pt x="7003" y="4967"/>
                      <a:pt x="7226" y="5748"/>
                      <a:pt x="7478" y="6501"/>
                    </a:cubicBezTo>
                    <a:cubicBezTo>
                      <a:pt x="7632" y="6743"/>
                      <a:pt x="7890" y="6898"/>
                      <a:pt x="8170" y="6898"/>
                    </a:cubicBezTo>
                    <a:cubicBezTo>
                      <a:pt x="8245" y="6898"/>
                      <a:pt x="8322" y="6887"/>
                      <a:pt x="8398" y="6864"/>
                    </a:cubicBezTo>
                    <a:lnTo>
                      <a:pt x="8398" y="3014"/>
                    </a:lnTo>
                    <a:lnTo>
                      <a:pt x="7143" y="1144"/>
                    </a:lnTo>
                    <a:lnTo>
                      <a:pt x="1898" y="1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736" name="Google Shape;2736;p42"/>
              <p:cNvSpPr/>
              <p:nvPr/>
            </p:nvSpPr>
            <p:spPr>
              <a:xfrm>
                <a:off x="3519150" y="2055050"/>
                <a:ext cx="816750" cy="1303600"/>
              </a:xfrm>
              <a:custGeom>
                <a:avLst/>
                <a:gdLst/>
                <a:ahLst/>
                <a:cxnLst/>
                <a:rect l="l" t="t" r="r" b="b"/>
                <a:pathLst>
                  <a:path w="32670" h="52144" extrusionOk="0">
                    <a:moveTo>
                      <a:pt x="19976" y="0"/>
                    </a:moveTo>
                    <a:cubicBezTo>
                      <a:pt x="19976" y="0"/>
                      <a:pt x="13057" y="1758"/>
                      <a:pt x="10964" y="4855"/>
                    </a:cubicBezTo>
                    <a:cubicBezTo>
                      <a:pt x="8872" y="7979"/>
                      <a:pt x="6501" y="13168"/>
                      <a:pt x="3962" y="23212"/>
                    </a:cubicBezTo>
                    <a:cubicBezTo>
                      <a:pt x="1730" y="32000"/>
                      <a:pt x="0" y="46006"/>
                      <a:pt x="2427" y="49298"/>
                    </a:cubicBezTo>
                    <a:cubicBezTo>
                      <a:pt x="4073" y="51558"/>
                      <a:pt x="5134" y="52143"/>
                      <a:pt x="5134" y="52143"/>
                    </a:cubicBezTo>
                    <a:lnTo>
                      <a:pt x="10490" y="50218"/>
                    </a:lnTo>
                    <a:cubicBezTo>
                      <a:pt x="15651" y="48377"/>
                      <a:pt x="20394" y="45504"/>
                      <a:pt x="24440" y="41821"/>
                    </a:cubicBezTo>
                    <a:lnTo>
                      <a:pt x="32670" y="34316"/>
                    </a:lnTo>
                    <a:lnTo>
                      <a:pt x="28318" y="30912"/>
                    </a:lnTo>
                    <a:cubicBezTo>
                      <a:pt x="28318" y="30912"/>
                      <a:pt x="31638" y="13029"/>
                      <a:pt x="30745" y="6780"/>
                    </a:cubicBezTo>
                    <a:cubicBezTo>
                      <a:pt x="29964" y="1311"/>
                      <a:pt x="19976" y="0"/>
                      <a:pt x="1997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737" name="Google Shape;2737;p42"/>
              <p:cNvSpPr/>
              <p:nvPr/>
            </p:nvSpPr>
            <p:spPr>
              <a:xfrm>
                <a:off x="3722100" y="1912500"/>
                <a:ext cx="609625" cy="330800"/>
              </a:xfrm>
              <a:custGeom>
                <a:avLst/>
                <a:gdLst/>
                <a:ahLst/>
                <a:cxnLst/>
                <a:rect l="l" t="t" r="r" b="b"/>
                <a:pathLst>
                  <a:path w="24385" h="13232" extrusionOk="0">
                    <a:moveTo>
                      <a:pt x="10889" y="0"/>
                    </a:moveTo>
                    <a:cubicBezTo>
                      <a:pt x="10270" y="0"/>
                      <a:pt x="9661" y="132"/>
                      <a:pt x="9124" y="429"/>
                    </a:cubicBezTo>
                    <a:cubicBezTo>
                      <a:pt x="8036" y="1015"/>
                      <a:pt x="7366" y="2382"/>
                      <a:pt x="7812" y="3498"/>
                    </a:cubicBezTo>
                    <a:cubicBezTo>
                      <a:pt x="7683" y="3487"/>
                      <a:pt x="7554" y="3482"/>
                      <a:pt x="7426" y="3482"/>
                    </a:cubicBezTo>
                    <a:cubicBezTo>
                      <a:pt x="5265" y="3482"/>
                      <a:pt x="3329" y="4999"/>
                      <a:pt x="2065" y="6790"/>
                    </a:cubicBezTo>
                    <a:cubicBezTo>
                      <a:pt x="810" y="8548"/>
                      <a:pt x="1" y="11198"/>
                      <a:pt x="2316" y="12621"/>
                    </a:cubicBezTo>
                    <a:cubicBezTo>
                      <a:pt x="2955" y="12976"/>
                      <a:pt x="3654" y="13170"/>
                      <a:pt x="4378" y="13170"/>
                    </a:cubicBezTo>
                    <a:cubicBezTo>
                      <a:pt x="4509" y="13170"/>
                      <a:pt x="4640" y="13164"/>
                      <a:pt x="4771" y="13151"/>
                    </a:cubicBezTo>
                    <a:cubicBezTo>
                      <a:pt x="8426" y="12844"/>
                      <a:pt x="10993" y="11756"/>
                      <a:pt x="13671" y="11087"/>
                    </a:cubicBezTo>
                    <a:cubicBezTo>
                      <a:pt x="14363" y="10919"/>
                      <a:pt x="15060" y="10838"/>
                      <a:pt x="15754" y="10838"/>
                    </a:cubicBezTo>
                    <a:cubicBezTo>
                      <a:pt x="17944" y="10838"/>
                      <a:pt x="20094" y="11641"/>
                      <a:pt x="21874" y="13040"/>
                    </a:cubicBezTo>
                    <a:lnTo>
                      <a:pt x="21957" y="13095"/>
                    </a:lnTo>
                    <a:cubicBezTo>
                      <a:pt x="22125" y="13198"/>
                      <a:pt x="22357" y="13232"/>
                      <a:pt x="22593" y="13232"/>
                    </a:cubicBezTo>
                    <a:cubicBezTo>
                      <a:pt x="23064" y="13232"/>
                      <a:pt x="23547" y="13095"/>
                      <a:pt x="23547" y="13095"/>
                    </a:cubicBezTo>
                    <a:cubicBezTo>
                      <a:pt x="24384" y="12370"/>
                      <a:pt x="22487" y="8520"/>
                      <a:pt x="21985" y="7543"/>
                    </a:cubicBezTo>
                    <a:cubicBezTo>
                      <a:pt x="21483" y="6567"/>
                      <a:pt x="20562" y="5870"/>
                      <a:pt x="19697" y="5228"/>
                    </a:cubicBezTo>
                    <a:lnTo>
                      <a:pt x="15764" y="2243"/>
                    </a:lnTo>
                    <a:cubicBezTo>
                      <a:pt x="14843" y="1461"/>
                      <a:pt x="13783" y="820"/>
                      <a:pt x="12667" y="345"/>
                    </a:cubicBezTo>
                    <a:cubicBezTo>
                      <a:pt x="12103" y="125"/>
                      <a:pt x="11491" y="0"/>
                      <a:pt x="10889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738" name="Google Shape;2738;p42"/>
              <p:cNvSpPr/>
              <p:nvPr/>
            </p:nvSpPr>
            <p:spPr>
              <a:xfrm>
                <a:off x="3830225" y="2271250"/>
                <a:ext cx="703075" cy="852350"/>
              </a:xfrm>
              <a:custGeom>
                <a:avLst/>
                <a:gdLst/>
                <a:ahLst/>
                <a:cxnLst/>
                <a:rect l="l" t="t" r="r" b="b"/>
                <a:pathLst>
                  <a:path w="28123" h="34094" extrusionOk="0">
                    <a:moveTo>
                      <a:pt x="5385" y="1"/>
                    </a:moveTo>
                    <a:lnTo>
                      <a:pt x="809" y="21455"/>
                    </a:lnTo>
                    <a:cubicBezTo>
                      <a:pt x="0" y="25194"/>
                      <a:pt x="2092" y="28960"/>
                      <a:pt x="5691" y="30271"/>
                    </a:cubicBezTo>
                    <a:lnTo>
                      <a:pt x="25639" y="34094"/>
                    </a:lnTo>
                    <a:lnTo>
                      <a:pt x="28122" y="26672"/>
                    </a:lnTo>
                    <a:lnTo>
                      <a:pt x="11941" y="21623"/>
                    </a:lnTo>
                    <a:lnTo>
                      <a:pt x="16684" y="894"/>
                    </a:lnTo>
                    <a:lnTo>
                      <a:pt x="5385" y="1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739" name="Google Shape;2739;p42"/>
              <p:cNvSpPr/>
              <p:nvPr/>
            </p:nvSpPr>
            <p:spPr>
              <a:xfrm>
                <a:off x="3846250" y="2144300"/>
                <a:ext cx="691225" cy="982775"/>
              </a:xfrm>
              <a:custGeom>
                <a:avLst/>
                <a:gdLst/>
                <a:ahLst/>
                <a:cxnLst/>
                <a:rect l="l" t="t" r="r" b="b"/>
                <a:pathLst>
                  <a:path w="27649" h="39311" extrusionOk="0">
                    <a:moveTo>
                      <a:pt x="10334" y="0"/>
                    </a:moveTo>
                    <a:cubicBezTo>
                      <a:pt x="10303" y="0"/>
                      <a:pt x="10271" y="1"/>
                      <a:pt x="10240" y="1"/>
                    </a:cubicBezTo>
                    <a:cubicBezTo>
                      <a:pt x="8649" y="113"/>
                      <a:pt x="7171" y="866"/>
                      <a:pt x="6166" y="2094"/>
                    </a:cubicBezTo>
                    <a:cubicBezTo>
                      <a:pt x="5218" y="3210"/>
                      <a:pt x="4520" y="4521"/>
                      <a:pt x="4102" y="5916"/>
                    </a:cubicBezTo>
                    <a:cubicBezTo>
                      <a:pt x="3711" y="7199"/>
                      <a:pt x="3432" y="8483"/>
                      <a:pt x="3209" y="9794"/>
                    </a:cubicBezTo>
                    <a:cubicBezTo>
                      <a:pt x="2261" y="14788"/>
                      <a:pt x="1479" y="18833"/>
                      <a:pt x="949" y="21623"/>
                    </a:cubicBezTo>
                    <a:cubicBezTo>
                      <a:pt x="698" y="22990"/>
                      <a:pt x="503" y="24078"/>
                      <a:pt x="363" y="24831"/>
                    </a:cubicBezTo>
                    <a:lnTo>
                      <a:pt x="224" y="25668"/>
                    </a:lnTo>
                    <a:cubicBezTo>
                      <a:pt x="168" y="25864"/>
                      <a:pt x="168" y="25947"/>
                      <a:pt x="168" y="25947"/>
                    </a:cubicBezTo>
                    <a:cubicBezTo>
                      <a:pt x="168" y="25947"/>
                      <a:pt x="196" y="25864"/>
                      <a:pt x="252" y="25668"/>
                    </a:cubicBezTo>
                    <a:cubicBezTo>
                      <a:pt x="280" y="25473"/>
                      <a:pt x="336" y="25194"/>
                      <a:pt x="419" y="24831"/>
                    </a:cubicBezTo>
                    <a:lnTo>
                      <a:pt x="1061" y="21651"/>
                    </a:lnTo>
                    <a:cubicBezTo>
                      <a:pt x="1619" y="18833"/>
                      <a:pt x="2400" y="14816"/>
                      <a:pt x="3377" y="9850"/>
                    </a:cubicBezTo>
                    <a:cubicBezTo>
                      <a:pt x="3628" y="8538"/>
                      <a:pt x="3935" y="7255"/>
                      <a:pt x="4297" y="5972"/>
                    </a:cubicBezTo>
                    <a:cubicBezTo>
                      <a:pt x="4716" y="4605"/>
                      <a:pt x="5413" y="3349"/>
                      <a:pt x="6334" y="2261"/>
                    </a:cubicBezTo>
                    <a:cubicBezTo>
                      <a:pt x="7310" y="1089"/>
                      <a:pt x="8733" y="364"/>
                      <a:pt x="10268" y="280"/>
                    </a:cubicBezTo>
                    <a:cubicBezTo>
                      <a:pt x="10328" y="278"/>
                      <a:pt x="10388" y="277"/>
                      <a:pt x="10448" y="277"/>
                    </a:cubicBezTo>
                    <a:cubicBezTo>
                      <a:pt x="11999" y="277"/>
                      <a:pt x="13460" y="968"/>
                      <a:pt x="14480" y="2149"/>
                    </a:cubicBezTo>
                    <a:cubicBezTo>
                      <a:pt x="15010" y="2791"/>
                      <a:pt x="15401" y="3544"/>
                      <a:pt x="15596" y="4353"/>
                    </a:cubicBezTo>
                    <a:cubicBezTo>
                      <a:pt x="15680" y="4772"/>
                      <a:pt x="15736" y="5190"/>
                      <a:pt x="15736" y="5609"/>
                    </a:cubicBezTo>
                    <a:cubicBezTo>
                      <a:pt x="15680" y="6027"/>
                      <a:pt x="15708" y="6474"/>
                      <a:pt x="15624" y="6892"/>
                    </a:cubicBezTo>
                    <a:cubicBezTo>
                      <a:pt x="15373" y="8622"/>
                      <a:pt x="15010" y="10380"/>
                      <a:pt x="14648" y="12165"/>
                    </a:cubicBezTo>
                    <a:cubicBezTo>
                      <a:pt x="13867" y="15736"/>
                      <a:pt x="13002" y="19419"/>
                      <a:pt x="12053" y="23157"/>
                    </a:cubicBezTo>
                    <a:cubicBezTo>
                      <a:pt x="11746" y="24357"/>
                      <a:pt x="11439" y="25557"/>
                      <a:pt x="11160" y="26645"/>
                    </a:cubicBezTo>
                    <a:lnTo>
                      <a:pt x="11132" y="26784"/>
                    </a:lnTo>
                    <a:lnTo>
                      <a:pt x="11272" y="26812"/>
                    </a:lnTo>
                    <a:lnTo>
                      <a:pt x="27325" y="31822"/>
                    </a:lnTo>
                    <a:lnTo>
                      <a:pt x="27325" y="31822"/>
                    </a:lnTo>
                    <a:cubicBezTo>
                      <a:pt x="26434" y="34333"/>
                      <a:pt x="25596" y="36739"/>
                      <a:pt x="24810" y="39041"/>
                    </a:cubicBezTo>
                    <a:lnTo>
                      <a:pt x="24810" y="39041"/>
                    </a:lnTo>
                    <a:lnTo>
                      <a:pt x="5162" y="35433"/>
                    </a:lnTo>
                    <a:cubicBezTo>
                      <a:pt x="4130" y="35182"/>
                      <a:pt x="3125" y="34763"/>
                      <a:pt x="2233" y="34178"/>
                    </a:cubicBezTo>
                    <a:cubicBezTo>
                      <a:pt x="1591" y="33731"/>
                      <a:pt x="1033" y="33145"/>
                      <a:pt x="615" y="32476"/>
                    </a:cubicBezTo>
                    <a:lnTo>
                      <a:pt x="419" y="32057"/>
                    </a:lnTo>
                    <a:lnTo>
                      <a:pt x="280" y="31695"/>
                    </a:lnTo>
                    <a:lnTo>
                      <a:pt x="168" y="31388"/>
                    </a:lnTo>
                    <a:lnTo>
                      <a:pt x="112" y="31109"/>
                    </a:lnTo>
                    <a:cubicBezTo>
                      <a:pt x="57" y="30941"/>
                      <a:pt x="57" y="30830"/>
                      <a:pt x="29" y="30718"/>
                    </a:cubicBezTo>
                    <a:cubicBezTo>
                      <a:pt x="29" y="30690"/>
                      <a:pt x="1" y="30634"/>
                      <a:pt x="1" y="30606"/>
                    </a:cubicBezTo>
                    <a:cubicBezTo>
                      <a:pt x="1" y="30606"/>
                      <a:pt x="1" y="30662"/>
                      <a:pt x="1" y="30774"/>
                    </a:cubicBezTo>
                    <a:cubicBezTo>
                      <a:pt x="29" y="30858"/>
                      <a:pt x="29" y="30997"/>
                      <a:pt x="57" y="31137"/>
                    </a:cubicBezTo>
                    <a:lnTo>
                      <a:pt x="112" y="31416"/>
                    </a:lnTo>
                    <a:cubicBezTo>
                      <a:pt x="140" y="31527"/>
                      <a:pt x="168" y="31639"/>
                      <a:pt x="224" y="31750"/>
                    </a:cubicBezTo>
                    <a:cubicBezTo>
                      <a:pt x="252" y="31862"/>
                      <a:pt x="308" y="32001"/>
                      <a:pt x="336" y="32141"/>
                    </a:cubicBezTo>
                    <a:lnTo>
                      <a:pt x="559" y="32532"/>
                    </a:lnTo>
                    <a:cubicBezTo>
                      <a:pt x="977" y="33229"/>
                      <a:pt x="1507" y="33843"/>
                      <a:pt x="2177" y="34289"/>
                    </a:cubicBezTo>
                    <a:cubicBezTo>
                      <a:pt x="3070" y="34903"/>
                      <a:pt x="4074" y="35349"/>
                      <a:pt x="5134" y="35600"/>
                    </a:cubicBezTo>
                    <a:cubicBezTo>
                      <a:pt x="9905" y="36521"/>
                      <a:pt x="16684" y="37804"/>
                      <a:pt x="24859" y="39311"/>
                    </a:cubicBezTo>
                    <a:lnTo>
                      <a:pt x="24942" y="39311"/>
                    </a:lnTo>
                    <a:lnTo>
                      <a:pt x="24970" y="39227"/>
                    </a:lnTo>
                    <a:lnTo>
                      <a:pt x="27593" y="31806"/>
                    </a:lnTo>
                    <a:lnTo>
                      <a:pt x="27649" y="31667"/>
                    </a:lnTo>
                    <a:lnTo>
                      <a:pt x="27509" y="31639"/>
                    </a:lnTo>
                    <a:lnTo>
                      <a:pt x="11448" y="26599"/>
                    </a:lnTo>
                    <a:lnTo>
                      <a:pt x="11448" y="26599"/>
                    </a:lnTo>
                    <a:cubicBezTo>
                      <a:pt x="11740" y="25545"/>
                      <a:pt x="12009" y="24393"/>
                      <a:pt x="12304" y="23241"/>
                    </a:cubicBezTo>
                    <a:cubicBezTo>
                      <a:pt x="13253" y="19503"/>
                      <a:pt x="14146" y="15820"/>
                      <a:pt x="14899" y="12249"/>
                    </a:cubicBezTo>
                    <a:cubicBezTo>
                      <a:pt x="15289" y="10463"/>
                      <a:pt x="15624" y="8678"/>
                      <a:pt x="15875" y="6948"/>
                    </a:cubicBezTo>
                    <a:cubicBezTo>
                      <a:pt x="15959" y="6502"/>
                      <a:pt x="15959" y="6055"/>
                      <a:pt x="15987" y="5637"/>
                    </a:cubicBezTo>
                    <a:cubicBezTo>
                      <a:pt x="15987" y="5190"/>
                      <a:pt x="15931" y="4744"/>
                      <a:pt x="15847" y="4326"/>
                    </a:cubicBezTo>
                    <a:cubicBezTo>
                      <a:pt x="15652" y="3461"/>
                      <a:pt x="15234" y="2652"/>
                      <a:pt x="14676" y="1982"/>
                    </a:cubicBezTo>
                    <a:cubicBezTo>
                      <a:pt x="13580" y="722"/>
                      <a:pt x="12001" y="0"/>
                      <a:pt x="1033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740" name="Google Shape;2740;p42"/>
              <p:cNvSpPr/>
              <p:nvPr/>
            </p:nvSpPr>
            <p:spPr>
              <a:xfrm>
                <a:off x="4057600" y="2812100"/>
                <a:ext cx="72550" cy="69475"/>
              </a:xfrm>
              <a:custGeom>
                <a:avLst/>
                <a:gdLst/>
                <a:ahLst/>
                <a:cxnLst/>
                <a:rect l="l" t="t" r="r" b="b"/>
                <a:pathLst>
                  <a:path w="2902" h="2779" extrusionOk="0">
                    <a:moveTo>
                      <a:pt x="2649" y="0"/>
                    </a:moveTo>
                    <a:cubicBezTo>
                      <a:pt x="2545" y="0"/>
                      <a:pt x="2413" y="12"/>
                      <a:pt x="2260" y="44"/>
                    </a:cubicBezTo>
                    <a:cubicBezTo>
                      <a:pt x="1228" y="323"/>
                      <a:pt x="391" y="1105"/>
                      <a:pt x="112" y="2137"/>
                    </a:cubicBezTo>
                    <a:cubicBezTo>
                      <a:pt x="0" y="2527"/>
                      <a:pt x="28" y="2779"/>
                      <a:pt x="56" y="2779"/>
                    </a:cubicBezTo>
                    <a:cubicBezTo>
                      <a:pt x="112" y="2779"/>
                      <a:pt x="140" y="2555"/>
                      <a:pt x="279" y="2221"/>
                    </a:cubicBezTo>
                    <a:cubicBezTo>
                      <a:pt x="642" y="1300"/>
                      <a:pt x="1395" y="574"/>
                      <a:pt x="2316" y="268"/>
                    </a:cubicBezTo>
                    <a:cubicBezTo>
                      <a:pt x="2678" y="128"/>
                      <a:pt x="2902" y="100"/>
                      <a:pt x="2902" y="44"/>
                    </a:cubicBezTo>
                    <a:cubicBezTo>
                      <a:pt x="2902" y="27"/>
                      <a:pt x="2809" y="0"/>
                      <a:pt x="2649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741" name="Google Shape;2741;p42"/>
              <p:cNvSpPr/>
              <p:nvPr/>
            </p:nvSpPr>
            <p:spPr>
              <a:xfrm>
                <a:off x="3799525" y="2264275"/>
                <a:ext cx="366900" cy="842100"/>
              </a:xfrm>
              <a:custGeom>
                <a:avLst/>
                <a:gdLst/>
                <a:ahLst/>
                <a:cxnLst/>
                <a:rect l="l" t="t" r="r" b="b"/>
                <a:pathLst>
                  <a:path w="14676" h="33684" extrusionOk="0">
                    <a:moveTo>
                      <a:pt x="6166" y="1"/>
                    </a:moveTo>
                    <a:cubicBezTo>
                      <a:pt x="3767" y="7422"/>
                      <a:pt x="2316" y="15150"/>
                      <a:pt x="1340" y="22906"/>
                    </a:cubicBezTo>
                    <a:cubicBezTo>
                      <a:pt x="1144" y="24692"/>
                      <a:pt x="949" y="26505"/>
                      <a:pt x="1256" y="28291"/>
                    </a:cubicBezTo>
                    <a:cubicBezTo>
                      <a:pt x="1563" y="30076"/>
                      <a:pt x="2428" y="31806"/>
                      <a:pt x="3934" y="32810"/>
                    </a:cubicBezTo>
                    <a:cubicBezTo>
                      <a:pt x="4915" y="33426"/>
                      <a:pt x="6082" y="33683"/>
                      <a:pt x="7251" y="33683"/>
                    </a:cubicBezTo>
                    <a:cubicBezTo>
                      <a:pt x="7778" y="33683"/>
                      <a:pt x="8305" y="33631"/>
                      <a:pt x="8817" y="33536"/>
                    </a:cubicBezTo>
                    <a:cubicBezTo>
                      <a:pt x="10491" y="33229"/>
                      <a:pt x="13141" y="32866"/>
                      <a:pt x="14675" y="32141"/>
                    </a:cubicBezTo>
                    <a:lnTo>
                      <a:pt x="5748" y="30299"/>
                    </a:lnTo>
                    <a:cubicBezTo>
                      <a:pt x="5748" y="30299"/>
                      <a:pt x="1" y="29964"/>
                      <a:pt x="2484" y="18944"/>
                    </a:cubicBezTo>
                    <a:cubicBezTo>
                      <a:pt x="4938" y="7925"/>
                      <a:pt x="6166" y="2"/>
                      <a:pt x="616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742" name="Google Shape;2742;p42"/>
              <p:cNvSpPr/>
              <p:nvPr/>
            </p:nvSpPr>
            <p:spPr>
              <a:xfrm>
                <a:off x="3762550" y="2098275"/>
                <a:ext cx="308325" cy="181150"/>
              </a:xfrm>
              <a:custGeom>
                <a:avLst/>
                <a:gdLst/>
                <a:ahLst/>
                <a:cxnLst/>
                <a:rect l="l" t="t" r="r" b="b"/>
                <a:pathLst>
                  <a:path w="12333" h="7246" extrusionOk="0">
                    <a:moveTo>
                      <a:pt x="12332" y="1"/>
                    </a:moveTo>
                    <a:lnTo>
                      <a:pt x="12332" y="1"/>
                    </a:lnTo>
                    <a:cubicBezTo>
                      <a:pt x="7813" y="308"/>
                      <a:pt x="3488" y="2037"/>
                      <a:pt x="29" y="4967"/>
                    </a:cubicBezTo>
                    <a:lnTo>
                      <a:pt x="29" y="4799"/>
                    </a:lnTo>
                    <a:lnTo>
                      <a:pt x="29" y="4799"/>
                    </a:lnTo>
                    <a:cubicBezTo>
                      <a:pt x="1" y="5692"/>
                      <a:pt x="85" y="6780"/>
                      <a:pt x="866" y="7143"/>
                    </a:cubicBezTo>
                    <a:cubicBezTo>
                      <a:pt x="1024" y="7214"/>
                      <a:pt x="1187" y="7246"/>
                      <a:pt x="1351" y="7246"/>
                    </a:cubicBezTo>
                    <a:cubicBezTo>
                      <a:pt x="2026" y="7246"/>
                      <a:pt x="2727" y="6716"/>
                      <a:pt x="3265" y="6222"/>
                    </a:cubicBezTo>
                    <a:cubicBezTo>
                      <a:pt x="5971" y="3711"/>
                      <a:pt x="9012" y="1619"/>
                      <a:pt x="1233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743" name="Google Shape;2743;p42"/>
              <p:cNvSpPr/>
              <p:nvPr/>
            </p:nvSpPr>
            <p:spPr>
              <a:xfrm>
                <a:off x="3758375" y="2093850"/>
                <a:ext cx="442225" cy="119550"/>
              </a:xfrm>
              <a:custGeom>
                <a:avLst/>
                <a:gdLst/>
                <a:ahLst/>
                <a:cxnLst/>
                <a:rect l="l" t="t" r="r" b="b"/>
                <a:pathLst>
                  <a:path w="17689" h="4782" extrusionOk="0">
                    <a:moveTo>
                      <a:pt x="11453" y="1"/>
                    </a:moveTo>
                    <a:cubicBezTo>
                      <a:pt x="10475" y="1"/>
                      <a:pt x="9495" y="148"/>
                      <a:pt x="8565" y="429"/>
                    </a:cubicBezTo>
                    <a:cubicBezTo>
                      <a:pt x="7366" y="820"/>
                      <a:pt x="6222" y="1322"/>
                      <a:pt x="5134" y="1963"/>
                    </a:cubicBezTo>
                    <a:lnTo>
                      <a:pt x="2483" y="3470"/>
                    </a:lnTo>
                    <a:cubicBezTo>
                      <a:pt x="1730" y="3916"/>
                      <a:pt x="1116" y="4223"/>
                      <a:pt x="670" y="4446"/>
                    </a:cubicBezTo>
                    <a:cubicBezTo>
                      <a:pt x="447" y="4530"/>
                      <a:pt x="224" y="4642"/>
                      <a:pt x="0" y="4781"/>
                    </a:cubicBezTo>
                    <a:cubicBezTo>
                      <a:pt x="252" y="4725"/>
                      <a:pt x="503" y="4642"/>
                      <a:pt x="726" y="4530"/>
                    </a:cubicBezTo>
                    <a:cubicBezTo>
                      <a:pt x="1368" y="4279"/>
                      <a:pt x="1981" y="3972"/>
                      <a:pt x="2595" y="3665"/>
                    </a:cubicBezTo>
                    <a:cubicBezTo>
                      <a:pt x="3348" y="3247"/>
                      <a:pt x="4241" y="2745"/>
                      <a:pt x="5245" y="2187"/>
                    </a:cubicBezTo>
                    <a:cubicBezTo>
                      <a:pt x="6334" y="1573"/>
                      <a:pt x="7477" y="1099"/>
                      <a:pt x="8649" y="708"/>
                    </a:cubicBezTo>
                    <a:cubicBezTo>
                      <a:pt x="9557" y="427"/>
                      <a:pt x="10499" y="280"/>
                      <a:pt x="11448" y="280"/>
                    </a:cubicBezTo>
                    <a:cubicBezTo>
                      <a:pt x="11724" y="280"/>
                      <a:pt x="12000" y="292"/>
                      <a:pt x="12276" y="317"/>
                    </a:cubicBezTo>
                    <a:cubicBezTo>
                      <a:pt x="13280" y="401"/>
                      <a:pt x="14257" y="624"/>
                      <a:pt x="15205" y="987"/>
                    </a:cubicBezTo>
                    <a:cubicBezTo>
                      <a:pt x="16767" y="1579"/>
                      <a:pt x="17575" y="2301"/>
                      <a:pt x="17655" y="2301"/>
                    </a:cubicBezTo>
                    <a:cubicBezTo>
                      <a:pt x="17658" y="2301"/>
                      <a:pt x="17660" y="2300"/>
                      <a:pt x="17661" y="2298"/>
                    </a:cubicBezTo>
                    <a:cubicBezTo>
                      <a:pt x="17688" y="2270"/>
                      <a:pt x="17633" y="2242"/>
                      <a:pt x="17521" y="2131"/>
                    </a:cubicBezTo>
                    <a:cubicBezTo>
                      <a:pt x="17382" y="2019"/>
                      <a:pt x="17242" y="1908"/>
                      <a:pt x="17075" y="1796"/>
                    </a:cubicBezTo>
                    <a:cubicBezTo>
                      <a:pt x="16517" y="1378"/>
                      <a:pt x="15931" y="1043"/>
                      <a:pt x="15289" y="792"/>
                    </a:cubicBezTo>
                    <a:cubicBezTo>
                      <a:pt x="14341" y="401"/>
                      <a:pt x="13336" y="150"/>
                      <a:pt x="12304" y="38"/>
                    </a:cubicBezTo>
                    <a:cubicBezTo>
                      <a:pt x="12021" y="13"/>
                      <a:pt x="11737" y="1"/>
                      <a:pt x="1145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744" name="Google Shape;2744;p42"/>
              <p:cNvSpPr/>
              <p:nvPr/>
            </p:nvSpPr>
            <p:spPr>
              <a:xfrm>
                <a:off x="3920200" y="2004825"/>
                <a:ext cx="349450" cy="174425"/>
              </a:xfrm>
              <a:custGeom>
                <a:avLst/>
                <a:gdLst/>
                <a:ahLst/>
                <a:cxnLst/>
                <a:rect l="l" t="t" r="r" b="b"/>
                <a:pathLst>
                  <a:path w="13978" h="6977" extrusionOk="0">
                    <a:moveTo>
                      <a:pt x="28" y="0"/>
                    </a:moveTo>
                    <a:cubicBezTo>
                      <a:pt x="0" y="56"/>
                      <a:pt x="893" y="168"/>
                      <a:pt x="2288" y="530"/>
                    </a:cubicBezTo>
                    <a:cubicBezTo>
                      <a:pt x="5915" y="1423"/>
                      <a:pt x="9290" y="3125"/>
                      <a:pt x="12220" y="5469"/>
                    </a:cubicBezTo>
                    <a:cubicBezTo>
                      <a:pt x="13285" y="6343"/>
                      <a:pt x="13922" y="6976"/>
                      <a:pt x="13975" y="6976"/>
                    </a:cubicBezTo>
                    <a:cubicBezTo>
                      <a:pt x="13976" y="6976"/>
                      <a:pt x="13977" y="6976"/>
                      <a:pt x="13977" y="6975"/>
                    </a:cubicBezTo>
                    <a:cubicBezTo>
                      <a:pt x="13866" y="6780"/>
                      <a:pt x="13726" y="6640"/>
                      <a:pt x="13587" y="6501"/>
                    </a:cubicBezTo>
                    <a:cubicBezTo>
                      <a:pt x="13168" y="6082"/>
                      <a:pt x="12750" y="5692"/>
                      <a:pt x="12331" y="5329"/>
                    </a:cubicBezTo>
                    <a:cubicBezTo>
                      <a:pt x="9458" y="2846"/>
                      <a:pt x="6026" y="1144"/>
                      <a:pt x="2316" y="335"/>
                    </a:cubicBezTo>
                    <a:cubicBezTo>
                      <a:pt x="1758" y="196"/>
                      <a:pt x="1200" y="112"/>
                      <a:pt x="642" y="56"/>
                    </a:cubicBezTo>
                    <a:cubicBezTo>
                      <a:pt x="419" y="0"/>
                      <a:pt x="223" y="0"/>
                      <a:pt x="28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745" name="Google Shape;2745;p42"/>
              <p:cNvSpPr/>
              <p:nvPr/>
            </p:nvSpPr>
            <p:spPr>
              <a:xfrm>
                <a:off x="4294025" y="2230800"/>
                <a:ext cx="47450" cy="382250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5290" extrusionOk="0">
                    <a:moveTo>
                      <a:pt x="1154" y="10932"/>
                    </a:moveTo>
                    <a:cubicBezTo>
                      <a:pt x="1298" y="10932"/>
                      <a:pt x="1435" y="11011"/>
                      <a:pt x="1507" y="11132"/>
                    </a:cubicBezTo>
                    <a:cubicBezTo>
                      <a:pt x="1612" y="11237"/>
                      <a:pt x="1619" y="11414"/>
                      <a:pt x="1528" y="11528"/>
                    </a:cubicBezTo>
                    <a:lnTo>
                      <a:pt x="1528" y="11528"/>
                    </a:lnTo>
                    <a:cubicBezTo>
                      <a:pt x="1521" y="11528"/>
                      <a:pt x="1514" y="11528"/>
                      <a:pt x="1507" y="11528"/>
                    </a:cubicBezTo>
                    <a:cubicBezTo>
                      <a:pt x="1325" y="11528"/>
                      <a:pt x="1183" y="11449"/>
                      <a:pt x="1061" y="11328"/>
                    </a:cubicBezTo>
                    <a:cubicBezTo>
                      <a:pt x="988" y="11225"/>
                      <a:pt x="922" y="11122"/>
                      <a:pt x="872" y="11015"/>
                    </a:cubicBezTo>
                    <a:lnTo>
                      <a:pt x="872" y="11015"/>
                    </a:lnTo>
                    <a:cubicBezTo>
                      <a:pt x="940" y="10981"/>
                      <a:pt x="1012" y="10955"/>
                      <a:pt x="1089" y="10937"/>
                    </a:cubicBezTo>
                    <a:cubicBezTo>
                      <a:pt x="1111" y="10934"/>
                      <a:pt x="1132" y="10932"/>
                      <a:pt x="1154" y="10932"/>
                    </a:cubicBezTo>
                    <a:close/>
                    <a:moveTo>
                      <a:pt x="85" y="1"/>
                    </a:moveTo>
                    <a:cubicBezTo>
                      <a:pt x="57" y="252"/>
                      <a:pt x="57" y="475"/>
                      <a:pt x="85" y="726"/>
                    </a:cubicBezTo>
                    <a:cubicBezTo>
                      <a:pt x="85" y="1256"/>
                      <a:pt x="112" y="1898"/>
                      <a:pt x="140" y="2679"/>
                    </a:cubicBezTo>
                    <a:cubicBezTo>
                      <a:pt x="196" y="4353"/>
                      <a:pt x="308" y="6641"/>
                      <a:pt x="419" y="9179"/>
                    </a:cubicBezTo>
                    <a:cubicBezTo>
                      <a:pt x="475" y="9710"/>
                      <a:pt x="475" y="10212"/>
                      <a:pt x="531" y="10742"/>
                    </a:cubicBezTo>
                    <a:cubicBezTo>
                      <a:pt x="538" y="10810"/>
                      <a:pt x="549" y="10876"/>
                      <a:pt x="566" y="10941"/>
                    </a:cubicBezTo>
                    <a:lnTo>
                      <a:pt x="566" y="10941"/>
                    </a:lnTo>
                    <a:cubicBezTo>
                      <a:pt x="366" y="11106"/>
                      <a:pt x="218" y="11341"/>
                      <a:pt x="168" y="11607"/>
                    </a:cubicBezTo>
                    <a:cubicBezTo>
                      <a:pt x="57" y="12248"/>
                      <a:pt x="1" y="12918"/>
                      <a:pt x="85" y="13560"/>
                    </a:cubicBezTo>
                    <a:cubicBezTo>
                      <a:pt x="140" y="14118"/>
                      <a:pt x="196" y="14536"/>
                      <a:pt x="252" y="14843"/>
                    </a:cubicBezTo>
                    <a:cubicBezTo>
                      <a:pt x="280" y="14982"/>
                      <a:pt x="308" y="15122"/>
                      <a:pt x="364" y="15289"/>
                    </a:cubicBezTo>
                    <a:cubicBezTo>
                      <a:pt x="391" y="15289"/>
                      <a:pt x="308" y="14648"/>
                      <a:pt x="252" y="13532"/>
                    </a:cubicBezTo>
                    <a:cubicBezTo>
                      <a:pt x="196" y="12918"/>
                      <a:pt x="252" y="12276"/>
                      <a:pt x="391" y="11635"/>
                    </a:cubicBezTo>
                    <a:cubicBezTo>
                      <a:pt x="421" y="11456"/>
                      <a:pt x="514" y="11294"/>
                      <a:pt x="649" y="11169"/>
                    </a:cubicBezTo>
                    <a:lnTo>
                      <a:pt x="649" y="11169"/>
                    </a:lnTo>
                    <a:cubicBezTo>
                      <a:pt x="703" y="11283"/>
                      <a:pt x="776" y="11392"/>
                      <a:pt x="866" y="11495"/>
                    </a:cubicBezTo>
                    <a:cubicBezTo>
                      <a:pt x="1004" y="11680"/>
                      <a:pt x="1220" y="11788"/>
                      <a:pt x="1464" y="11788"/>
                    </a:cubicBezTo>
                    <a:cubicBezTo>
                      <a:pt x="1515" y="11788"/>
                      <a:pt x="1566" y="11784"/>
                      <a:pt x="1619" y="11774"/>
                    </a:cubicBezTo>
                    <a:lnTo>
                      <a:pt x="1675" y="11774"/>
                    </a:lnTo>
                    <a:cubicBezTo>
                      <a:pt x="1870" y="11551"/>
                      <a:pt x="1898" y="11216"/>
                      <a:pt x="1731" y="10993"/>
                    </a:cubicBezTo>
                    <a:cubicBezTo>
                      <a:pt x="1592" y="10808"/>
                      <a:pt x="1396" y="10700"/>
                      <a:pt x="1174" y="10700"/>
                    </a:cubicBezTo>
                    <a:cubicBezTo>
                      <a:pt x="1128" y="10700"/>
                      <a:pt x="1081" y="10704"/>
                      <a:pt x="1033" y="10714"/>
                    </a:cubicBezTo>
                    <a:cubicBezTo>
                      <a:pt x="951" y="10730"/>
                      <a:pt x="872" y="10757"/>
                      <a:pt x="796" y="10794"/>
                    </a:cubicBezTo>
                    <a:lnTo>
                      <a:pt x="796" y="10794"/>
                    </a:lnTo>
                    <a:cubicBezTo>
                      <a:pt x="790" y="10767"/>
                      <a:pt x="785" y="10741"/>
                      <a:pt x="782" y="10714"/>
                    </a:cubicBezTo>
                    <a:cubicBezTo>
                      <a:pt x="726" y="10240"/>
                      <a:pt x="726" y="9682"/>
                      <a:pt x="698" y="9152"/>
                    </a:cubicBezTo>
                    <a:cubicBezTo>
                      <a:pt x="559" y="6641"/>
                      <a:pt x="419" y="4325"/>
                      <a:pt x="308" y="2679"/>
                    </a:cubicBezTo>
                    <a:cubicBezTo>
                      <a:pt x="252" y="1898"/>
                      <a:pt x="196" y="1228"/>
                      <a:pt x="168" y="726"/>
                    </a:cubicBezTo>
                    <a:cubicBezTo>
                      <a:pt x="168" y="475"/>
                      <a:pt x="140" y="224"/>
                      <a:pt x="85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746" name="Google Shape;2746;p42"/>
              <p:cNvSpPr/>
              <p:nvPr/>
            </p:nvSpPr>
            <p:spPr>
              <a:xfrm>
                <a:off x="3603525" y="3048950"/>
                <a:ext cx="482675" cy="282500"/>
              </a:xfrm>
              <a:custGeom>
                <a:avLst/>
                <a:gdLst/>
                <a:ahLst/>
                <a:cxnLst/>
                <a:rect l="l" t="t" r="r" b="b"/>
                <a:pathLst>
                  <a:path w="19307" h="11300" extrusionOk="0">
                    <a:moveTo>
                      <a:pt x="19307" y="0"/>
                    </a:moveTo>
                    <a:lnTo>
                      <a:pt x="19307" y="0"/>
                    </a:lnTo>
                    <a:cubicBezTo>
                      <a:pt x="19056" y="168"/>
                      <a:pt x="18833" y="363"/>
                      <a:pt x="18610" y="558"/>
                    </a:cubicBezTo>
                    <a:cubicBezTo>
                      <a:pt x="18163" y="893"/>
                      <a:pt x="17494" y="1395"/>
                      <a:pt x="16684" y="2009"/>
                    </a:cubicBezTo>
                    <a:cubicBezTo>
                      <a:pt x="14592" y="3599"/>
                      <a:pt x="12388" y="5078"/>
                      <a:pt x="10100" y="6417"/>
                    </a:cubicBezTo>
                    <a:cubicBezTo>
                      <a:pt x="7813" y="7756"/>
                      <a:pt x="5469" y="8956"/>
                      <a:pt x="3042" y="10016"/>
                    </a:cubicBezTo>
                    <a:cubicBezTo>
                      <a:pt x="2093" y="10435"/>
                      <a:pt x="1340" y="10741"/>
                      <a:pt x="810" y="10965"/>
                    </a:cubicBezTo>
                    <a:cubicBezTo>
                      <a:pt x="531" y="11048"/>
                      <a:pt x="252" y="11160"/>
                      <a:pt x="1" y="11299"/>
                    </a:cubicBezTo>
                    <a:cubicBezTo>
                      <a:pt x="280" y="11244"/>
                      <a:pt x="587" y="11160"/>
                      <a:pt x="838" y="11048"/>
                    </a:cubicBezTo>
                    <a:cubicBezTo>
                      <a:pt x="1396" y="10853"/>
                      <a:pt x="2177" y="10574"/>
                      <a:pt x="3098" y="10183"/>
                    </a:cubicBezTo>
                    <a:cubicBezTo>
                      <a:pt x="5581" y="9179"/>
                      <a:pt x="7952" y="8007"/>
                      <a:pt x="10240" y="6668"/>
                    </a:cubicBezTo>
                    <a:cubicBezTo>
                      <a:pt x="12528" y="5301"/>
                      <a:pt x="14732" y="3795"/>
                      <a:pt x="16824" y="2176"/>
                    </a:cubicBezTo>
                    <a:cubicBezTo>
                      <a:pt x="17633" y="1535"/>
                      <a:pt x="18247" y="1005"/>
                      <a:pt x="18665" y="614"/>
                    </a:cubicBezTo>
                    <a:cubicBezTo>
                      <a:pt x="18916" y="447"/>
                      <a:pt x="19112" y="223"/>
                      <a:pt x="1930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747" name="Google Shape;2747;p42"/>
              <p:cNvSpPr/>
              <p:nvPr/>
            </p:nvSpPr>
            <p:spPr>
              <a:xfrm>
                <a:off x="3653050" y="3309750"/>
                <a:ext cx="32800" cy="39875"/>
              </a:xfrm>
              <a:custGeom>
                <a:avLst/>
                <a:gdLst/>
                <a:ahLst/>
                <a:cxnLst/>
                <a:rect l="l" t="t" r="r" b="b"/>
                <a:pathLst>
                  <a:path w="1312" h="1595" extrusionOk="0">
                    <a:moveTo>
                      <a:pt x="65" y="1"/>
                    </a:moveTo>
                    <a:cubicBezTo>
                      <a:pt x="62" y="1"/>
                      <a:pt x="59" y="1"/>
                      <a:pt x="57" y="3"/>
                    </a:cubicBezTo>
                    <a:cubicBezTo>
                      <a:pt x="1" y="58"/>
                      <a:pt x="224" y="449"/>
                      <a:pt x="559" y="895"/>
                    </a:cubicBezTo>
                    <a:cubicBezTo>
                      <a:pt x="853" y="1296"/>
                      <a:pt x="1147" y="1595"/>
                      <a:pt x="1244" y="1595"/>
                    </a:cubicBezTo>
                    <a:cubicBezTo>
                      <a:pt x="1249" y="1595"/>
                      <a:pt x="1253" y="1594"/>
                      <a:pt x="1256" y="1593"/>
                    </a:cubicBezTo>
                    <a:cubicBezTo>
                      <a:pt x="1312" y="1537"/>
                      <a:pt x="1089" y="1146"/>
                      <a:pt x="754" y="700"/>
                    </a:cubicBezTo>
                    <a:cubicBezTo>
                      <a:pt x="460" y="299"/>
                      <a:pt x="141" y="1"/>
                      <a:pt x="6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748" name="Google Shape;2748;p42"/>
              <p:cNvSpPr/>
              <p:nvPr/>
            </p:nvSpPr>
            <p:spPr>
              <a:xfrm>
                <a:off x="3726300" y="3276275"/>
                <a:ext cx="39075" cy="40025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1601" extrusionOk="0">
                    <a:moveTo>
                      <a:pt x="91" y="1"/>
                    </a:moveTo>
                    <a:cubicBezTo>
                      <a:pt x="88" y="1"/>
                      <a:pt x="86" y="1"/>
                      <a:pt x="84" y="2"/>
                    </a:cubicBezTo>
                    <a:cubicBezTo>
                      <a:pt x="0" y="30"/>
                      <a:pt x="223" y="477"/>
                      <a:pt x="614" y="951"/>
                    </a:cubicBezTo>
                    <a:cubicBezTo>
                      <a:pt x="994" y="1356"/>
                      <a:pt x="1396" y="1600"/>
                      <a:pt x="1489" y="1600"/>
                    </a:cubicBezTo>
                    <a:cubicBezTo>
                      <a:pt x="1498" y="1600"/>
                      <a:pt x="1504" y="1598"/>
                      <a:pt x="1507" y="1593"/>
                    </a:cubicBezTo>
                    <a:cubicBezTo>
                      <a:pt x="1562" y="1509"/>
                      <a:pt x="1228" y="1174"/>
                      <a:pt x="837" y="756"/>
                    </a:cubicBezTo>
                    <a:cubicBezTo>
                      <a:pt x="434" y="352"/>
                      <a:pt x="160" y="1"/>
                      <a:pt x="9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749" name="Google Shape;2749;p42"/>
              <p:cNvSpPr/>
              <p:nvPr/>
            </p:nvSpPr>
            <p:spPr>
              <a:xfrm>
                <a:off x="3818350" y="3232250"/>
                <a:ext cx="47450" cy="50500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2020" extrusionOk="0">
                    <a:moveTo>
                      <a:pt x="71" y="1"/>
                    </a:moveTo>
                    <a:cubicBezTo>
                      <a:pt x="65" y="1"/>
                      <a:pt x="60" y="2"/>
                      <a:pt x="57" y="6"/>
                    </a:cubicBezTo>
                    <a:cubicBezTo>
                      <a:pt x="1" y="62"/>
                      <a:pt x="363" y="536"/>
                      <a:pt x="838" y="1094"/>
                    </a:cubicBezTo>
                    <a:cubicBezTo>
                      <a:pt x="1308" y="1642"/>
                      <a:pt x="1729" y="2020"/>
                      <a:pt x="1827" y="2020"/>
                    </a:cubicBezTo>
                    <a:cubicBezTo>
                      <a:pt x="1833" y="2020"/>
                      <a:pt x="1839" y="2018"/>
                      <a:pt x="1842" y="2014"/>
                    </a:cubicBezTo>
                    <a:cubicBezTo>
                      <a:pt x="1898" y="1959"/>
                      <a:pt x="1535" y="1484"/>
                      <a:pt x="1061" y="926"/>
                    </a:cubicBezTo>
                    <a:cubicBezTo>
                      <a:pt x="589" y="402"/>
                      <a:pt x="166" y="1"/>
                      <a:pt x="7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750" name="Google Shape;2750;p42"/>
              <p:cNvSpPr/>
              <p:nvPr/>
            </p:nvSpPr>
            <p:spPr>
              <a:xfrm>
                <a:off x="3922975" y="3168800"/>
                <a:ext cx="50250" cy="56750"/>
              </a:xfrm>
              <a:custGeom>
                <a:avLst/>
                <a:gdLst/>
                <a:ahLst/>
                <a:cxnLst/>
                <a:rect l="l" t="t" r="r" b="b"/>
                <a:pathLst>
                  <a:path w="2010" h="2270" extrusionOk="0">
                    <a:moveTo>
                      <a:pt x="69" y="0"/>
                    </a:moveTo>
                    <a:cubicBezTo>
                      <a:pt x="64" y="0"/>
                      <a:pt x="59" y="2"/>
                      <a:pt x="56" y="5"/>
                    </a:cubicBezTo>
                    <a:cubicBezTo>
                      <a:pt x="1" y="33"/>
                      <a:pt x="391" y="619"/>
                      <a:pt x="921" y="1233"/>
                    </a:cubicBezTo>
                    <a:cubicBezTo>
                      <a:pt x="1397" y="1813"/>
                      <a:pt x="1847" y="2269"/>
                      <a:pt x="1941" y="2269"/>
                    </a:cubicBezTo>
                    <a:cubicBezTo>
                      <a:pt x="1946" y="2269"/>
                      <a:pt x="1951" y="2268"/>
                      <a:pt x="1954" y="2265"/>
                    </a:cubicBezTo>
                    <a:cubicBezTo>
                      <a:pt x="2009" y="2237"/>
                      <a:pt x="1619" y="1651"/>
                      <a:pt x="1117" y="1037"/>
                    </a:cubicBezTo>
                    <a:cubicBezTo>
                      <a:pt x="615" y="456"/>
                      <a:pt x="163" y="0"/>
                      <a:pt x="69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751" name="Google Shape;2751;p42"/>
              <p:cNvSpPr/>
              <p:nvPr/>
            </p:nvSpPr>
            <p:spPr>
              <a:xfrm>
                <a:off x="4018525" y="3103900"/>
                <a:ext cx="5442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2177" h="1882" extrusionOk="0">
                    <a:moveTo>
                      <a:pt x="69" y="1"/>
                    </a:moveTo>
                    <a:cubicBezTo>
                      <a:pt x="63" y="1"/>
                      <a:pt x="58" y="3"/>
                      <a:pt x="57" y="6"/>
                    </a:cubicBezTo>
                    <a:cubicBezTo>
                      <a:pt x="1" y="62"/>
                      <a:pt x="419" y="536"/>
                      <a:pt x="977" y="1039"/>
                    </a:cubicBezTo>
                    <a:cubicBezTo>
                      <a:pt x="1523" y="1533"/>
                      <a:pt x="1997" y="1881"/>
                      <a:pt x="2104" y="1881"/>
                    </a:cubicBezTo>
                    <a:cubicBezTo>
                      <a:pt x="2111" y="1881"/>
                      <a:pt x="2117" y="1879"/>
                      <a:pt x="2121" y="1876"/>
                    </a:cubicBezTo>
                    <a:cubicBezTo>
                      <a:pt x="2177" y="1820"/>
                      <a:pt x="1731" y="1345"/>
                      <a:pt x="1173" y="843"/>
                    </a:cubicBezTo>
                    <a:cubicBezTo>
                      <a:pt x="627" y="349"/>
                      <a:pt x="153" y="1"/>
                      <a:pt x="6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752" name="Google Shape;2752;p42"/>
              <p:cNvSpPr/>
              <p:nvPr/>
            </p:nvSpPr>
            <p:spPr>
              <a:xfrm>
                <a:off x="4964300" y="2049225"/>
                <a:ext cx="67675" cy="61175"/>
              </a:xfrm>
              <a:custGeom>
                <a:avLst/>
                <a:gdLst/>
                <a:ahLst/>
                <a:cxnLst/>
                <a:rect l="l" t="t" r="r" b="b"/>
                <a:pathLst>
                  <a:path w="2707" h="2447" extrusionOk="0">
                    <a:moveTo>
                      <a:pt x="1348" y="1"/>
                    </a:moveTo>
                    <a:cubicBezTo>
                      <a:pt x="789" y="1"/>
                      <a:pt x="287" y="385"/>
                      <a:pt x="168" y="931"/>
                    </a:cubicBezTo>
                    <a:cubicBezTo>
                      <a:pt x="1" y="1600"/>
                      <a:pt x="419" y="2270"/>
                      <a:pt x="1061" y="2409"/>
                    </a:cubicBezTo>
                    <a:cubicBezTo>
                      <a:pt x="1161" y="2434"/>
                      <a:pt x="1262" y="2446"/>
                      <a:pt x="1360" y="2446"/>
                    </a:cubicBezTo>
                    <a:cubicBezTo>
                      <a:pt x="1919" y="2446"/>
                      <a:pt x="2421" y="2062"/>
                      <a:pt x="2540" y="1516"/>
                    </a:cubicBezTo>
                    <a:cubicBezTo>
                      <a:pt x="2707" y="847"/>
                      <a:pt x="2288" y="177"/>
                      <a:pt x="1647" y="38"/>
                    </a:cubicBezTo>
                    <a:cubicBezTo>
                      <a:pt x="1547" y="13"/>
                      <a:pt x="1446" y="1"/>
                      <a:pt x="1348" y="1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753" name="Google Shape;2753;p42"/>
              <p:cNvSpPr/>
              <p:nvPr/>
            </p:nvSpPr>
            <p:spPr>
              <a:xfrm>
                <a:off x="4900875" y="1978925"/>
                <a:ext cx="195825" cy="66725"/>
              </a:xfrm>
              <a:custGeom>
                <a:avLst/>
                <a:gdLst/>
                <a:ahLst/>
                <a:cxnLst/>
                <a:rect l="l" t="t" r="r" b="b"/>
                <a:pathLst>
                  <a:path w="7833" h="2669" extrusionOk="0">
                    <a:moveTo>
                      <a:pt x="3935" y="0"/>
                    </a:moveTo>
                    <a:cubicBezTo>
                      <a:pt x="2676" y="0"/>
                      <a:pt x="1418" y="496"/>
                      <a:pt x="473" y="1483"/>
                    </a:cubicBezTo>
                    <a:cubicBezTo>
                      <a:pt x="1" y="1977"/>
                      <a:pt x="454" y="2669"/>
                      <a:pt x="980" y="2669"/>
                    </a:cubicBezTo>
                    <a:cubicBezTo>
                      <a:pt x="1138" y="2669"/>
                      <a:pt x="1302" y="2607"/>
                      <a:pt x="1450" y="2459"/>
                    </a:cubicBezTo>
                    <a:cubicBezTo>
                      <a:pt x="2115" y="1737"/>
                      <a:pt x="3017" y="1374"/>
                      <a:pt x="3924" y="1374"/>
                    </a:cubicBezTo>
                    <a:cubicBezTo>
                      <a:pt x="4803" y="1374"/>
                      <a:pt x="5687" y="1716"/>
                      <a:pt x="6360" y="2403"/>
                    </a:cubicBezTo>
                    <a:cubicBezTo>
                      <a:pt x="6499" y="2549"/>
                      <a:pt x="6658" y="2610"/>
                      <a:pt x="6814" y="2610"/>
                    </a:cubicBezTo>
                    <a:cubicBezTo>
                      <a:pt x="7345" y="2610"/>
                      <a:pt x="7833" y="1902"/>
                      <a:pt x="7336" y="1427"/>
                    </a:cubicBezTo>
                    <a:cubicBezTo>
                      <a:pt x="6398" y="475"/>
                      <a:pt x="5166" y="0"/>
                      <a:pt x="3935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754" name="Google Shape;2754;p42"/>
              <p:cNvSpPr/>
              <p:nvPr/>
            </p:nvSpPr>
            <p:spPr>
              <a:xfrm>
                <a:off x="4795600" y="1797650"/>
                <a:ext cx="406525" cy="104925"/>
              </a:xfrm>
              <a:custGeom>
                <a:avLst/>
                <a:gdLst/>
                <a:ahLst/>
                <a:cxnLst/>
                <a:rect l="l" t="t" r="r" b="b"/>
                <a:pathLst>
                  <a:path w="16261" h="4197" extrusionOk="0">
                    <a:moveTo>
                      <a:pt x="8195" y="1"/>
                    </a:moveTo>
                    <a:cubicBezTo>
                      <a:pt x="8159" y="1"/>
                      <a:pt x="8124" y="1"/>
                      <a:pt x="8088" y="1"/>
                    </a:cubicBezTo>
                    <a:cubicBezTo>
                      <a:pt x="5214" y="1"/>
                      <a:pt x="2676" y="1173"/>
                      <a:pt x="527" y="3042"/>
                    </a:cubicBezTo>
                    <a:cubicBezTo>
                      <a:pt x="1" y="3481"/>
                      <a:pt x="492" y="4196"/>
                      <a:pt x="1052" y="4196"/>
                    </a:cubicBezTo>
                    <a:cubicBezTo>
                      <a:pt x="1204" y="4196"/>
                      <a:pt x="1361" y="4144"/>
                      <a:pt x="1504" y="4019"/>
                    </a:cubicBezTo>
                    <a:cubicBezTo>
                      <a:pt x="3345" y="2401"/>
                      <a:pt x="5577" y="1396"/>
                      <a:pt x="8060" y="1368"/>
                    </a:cubicBezTo>
                    <a:cubicBezTo>
                      <a:pt x="8097" y="1368"/>
                      <a:pt x="8133" y="1368"/>
                      <a:pt x="8170" y="1368"/>
                    </a:cubicBezTo>
                    <a:cubicBezTo>
                      <a:pt x="10614" y="1368"/>
                      <a:pt x="12969" y="2286"/>
                      <a:pt x="14784" y="3963"/>
                    </a:cubicBezTo>
                    <a:cubicBezTo>
                      <a:pt x="14925" y="4092"/>
                      <a:pt x="15083" y="4147"/>
                      <a:pt x="15236" y="4147"/>
                    </a:cubicBezTo>
                    <a:cubicBezTo>
                      <a:pt x="15777" y="4147"/>
                      <a:pt x="16260" y="3465"/>
                      <a:pt x="15760" y="2987"/>
                    </a:cubicBezTo>
                    <a:cubicBezTo>
                      <a:pt x="13694" y="1086"/>
                      <a:pt x="11002" y="1"/>
                      <a:pt x="8195" y="1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755" name="Google Shape;2755;p42"/>
              <p:cNvSpPr/>
              <p:nvPr/>
            </p:nvSpPr>
            <p:spPr>
              <a:xfrm>
                <a:off x="4838150" y="1886400"/>
                <a:ext cx="320025" cy="96075"/>
              </a:xfrm>
              <a:custGeom>
                <a:avLst/>
                <a:gdLst/>
                <a:ahLst/>
                <a:cxnLst/>
                <a:rect l="l" t="t" r="r" b="b"/>
                <a:pathLst>
                  <a:path w="12801" h="3843" extrusionOk="0">
                    <a:moveTo>
                      <a:pt x="6463" y="1"/>
                    </a:moveTo>
                    <a:cubicBezTo>
                      <a:pt x="4266" y="1"/>
                      <a:pt x="2073" y="887"/>
                      <a:pt x="471" y="2645"/>
                    </a:cubicBezTo>
                    <a:cubicBezTo>
                      <a:pt x="1" y="3137"/>
                      <a:pt x="465" y="3843"/>
                      <a:pt x="984" y="3843"/>
                    </a:cubicBezTo>
                    <a:cubicBezTo>
                      <a:pt x="1142" y="3843"/>
                      <a:pt x="1305" y="3777"/>
                      <a:pt x="1448" y="3621"/>
                    </a:cubicBezTo>
                    <a:cubicBezTo>
                      <a:pt x="2781" y="2132"/>
                      <a:pt x="4620" y="1385"/>
                      <a:pt x="6460" y="1385"/>
                    </a:cubicBezTo>
                    <a:cubicBezTo>
                      <a:pt x="8240" y="1385"/>
                      <a:pt x="10022" y="2083"/>
                      <a:pt x="11352" y="3482"/>
                    </a:cubicBezTo>
                    <a:cubicBezTo>
                      <a:pt x="11493" y="3630"/>
                      <a:pt x="11654" y="3692"/>
                      <a:pt x="11810" y="3692"/>
                    </a:cubicBezTo>
                    <a:cubicBezTo>
                      <a:pt x="12331" y="3692"/>
                      <a:pt x="12801" y="2999"/>
                      <a:pt x="12328" y="2505"/>
                    </a:cubicBezTo>
                    <a:cubicBezTo>
                      <a:pt x="10723" y="831"/>
                      <a:pt x="8591" y="1"/>
                      <a:pt x="6463" y="1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2757" name="Google Shape;2757;p42"/>
          <p:cNvSpPr txBox="1">
            <a:spLocks noGrp="1"/>
          </p:cNvSpPr>
          <p:nvPr>
            <p:ph type="body" idx="1"/>
          </p:nvPr>
        </p:nvSpPr>
        <p:spPr>
          <a:xfrm>
            <a:off x="683825" y="2407631"/>
            <a:ext cx="5482800" cy="29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400" dirty="0" smtClean="0"/>
              <a:t>Aproksimacija slika genetskim algoritmom sa N poligona</a:t>
            </a:r>
          </a:p>
          <a:p>
            <a:pPr marL="13970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 smtClean="0">
                <a:solidFill>
                  <a:schemeClr val="lt1"/>
                </a:solidFill>
              </a:rPr>
              <a:t>Racunarska inteligencija</a:t>
            </a:r>
          </a:p>
          <a:p>
            <a:pPr marL="13970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 smtClean="0"/>
              <a:t>Matematicki fakultet, Beograd</a:t>
            </a:r>
          </a:p>
          <a:p>
            <a:pPr marL="13970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 smtClean="0"/>
              <a:t>Matija Pejic</a:t>
            </a:r>
          </a:p>
          <a:p>
            <a:pPr marL="13970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 smtClean="0">
                <a:solidFill>
                  <a:schemeClr val="lt1"/>
                </a:solidFill>
              </a:rPr>
              <a:t>2021.</a:t>
            </a:r>
          </a:p>
          <a:p>
            <a:pPr marL="13970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solidFill>
                <a:schemeClr val="lt1"/>
              </a:solidFill>
            </a:endParaRPr>
          </a:p>
        </p:txBody>
      </p:sp>
      <p:grpSp>
        <p:nvGrpSpPr>
          <p:cNvPr id="2758" name="Google Shape;2758;p42"/>
          <p:cNvGrpSpPr/>
          <p:nvPr/>
        </p:nvGrpSpPr>
        <p:grpSpPr>
          <a:xfrm>
            <a:off x="1177850" y="1020733"/>
            <a:ext cx="895440" cy="1076720"/>
            <a:chOff x="1177850" y="765550"/>
            <a:chExt cx="895440" cy="807540"/>
          </a:xfrm>
        </p:grpSpPr>
        <p:sp>
          <p:nvSpPr>
            <p:cNvPr id="2759" name="Google Shape;2759;p42"/>
            <p:cNvSpPr/>
            <p:nvPr/>
          </p:nvSpPr>
          <p:spPr>
            <a:xfrm>
              <a:off x="1589807" y="1168909"/>
              <a:ext cx="4348" cy="404181"/>
            </a:xfrm>
            <a:custGeom>
              <a:avLst/>
              <a:gdLst/>
              <a:ahLst/>
              <a:cxnLst/>
              <a:rect l="l" t="t" r="r" b="b"/>
              <a:pathLst>
                <a:path w="280" h="26030" extrusionOk="0">
                  <a:moveTo>
                    <a:pt x="140" y="0"/>
                  </a:moveTo>
                  <a:cubicBezTo>
                    <a:pt x="84" y="0"/>
                    <a:pt x="1" y="5831"/>
                    <a:pt x="1" y="13029"/>
                  </a:cubicBezTo>
                  <a:cubicBezTo>
                    <a:pt x="1" y="20199"/>
                    <a:pt x="84" y="26030"/>
                    <a:pt x="140" y="26030"/>
                  </a:cubicBezTo>
                  <a:cubicBezTo>
                    <a:pt x="224" y="26030"/>
                    <a:pt x="280" y="20199"/>
                    <a:pt x="280" y="13029"/>
                  </a:cubicBezTo>
                  <a:cubicBezTo>
                    <a:pt x="280" y="5831"/>
                    <a:pt x="224" y="0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2760" name="Google Shape;2760;p42"/>
            <p:cNvGrpSpPr/>
            <p:nvPr/>
          </p:nvGrpSpPr>
          <p:grpSpPr>
            <a:xfrm>
              <a:off x="1177850" y="765550"/>
              <a:ext cx="895440" cy="453201"/>
              <a:chOff x="1177850" y="765550"/>
              <a:chExt cx="895440" cy="453201"/>
            </a:xfrm>
          </p:grpSpPr>
          <p:sp>
            <p:nvSpPr>
              <p:cNvPr id="2761" name="Google Shape;2761;p42"/>
              <p:cNvSpPr/>
              <p:nvPr/>
            </p:nvSpPr>
            <p:spPr>
              <a:xfrm>
                <a:off x="1177850" y="765550"/>
                <a:ext cx="895440" cy="453201"/>
              </a:xfrm>
              <a:custGeom>
                <a:avLst/>
                <a:gdLst/>
                <a:ahLst/>
                <a:cxnLst/>
                <a:rect l="l" t="t" r="r" b="b"/>
                <a:pathLst>
                  <a:path w="57668" h="29187" extrusionOk="0">
                    <a:moveTo>
                      <a:pt x="25742" y="0"/>
                    </a:moveTo>
                    <a:cubicBezTo>
                      <a:pt x="23058" y="0"/>
                      <a:pt x="20387" y="724"/>
                      <a:pt x="18023" y="2152"/>
                    </a:cubicBezTo>
                    <a:cubicBezTo>
                      <a:pt x="13894" y="4747"/>
                      <a:pt x="11300" y="9155"/>
                      <a:pt x="11049" y="14009"/>
                    </a:cubicBezTo>
                    <a:cubicBezTo>
                      <a:pt x="4102" y="15153"/>
                      <a:pt x="1" y="22435"/>
                      <a:pt x="2623" y="28963"/>
                    </a:cubicBezTo>
                    <a:lnTo>
                      <a:pt x="55771" y="29186"/>
                    </a:lnTo>
                    <a:cubicBezTo>
                      <a:pt x="57668" y="24723"/>
                      <a:pt x="56524" y="20063"/>
                      <a:pt x="53371" y="16381"/>
                    </a:cubicBezTo>
                    <a:cubicBezTo>
                      <a:pt x="50789" y="13401"/>
                      <a:pt x="47070" y="11765"/>
                      <a:pt x="43240" y="11765"/>
                    </a:cubicBezTo>
                    <a:cubicBezTo>
                      <a:pt x="42229" y="11765"/>
                      <a:pt x="41211" y="11879"/>
                      <a:pt x="40203" y="12112"/>
                    </a:cubicBezTo>
                    <a:cubicBezTo>
                      <a:pt x="39310" y="7341"/>
                      <a:pt x="36158" y="3296"/>
                      <a:pt x="31750" y="1259"/>
                    </a:cubicBezTo>
                    <a:cubicBezTo>
                      <a:pt x="29824" y="417"/>
                      <a:pt x="27779" y="0"/>
                      <a:pt x="25742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762" name="Google Shape;2762;p42"/>
              <p:cNvSpPr/>
              <p:nvPr/>
            </p:nvSpPr>
            <p:spPr>
              <a:xfrm>
                <a:off x="1507500" y="976561"/>
                <a:ext cx="175461" cy="240009"/>
              </a:xfrm>
              <a:custGeom>
                <a:avLst/>
                <a:gdLst/>
                <a:ahLst/>
                <a:cxnLst/>
                <a:rect l="l" t="t" r="r" b="b"/>
                <a:pathLst>
                  <a:path w="11300" h="15457" extrusionOk="0">
                    <a:moveTo>
                      <a:pt x="5664" y="1"/>
                    </a:moveTo>
                    <a:lnTo>
                      <a:pt x="1" y="7980"/>
                    </a:lnTo>
                    <a:lnTo>
                      <a:pt x="3767" y="7980"/>
                    </a:lnTo>
                    <a:lnTo>
                      <a:pt x="3767" y="15457"/>
                    </a:lnTo>
                    <a:lnTo>
                      <a:pt x="7617" y="15457"/>
                    </a:lnTo>
                    <a:lnTo>
                      <a:pt x="7617" y="7924"/>
                    </a:lnTo>
                    <a:lnTo>
                      <a:pt x="11300" y="7924"/>
                    </a:lnTo>
                    <a:lnTo>
                      <a:pt x="56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4908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5"/>
          <p:cNvSpPr txBox="1">
            <a:spLocks noGrp="1"/>
          </p:cNvSpPr>
          <p:nvPr>
            <p:ph type="title"/>
          </p:nvPr>
        </p:nvSpPr>
        <p:spPr>
          <a:xfrm>
            <a:off x="4336000" y="393324"/>
            <a:ext cx="4177800" cy="8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Rezultati</a:t>
            </a:r>
            <a:endParaRPr dirty="0"/>
          </a:p>
        </p:txBody>
      </p:sp>
      <p:pic>
        <p:nvPicPr>
          <p:cNvPr id="4098" name="Picture 2" descr="C:\Users\PC\Desktop\RI_project-main\Results\monalisa\mona_50_best_result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57" y="1801828"/>
            <a:ext cx="1956073" cy="3001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PC\Desktop\RI_project-main\Results\monalisa\mona_100_best_result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801828"/>
            <a:ext cx="1966125" cy="3001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PC\Desktop\RI_project-main\Results\monalisa\mona_target_imag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628800"/>
            <a:ext cx="2181622" cy="3347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PC\Desktop\RI_project-main\Results\monalisa\mona_100_SSIM_best.jp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402" y="1801828"/>
            <a:ext cx="1940869" cy="3001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32357" y="4976030"/>
            <a:ext cx="5739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50 i 100 </a:t>
            </a:r>
            <a:r>
              <a:rPr lang="en-US" sz="1400" b="1" dirty="0" err="1" smtClean="0"/>
              <a:t>poligona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Euklidsko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rastojanje</a:t>
            </a:r>
            <a:r>
              <a:rPr lang="en-US" sz="1400" b="1" dirty="0" smtClean="0"/>
              <a:t>                100 </a:t>
            </a:r>
            <a:r>
              <a:rPr lang="en-US" sz="1400" b="1" dirty="0" err="1" smtClean="0"/>
              <a:t>poligona</a:t>
            </a:r>
            <a:r>
              <a:rPr lang="en-US" sz="1400" b="1" dirty="0" smtClean="0"/>
              <a:t> SSIM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19426" y="4976031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Ciljna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slika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35382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5"/>
          <p:cNvSpPr txBox="1">
            <a:spLocks noGrp="1"/>
          </p:cNvSpPr>
          <p:nvPr>
            <p:ph type="title"/>
          </p:nvPr>
        </p:nvSpPr>
        <p:spPr>
          <a:xfrm>
            <a:off x="4336000" y="393324"/>
            <a:ext cx="4177800" cy="8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Rezultati</a:t>
            </a:r>
            <a:endParaRPr dirty="0"/>
          </a:p>
        </p:txBody>
      </p:sp>
      <p:pic>
        <p:nvPicPr>
          <p:cNvPr id="5124" name="Picture 4" descr="C:\Users\PC\Desktop\RI_project-main\Results\obi_wan\obiwan_500_SSIM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060848"/>
            <a:ext cx="2370325" cy="237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PC\Desktop\RI_project-main\Results\obi_wan\obiwan_100_SSIM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59" y="2049728"/>
            <a:ext cx="2370325" cy="237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:\Users\PC\Desktop\RI_project-main\Results\obi_wan\obiwan_target_imag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573673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809293" y="4447277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Ciljna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slika</a:t>
            </a:r>
            <a:endParaRPr 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418360" y="4447277"/>
            <a:ext cx="2212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100 I 500 </a:t>
            </a:r>
            <a:r>
              <a:rPr lang="en-US" sz="1400" b="1" dirty="0" err="1" smtClean="0"/>
              <a:t>poligona</a:t>
            </a:r>
            <a:r>
              <a:rPr lang="en-US" sz="1400" b="1" dirty="0" smtClean="0"/>
              <a:t> SSIM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40317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5"/>
          <p:cNvSpPr txBox="1">
            <a:spLocks noGrp="1"/>
          </p:cNvSpPr>
          <p:nvPr>
            <p:ph type="title"/>
          </p:nvPr>
        </p:nvSpPr>
        <p:spPr>
          <a:xfrm>
            <a:off x="4336000" y="393324"/>
            <a:ext cx="4177800" cy="8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Rezultati</a:t>
            </a:r>
            <a:endParaRPr dirty="0"/>
          </a:p>
        </p:txBody>
      </p:sp>
      <p:pic>
        <p:nvPicPr>
          <p:cNvPr id="6146" name="Picture 2" descr="C:\Users\PC\Desktop\RI_project-main\Results\mona_small\mona_small_SSIM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2713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PC\Desktop\RI_project-main\Results\mona_small\mona_small_target_imag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82713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593541" y="4755054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Ciljna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slika</a:t>
            </a:r>
            <a:endParaRPr 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517736" y="4768876"/>
            <a:ext cx="1765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100 </a:t>
            </a:r>
            <a:r>
              <a:rPr lang="en-US" sz="1400" b="1" dirty="0" err="1" smtClean="0"/>
              <a:t>poligona</a:t>
            </a:r>
            <a:r>
              <a:rPr lang="en-US" sz="1400" b="1" dirty="0" smtClean="0"/>
              <a:t> SSIM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40317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5"/>
          <p:cNvSpPr txBox="1">
            <a:spLocks noGrp="1"/>
          </p:cNvSpPr>
          <p:nvPr>
            <p:ph type="title"/>
          </p:nvPr>
        </p:nvSpPr>
        <p:spPr>
          <a:xfrm>
            <a:off x="4336000" y="393324"/>
            <a:ext cx="4177800" cy="8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Rezultati</a:t>
            </a:r>
            <a:endParaRPr dirty="0"/>
          </a:p>
        </p:txBody>
      </p:sp>
      <p:pic>
        <p:nvPicPr>
          <p:cNvPr id="7171" name="Picture 3" descr="C:\Users\PC\Desktop\RI_project-main\Results\alas\alas_target_ima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1880934" cy="270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PC\Desktop\RI_project-main\Results\alas\alas_100_SSIM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14422"/>
            <a:ext cx="19050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C:\Users\PC\Desktop\RI_project-main\Results\parrot\parrot_best_SSIM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490" y="2419197"/>
            <a:ext cx="173355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C:\Users\PC\Desktop\RI_project-main\Results\parrot\parrot_target_imag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040" y="2419198"/>
            <a:ext cx="173355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153149" y="5085184"/>
            <a:ext cx="1765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100 </a:t>
            </a:r>
            <a:r>
              <a:rPr lang="en-US" sz="1400" b="1" dirty="0" err="1" smtClean="0"/>
              <a:t>poligona</a:t>
            </a:r>
            <a:r>
              <a:rPr lang="en-US" sz="1400" b="1" dirty="0" smtClean="0"/>
              <a:t> SSIM</a:t>
            </a:r>
            <a:endParaRPr 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381233" y="5085184"/>
            <a:ext cx="1765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100 </a:t>
            </a:r>
            <a:r>
              <a:rPr lang="en-US" sz="1400" b="1" dirty="0" err="1" smtClean="0"/>
              <a:t>poligona</a:t>
            </a:r>
            <a:r>
              <a:rPr lang="en-US" sz="1400" b="1" dirty="0" smtClean="0"/>
              <a:t> SSIM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40317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5"/>
          <p:cNvSpPr txBox="1">
            <a:spLocks noGrp="1"/>
          </p:cNvSpPr>
          <p:nvPr>
            <p:ph type="body" idx="1"/>
          </p:nvPr>
        </p:nvSpPr>
        <p:spPr>
          <a:xfrm>
            <a:off x="631525" y="1613896"/>
            <a:ext cx="7882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SzPts val="1100"/>
              <a:buNone/>
            </a:pPr>
            <a:r>
              <a:rPr lang="en-US" sz="1800" dirty="0" err="1"/>
              <a:t>Parametri</a:t>
            </a:r>
            <a:r>
              <a:rPr lang="en-US" sz="1800" dirty="0"/>
              <a:t> </a:t>
            </a:r>
            <a:r>
              <a:rPr lang="en-US" sz="1800" dirty="0" err="1"/>
              <a:t>koji</a:t>
            </a:r>
            <a:r>
              <a:rPr lang="en-US" sz="1800" dirty="0"/>
              <a:t> </a:t>
            </a:r>
            <a:r>
              <a:rPr lang="en-US" sz="1800" dirty="0" err="1"/>
              <a:t>najvise</a:t>
            </a:r>
            <a:r>
              <a:rPr lang="en-US" sz="1800" dirty="0"/>
              <a:t> </a:t>
            </a:r>
            <a:r>
              <a:rPr lang="en-US" sz="1800" dirty="0" err="1"/>
              <a:t>uticu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efikasnost</a:t>
            </a:r>
            <a:r>
              <a:rPr lang="en-US" sz="1800" dirty="0"/>
              <a:t> </a:t>
            </a:r>
            <a:r>
              <a:rPr lang="en-US" sz="1800" dirty="0" err="1" smtClean="0"/>
              <a:t>izvrsavanja</a:t>
            </a:r>
            <a:r>
              <a:rPr lang="en-US" sz="1800" dirty="0" smtClean="0"/>
              <a:t> :</a:t>
            </a:r>
          </a:p>
          <a:p>
            <a:pPr marL="285750" indent="-285750">
              <a:lnSpc>
                <a:spcPct val="100000"/>
              </a:lnSpc>
              <a:buSzPts val="1100"/>
              <a:buFont typeface="Courier New" pitchFamily="49" charset="0"/>
              <a:buChar char="o"/>
            </a:pPr>
            <a:r>
              <a:rPr lang="en-US" sz="1800" dirty="0" err="1" smtClean="0"/>
              <a:t>dimenzije</a:t>
            </a:r>
            <a:r>
              <a:rPr lang="en-US" sz="1800" dirty="0" smtClean="0"/>
              <a:t> </a:t>
            </a:r>
            <a:r>
              <a:rPr lang="en-US" sz="1800" dirty="0" err="1" smtClean="0"/>
              <a:t>slike</a:t>
            </a:r>
            <a:endParaRPr lang="en-US" sz="1800" dirty="0" smtClean="0"/>
          </a:p>
          <a:p>
            <a:pPr marL="285750" indent="-285750">
              <a:lnSpc>
                <a:spcPct val="100000"/>
              </a:lnSpc>
              <a:buSzPts val="1100"/>
              <a:buFont typeface="Courier New" pitchFamily="49" charset="0"/>
              <a:buChar char="o"/>
            </a:pPr>
            <a:r>
              <a:rPr lang="en-US" sz="1800" dirty="0" err="1"/>
              <a:t>k</a:t>
            </a:r>
            <a:r>
              <a:rPr lang="en-US" sz="1800" dirty="0" err="1" smtClean="0"/>
              <a:t>ompleksnost</a:t>
            </a:r>
            <a:r>
              <a:rPr lang="en-US" sz="1800" dirty="0" smtClean="0"/>
              <a:t> </a:t>
            </a:r>
            <a:r>
              <a:rPr lang="en-US" sz="1800" dirty="0" err="1" smtClean="0"/>
              <a:t>slike</a:t>
            </a:r>
            <a:endParaRPr lang="en-US" sz="1800" dirty="0" smtClean="0"/>
          </a:p>
          <a:p>
            <a:pPr marL="285750" indent="-285750">
              <a:lnSpc>
                <a:spcPct val="100000"/>
              </a:lnSpc>
              <a:buSzPts val="1100"/>
              <a:buFont typeface="Courier New" pitchFamily="49" charset="0"/>
              <a:buChar char="o"/>
            </a:pPr>
            <a:r>
              <a:rPr lang="en-US" sz="1800" dirty="0" err="1" smtClean="0"/>
              <a:t>izbor</a:t>
            </a:r>
            <a:r>
              <a:rPr lang="en-US" sz="1800" dirty="0" smtClean="0"/>
              <a:t> </a:t>
            </a:r>
            <a:r>
              <a:rPr lang="en-US" sz="1800" dirty="0" err="1"/>
              <a:t>metode</a:t>
            </a:r>
            <a:r>
              <a:rPr lang="en-US" sz="1800" dirty="0"/>
              <a:t> </a:t>
            </a:r>
            <a:r>
              <a:rPr lang="en-US" sz="1800" dirty="0" err="1"/>
              <a:t>racunanja</a:t>
            </a:r>
            <a:r>
              <a:rPr lang="en-US" sz="1800" dirty="0"/>
              <a:t> </a:t>
            </a:r>
            <a:r>
              <a:rPr lang="en-US" sz="1800" dirty="0" smtClean="0"/>
              <a:t>fitness-a</a:t>
            </a:r>
          </a:p>
          <a:p>
            <a:pPr marL="0" lvl="0" indent="0">
              <a:lnSpc>
                <a:spcPct val="100000"/>
              </a:lnSpc>
              <a:buSzPts val="1100"/>
              <a:buNone/>
            </a:pPr>
            <a:endParaRPr lang="en-US" sz="1800" dirty="0" smtClean="0"/>
          </a:p>
          <a:p>
            <a:pPr marL="0" lvl="0" indent="0">
              <a:lnSpc>
                <a:spcPct val="100000"/>
              </a:lnSpc>
              <a:buSzPts val="1100"/>
              <a:buNone/>
            </a:pPr>
            <a:endParaRPr lang="en-US" sz="1800" dirty="0"/>
          </a:p>
          <a:p>
            <a:pPr marL="0" lvl="0" indent="0">
              <a:lnSpc>
                <a:spcPct val="100000"/>
              </a:lnSpc>
              <a:buSzPts val="1100"/>
              <a:buNone/>
            </a:pPr>
            <a:r>
              <a:rPr lang="en-US" sz="1800" dirty="0" err="1" smtClean="0"/>
              <a:t>Broj</a:t>
            </a:r>
            <a:r>
              <a:rPr lang="en-US" sz="1800" dirty="0" smtClean="0"/>
              <a:t> </a:t>
            </a:r>
            <a:r>
              <a:rPr lang="en-US" sz="1800" dirty="0" err="1"/>
              <a:t>poligona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</a:t>
            </a:r>
            <a:r>
              <a:rPr lang="en-US" sz="1800" dirty="0" err="1"/>
              <a:t>kojim</a:t>
            </a:r>
            <a:r>
              <a:rPr lang="en-US" sz="1800" dirty="0"/>
              <a:t> </a:t>
            </a:r>
            <a:r>
              <a:rPr lang="en-US" sz="1800" dirty="0" err="1"/>
              <a:t>vrsimo</a:t>
            </a:r>
            <a:r>
              <a:rPr lang="en-US" sz="1800" dirty="0"/>
              <a:t> </a:t>
            </a:r>
            <a:r>
              <a:rPr lang="en-US" sz="1800" dirty="0" err="1"/>
              <a:t>iscrtavanja</a:t>
            </a:r>
            <a:r>
              <a:rPr lang="en-US" sz="1800" dirty="0"/>
              <a:t> </a:t>
            </a:r>
            <a:r>
              <a:rPr lang="en-US" sz="1800" dirty="0" err="1"/>
              <a:t>nema</a:t>
            </a:r>
            <a:r>
              <a:rPr lang="en-US" sz="1800" dirty="0"/>
              <a:t> </a:t>
            </a:r>
            <a:r>
              <a:rPr lang="en-US" sz="1800" dirty="0" err="1"/>
              <a:t>veliki</a:t>
            </a:r>
            <a:r>
              <a:rPr lang="en-US" sz="1800" dirty="0"/>
              <a:t> </a:t>
            </a:r>
            <a:r>
              <a:rPr lang="en-US" sz="1800" dirty="0" err="1"/>
              <a:t>uticaj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 smtClean="0"/>
              <a:t>efikasnost</a:t>
            </a:r>
            <a:r>
              <a:rPr lang="en-US" sz="1800" dirty="0" smtClean="0"/>
              <a:t>.</a:t>
            </a:r>
          </a:p>
          <a:p>
            <a:pPr marL="0" lvl="0" indent="0">
              <a:lnSpc>
                <a:spcPct val="100000"/>
              </a:lnSpc>
              <a:buSzPts val="1100"/>
              <a:buNone/>
            </a:pPr>
            <a:endParaRPr lang="en-US" sz="1800" dirty="0" smtClean="0"/>
          </a:p>
          <a:p>
            <a:pPr marL="0" lvl="0" indent="0">
              <a:lnSpc>
                <a:spcPct val="100000"/>
              </a:lnSpc>
              <a:buSzPts val="1100"/>
              <a:buNone/>
            </a:pPr>
            <a:endParaRPr lang="en-US" sz="1800" dirty="0"/>
          </a:p>
          <a:p>
            <a:pPr marL="0" lvl="0" indent="0">
              <a:lnSpc>
                <a:spcPct val="100000"/>
              </a:lnSpc>
              <a:buSzPts val="1100"/>
              <a:buNone/>
            </a:pPr>
            <a:r>
              <a:rPr lang="en-US" sz="1800" dirty="0" err="1" smtClean="0"/>
              <a:t>Povecanjem</a:t>
            </a:r>
            <a:r>
              <a:rPr lang="en-US" sz="1800" dirty="0" smtClean="0"/>
              <a:t> </a:t>
            </a:r>
            <a:r>
              <a:rPr lang="en-US" sz="1800" dirty="0" err="1"/>
              <a:t>broja</a:t>
            </a:r>
            <a:r>
              <a:rPr lang="en-US" sz="1800" dirty="0"/>
              <a:t> </a:t>
            </a:r>
            <a:r>
              <a:rPr lang="en-US" sz="1800" dirty="0" err="1"/>
              <a:t>aproksimacija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2 </a:t>
            </a:r>
            <a:r>
              <a:rPr lang="en-US" sz="1800" dirty="0" err="1"/>
              <a:t>na</a:t>
            </a:r>
            <a:r>
              <a:rPr lang="en-US" sz="1800" dirty="0"/>
              <a:t> 10 </a:t>
            </a:r>
            <a:r>
              <a:rPr lang="en-US" sz="1800" dirty="0" err="1"/>
              <a:t>algoritam</a:t>
            </a:r>
            <a:r>
              <a:rPr lang="en-US" sz="1800" dirty="0"/>
              <a:t> </a:t>
            </a:r>
            <a:r>
              <a:rPr lang="en-US" sz="1800" dirty="0" err="1"/>
              <a:t>postaje</a:t>
            </a:r>
            <a:r>
              <a:rPr lang="en-US" sz="1800" dirty="0"/>
              <a:t> </a:t>
            </a:r>
            <a:r>
              <a:rPr lang="en-US" sz="1800" dirty="0" err="1"/>
              <a:t>drasticno</a:t>
            </a:r>
            <a:r>
              <a:rPr lang="en-US" sz="1800" dirty="0"/>
              <a:t> </a:t>
            </a:r>
            <a:r>
              <a:rPr lang="en-US" sz="1800" dirty="0" err="1" smtClean="0"/>
              <a:t>sporiji</a:t>
            </a:r>
            <a:r>
              <a:rPr lang="en-US" sz="1800" dirty="0" smtClean="0"/>
              <a:t>. </a:t>
            </a:r>
            <a:r>
              <a:rPr lang="en-US" sz="1800" dirty="0" err="1"/>
              <a:t>Ovo</a:t>
            </a:r>
            <a:r>
              <a:rPr lang="en-US" sz="1800" dirty="0"/>
              <a:t> je </a:t>
            </a:r>
            <a:r>
              <a:rPr lang="en-US" sz="1800" dirty="0" err="1"/>
              <a:t>posledica</a:t>
            </a:r>
            <a:r>
              <a:rPr lang="en-US" sz="1800" dirty="0"/>
              <a:t> </a:t>
            </a:r>
            <a:r>
              <a:rPr lang="en-US" sz="1800" dirty="0" err="1"/>
              <a:t>nacina</a:t>
            </a:r>
            <a:r>
              <a:rPr lang="en-US" sz="1800" dirty="0"/>
              <a:t> </a:t>
            </a:r>
            <a:r>
              <a:rPr lang="en-US" sz="1800" dirty="0" err="1"/>
              <a:t>implementacije</a:t>
            </a:r>
            <a:r>
              <a:rPr lang="en-US" sz="1800" dirty="0"/>
              <a:t> </a:t>
            </a:r>
            <a:r>
              <a:rPr lang="en-US" sz="1800" dirty="0" err="1"/>
              <a:t>resenja</a:t>
            </a:r>
            <a:r>
              <a:rPr lang="en-US" sz="1800" dirty="0" smtClean="0"/>
              <a:t>.</a:t>
            </a:r>
          </a:p>
          <a:p>
            <a:pPr marL="0" lvl="0" indent="0">
              <a:lnSpc>
                <a:spcPct val="100000"/>
              </a:lnSpc>
              <a:buSzPts val="1100"/>
              <a:buNone/>
            </a:pPr>
            <a:endParaRPr lang="en-US" sz="1800" dirty="0"/>
          </a:p>
          <a:p>
            <a:pPr marL="0" lvl="0" indent="0">
              <a:lnSpc>
                <a:spcPct val="100000"/>
              </a:lnSpc>
              <a:buSzPts val="1100"/>
              <a:buNone/>
            </a:pPr>
            <a:endParaRPr lang="en-US" sz="1800" dirty="0" smtClean="0"/>
          </a:p>
          <a:p>
            <a:pPr marL="0" lvl="0" indent="0">
              <a:lnSpc>
                <a:spcPct val="100000"/>
              </a:lnSpc>
              <a:buSzPts val="1100"/>
              <a:buNone/>
            </a:pPr>
            <a:r>
              <a:rPr lang="en-US" sz="1800" dirty="0" err="1" smtClean="0"/>
              <a:t>Navodjenje</a:t>
            </a:r>
            <a:r>
              <a:rPr lang="en-US" sz="1800" dirty="0"/>
              <a:t> </a:t>
            </a:r>
            <a:r>
              <a:rPr lang="en-US" sz="1800" dirty="0" err="1" smtClean="0"/>
              <a:t>ka</a:t>
            </a:r>
            <a:r>
              <a:rPr lang="en-US" sz="1800" dirty="0" smtClean="0"/>
              <a:t> </a:t>
            </a:r>
            <a:r>
              <a:rPr lang="en-US" sz="1800" dirty="0" err="1" smtClean="0"/>
              <a:t>resenju</a:t>
            </a:r>
            <a:r>
              <a:rPr lang="en-US" sz="1800" dirty="0" smtClean="0"/>
              <a:t>?</a:t>
            </a:r>
          </a:p>
          <a:p>
            <a:pPr marL="0" lvl="0" indent="0">
              <a:lnSpc>
                <a:spcPct val="100000"/>
              </a:lnSpc>
              <a:buSzPts val="1100"/>
              <a:buNone/>
            </a:pPr>
            <a:r>
              <a:rPr lang="en-US" sz="1800" dirty="0" err="1" smtClean="0"/>
              <a:t>Moguce</a:t>
            </a:r>
            <a:r>
              <a:rPr lang="en-US" sz="1800" dirty="0" smtClean="0"/>
              <a:t> </a:t>
            </a:r>
            <a:r>
              <a:rPr lang="en-US" sz="1800" dirty="0" err="1" smtClean="0"/>
              <a:t>modifikacije</a:t>
            </a:r>
            <a:r>
              <a:rPr lang="en-US" sz="1800" dirty="0" smtClean="0"/>
              <a:t>?</a:t>
            </a:r>
          </a:p>
        </p:txBody>
      </p:sp>
      <p:sp>
        <p:nvSpPr>
          <p:cNvPr id="413" name="Google Shape;413;p25"/>
          <p:cNvSpPr txBox="1">
            <a:spLocks noGrp="1"/>
          </p:cNvSpPr>
          <p:nvPr>
            <p:ph type="title"/>
          </p:nvPr>
        </p:nvSpPr>
        <p:spPr>
          <a:xfrm>
            <a:off x="4336000" y="393324"/>
            <a:ext cx="4177800" cy="8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Parametri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764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5" name="Google Shape;2875;p44"/>
          <p:cNvGrpSpPr/>
          <p:nvPr/>
        </p:nvGrpSpPr>
        <p:grpSpPr>
          <a:xfrm>
            <a:off x="635851" y="732568"/>
            <a:ext cx="3899643" cy="2024497"/>
            <a:chOff x="635850" y="549425"/>
            <a:chExt cx="3899643" cy="1518373"/>
          </a:xfrm>
        </p:grpSpPr>
        <p:sp>
          <p:nvSpPr>
            <p:cNvPr id="2876" name="Google Shape;2876;p44"/>
            <p:cNvSpPr/>
            <p:nvPr/>
          </p:nvSpPr>
          <p:spPr>
            <a:xfrm>
              <a:off x="635850" y="677325"/>
              <a:ext cx="3742062" cy="1390473"/>
            </a:xfrm>
            <a:custGeom>
              <a:avLst/>
              <a:gdLst/>
              <a:ahLst/>
              <a:cxnLst/>
              <a:rect l="l" t="t" r="r" b="b"/>
              <a:pathLst>
                <a:path w="69455" h="46508" extrusionOk="0">
                  <a:moveTo>
                    <a:pt x="0" y="1"/>
                  </a:moveTo>
                  <a:lnTo>
                    <a:pt x="0" y="46508"/>
                  </a:lnTo>
                  <a:lnTo>
                    <a:pt x="69455" y="46508"/>
                  </a:lnTo>
                  <a:lnTo>
                    <a:pt x="69455" y="42224"/>
                  </a:lnTo>
                  <a:lnTo>
                    <a:pt x="4628" y="1"/>
                  </a:lnTo>
                  <a:close/>
                </a:path>
              </a:pathLst>
            </a:custGeom>
            <a:solidFill>
              <a:srgbClr val="A4C1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44"/>
            <p:cNvSpPr/>
            <p:nvPr/>
          </p:nvSpPr>
          <p:spPr>
            <a:xfrm>
              <a:off x="722475" y="549425"/>
              <a:ext cx="3800400" cy="13905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44"/>
            <p:cNvSpPr/>
            <p:nvPr/>
          </p:nvSpPr>
          <p:spPr>
            <a:xfrm>
              <a:off x="916799" y="636990"/>
              <a:ext cx="91200" cy="8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44"/>
            <p:cNvSpPr/>
            <p:nvPr/>
          </p:nvSpPr>
          <p:spPr>
            <a:xfrm>
              <a:off x="1047324" y="636990"/>
              <a:ext cx="91200" cy="8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80" name="Google Shape;2880;p44"/>
            <p:cNvCxnSpPr/>
            <p:nvPr/>
          </p:nvCxnSpPr>
          <p:spPr>
            <a:xfrm>
              <a:off x="722493" y="808936"/>
              <a:ext cx="3813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81" name="Google Shape;2881;p44"/>
            <p:cNvSpPr/>
            <p:nvPr/>
          </p:nvSpPr>
          <p:spPr>
            <a:xfrm>
              <a:off x="1177844" y="636990"/>
              <a:ext cx="91200" cy="8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83" name="Google Shape;2883;p44"/>
          <p:cNvSpPr txBox="1">
            <a:spLocks noGrp="1"/>
          </p:cNvSpPr>
          <p:nvPr>
            <p:ph type="title"/>
          </p:nvPr>
        </p:nvSpPr>
        <p:spPr>
          <a:xfrm>
            <a:off x="859675" y="1096651"/>
            <a:ext cx="3896100" cy="12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Hvala na paznji</a:t>
            </a:r>
            <a:endParaRPr sz="4000" dirty="0"/>
          </a:p>
        </p:txBody>
      </p:sp>
      <p:sp>
        <p:nvSpPr>
          <p:cNvPr id="2884" name="Google Shape;2884;p44"/>
          <p:cNvSpPr txBox="1">
            <a:spLocks noGrp="1"/>
          </p:cNvSpPr>
          <p:nvPr>
            <p:ph type="subTitle" idx="1"/>
          </p:nvPr>
        </p:nvSpPr>
        <p:spPr>
          <a:xfrm>
            <a:off x="932517" y="2845639"/>
            <a:ext cx="3168300" cy="19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</a:t>
            </a:r>
            <a:r>
              <a:rPr lang="en" dirty="0" smtClean="0"/>
              <a:t>atija.pejic</a:t>
            </a:r>
            <a:r>
              <a:rPr lang="en" dirty="0" smtClean="0"/>
              <a:t>@yahoo.com </a:t>
            </a:r>
            <a:endParaRPr dirty="0"/>
          </a:p>
        </p:txBody>
      </p:sp>
      <p:grpSp>
        <p:nvGrpSpPr>
          <p:cNvPr id="2890" name="Google Shape;2890;p44"/>
          <p:cNvGrpSpPr/>
          <p:nvPr/>
        </p:nvGrpSpPr>
        <p:grpSpPr>
          <a:xfrm>
            <a:off x="911762" y="3352933"/>
            <a:ext cx="346056" cy="460899"/>
            <a:chOff x="3752358" y="3817349"/>
            <a:chExt cx="346056" cy="345674"/>
          </a:xfrm>
        </p:grpSpPr>
        <p:sp>
          <p:nvSpPr>
            <p:cNvPr id="2891" name="Google Shape;2891;p44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44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44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44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8" name="Google Shape;2898;p44"/>
          <p:cNvGrpSpPr/>
          <p:nvPr/>
        </p:nvGrpSpPr>
        <p:grpSpPr>
          <a:xfrm>
            <a:off x="5004048" y="1100901"/>
            <a:ext cx="4067622" cy="5154489"/>
            <a:chOff x="5199975" y="1097500"/>
            <a:chExt cx="3781724" cy="3594150"/>
          </a:xfrm>
        </p:grpSpPr>
        <p:sp>
          <p:nvSpPr>
            <p:cNvPr id="2899" name="Google Shape;2899;p44"/>
            <p:cNvSpPr/>
            <p:nvPr/>
          </p:nvSpPr>
          <p:spPr>
            <a:xfrm>
              <a:off x="5533009" y="1699984"/>
              <a:ext cx="213409" cy="457502"/>
            </a:xfrm>
            <a:custGeom>
              <a:avLst/>
              <a:gdLst/>
              <a:ahLst/>
              <a:cxnLst/>
              <a:rect l="l" t="t" r="r" b="b"/>
              <a:pathLst>
                <a:path w="6197" h="13285" extrusionOk="0">
                  <a:moveTo>
                    <a:pt x="1" y="0"/>
                  </a:moveTo>
                  <a:lnTo>
                    <a:pt x="1" y="13284"/>
                  </a:lnTo>
                  <a:lnTo>
                    <a:pt x="6197" y="13284"/>
                  </a:lnTo>
                  <a:lnTo>
                    <a:pt x="6197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44"/>
            <p:cNvSpPr/>
            <p:nvPr/>
          </p:nvSpPr>
          <p:spPr>
            <a:xfrm>
              <a:off x="5755433" y="2189324"/>
              <a:ext cx="262620" cy="442143"/>
            </a:xfrm>
            <a:custGeom>
              <a:avLst/>
              <a:gdLst/>
              <a:ahLst/>
              <a:cxnLst/>
              <a:rect l="l" t="t" r="r" b="b"/>
              <a:pathLst>
                <a:path w="7626" h="12839" extrusionOk="0">
                  <a:moveTo>
                    <a:pt x="1" y="0"/>
                  </a:moveTo>
                  <a:lnTo>
                    <a:pt x="1" y="12839"/>
                  </a:lnTo>
                  <a:lnTo>
                    <a:pt x="7626" y="12839"/>
                  </a:lnTo>
                  <a:lnTo>
                    <a:pt x="7626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44"/>
            <p:cNvSpPr/>
            <p:nvPr/>
          </p:nvSpPr>
          <p:spPr>
            <a:xfrm>
              <a:off x="6049898" y="1277175"/>
              <a:ext cx="489013" cy="414972"/>
            </a:xfrm>
            <a:custGeom>
              <a:avLst/>
              <a:gdLst/>
              <a:ahLst/>
              <a:cxnLst/>
              <a:rect l="l" t="t" r="r" b="b"/>
              <a:pathLst>
                <a:path w="14200" h="12050" extrusionOk="0">
                  <a:moveTo>
                    <a:pt x="1" y="0"/>
                  </a:moveTo>
                  <a:lnTo>
                    <a:pt x="1" y="12050"/>
                  </a:lnTo>
                  <a:lnTo>
                    <a:pt x="7237" y="12050"/>
                  </a:lnTo>
                  <a:lnTo>
                    <a:pt x="7237" y="263"/>
                  </a:lnTo>
                  <a:lnTo>
                    <a:pt x="7500" y="263"/>
                  </a:lnTo>
                  <a:lnTo>
                    <a:pt x="7500" y="12050"/>
                  </a:lnTo>
                  <a:lnTo>
                    <a:pt x="14199" y="12050"/>
                  </a:lnTo>
                  <a:lnTo>
                    <a:pt x="14199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44"/>
            <p:cNvSpPr/>
            <p:nvPr/>
          </p:nvSpPr>
          <p:spPr>
            <a:xfrm>
              <a:off x="5533009" y="2189324"/>
              <a:ext cx="213409" cy="442143"/>
            </a:xfrm>
            <a:custGeom>
              <a:avLst/>
              <a:gdLst/>
              <a:ahLst/>
              <a:cxnLst/>
              <a:rect l="l" t="t" r="r" b="b"/>
              <a:pathLst>
                <a:path w="6197" h="12839" extrusionOk="0">
                  <a:moveTo>
                    <a:pt x="1" y="0"/>
                  </a:moveTo>
                  <a:lnTo>
                    <a:pt x="1" y="12839"/>
                  </a:lnTo>
                  <a:lnTo>
                    <a:pt x="6197" y="12839"/>
                  </a:lnTo>
                  <a:lnTo>
                    <a:pt x="6197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44"/>
            <p:cNvSpPr/>
            <p:nvPr/>
          </p:nvSpPr>
          <p:spPr>
            <a:xfrm>
              <a:off x="6308170" y="2189324"/>
              <a:ext cx="230731" cy="442143"/>
            </a:xfrm>
            <a:custGeom>
              <a:avLst/>
              <a:gdLst/>
              <a:ahLst/>
              <a:cxnLst/>
              <a:rect l="l" t="t" r="r" b="b"/>
              <a:pathLst>
                <a:path w="6700" h="12839" extrusionOk="0">
                  <a:moveTo>
                    <a:pt x="0" y="0"/>
                  </a:moveTo>
                  <a:lnTo>
                    <a:pt x="0" y="12839"/>
                  </a:lnTo>
                  <a:lnTo>
                    <a:pt x="6699" y="12839"/>
                  </a:lnTo>
                  <a:lnTo>
                    <a:pt x="6699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44"/>
            <p:cNvSpPr/>
            <p:nvPr/>
          </p:nvSpPr>
          <p:spPr>
            <a:xfrm>
              <a:off x="5755433" y="1699984"/>
              <a:ext cx="262620" cy="457502"/>
            </a:xfrm>
            <a:custGeom>
              <a:avLst/>
              <a:gdLst/>
              <a:ahLst/>
              <a:cxnLst/>
              <a:rect l="l" t="t" r="r" b="b"/>
              <a:pathLst>
                <a:path w="7626" h="13285" extrusionOk="0">
                  <a:moveTo>
                    <a:pt x="1" y="0"/>
                  </a:moveTo>
                  <a:lnTo>
                    <a:pt x="1" y="13284"/>
                  </a:lnTo>
                  <a:lnTo>
                    <a:pt x="7626" y="13284"/>
                  </a:lnTo>
                  <a:lnTo>
                    <a:pt x="7626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44"/>
            <p:cNvSpPr/>
            <p:nvPr/>
          </p:nvSpPr>
          <p:spPr>
            <a:xfrm>
              <a:off x="6308170" y="1699984"/>
              <a:ext cx="230731" cy="457502"/>
            </a:xfrm>
            <a:custGeom>
              <a:avLst/>
              <a:gdLst/>
              <a:ahLst/>
              <a:cxnLst/>
              <a:rect l="l" t="t" r="r" b="b"/>
              <a:pathLst>
                <a:path w="6700" h="13285" extrusionOk="0">
                  <a:moveTo>
                    <a:pt x="0" y="0"/>
                  </a:moveTo>
                  <a:lnTo>
                    <a:pt x="0" y="13284"/>
                  </a:lnTo>
                  <a:lnTo>
                    <a:pt x="6699" y="13284"/>
                  </a:lnTo>
                  <a:lnTo>
                    <a:pt x="6699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44"/>
            <p:cNvSpPr/>
            <p:nvPr/>
          </p:nvSpPr>
          <p:spPr>
            <a:xfrm>
              <a:off x="5533009" y="2639304"/>
              <a:ext cx="213409" cy="398063"/>
            </a:xfrm>
            <a:custGeom>
              <a:avLst/>
              <a:gdLst/>
              <a:ahLst/>
              <a:cxnLst/>
              <a:rect l="l" t="t" r="r" b="b"/>
              <a:pathLst>
                <a:path w="6197" h="11559" extrusionOk="0">
                  <a:moveTo>
                    <a:pt x="1" y="0"/>
                  </a:moveTo>
                  <a:lnTo>
                    <a:pt x="1" y="11558"/>
                  </a:lnTo>
                  <a:lnTo>
                    <a:pt x="6197" y="11558"/>
                  </a:lnTo>
                  <a:lnTo>
                    <a:pt x="6197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44"/>
            <p:cNvSpPr/>
            <p:nvPr/>
          </p:nvSpPr>
          <p:spPr>
            <a:xfrm>
              <a:off x="5533009" y="1277175"/>
              <a:ext cx="485052" cy="414972"/>
            </a:xfrm>
            <a:custGeom>
              <a:avLst/>
              <a:gdLst/>
              <a:ahLst/>
              <a:cxnLst/>
              <a:rect l="l" t="t" r="r" b="b"/>
              <a:pathLst>
                <a:path w="14085" h="12050" extrusionOk="0">
                  <a:moveTo>
                    <a:pt x="1" y="0"/>
                  </a:moveTo>
                  <a:lnTo>
                    <a:pt x="1" y="12050"/>
                  </a:lnTo>
                  <a:lnTo>
                    <a:pt x="6197" y="12050"/>
                  </a:lnTo>
                  <a:lnTo>
                    <a:pt x="6197" y="263"/>
                  </a:lnTo>
                  <a:lnTo>
                    <a:pt x="6460" y="263"/>
                  </a:lnTo>
                  <a:lnTo>
                    <a:pt x="6460" y="12050"/>
                  </a:lnTo>
                  <a:lnTo>
                    <a:pt x="14085" y="12050"/>
                  </a:lnTo>
                  <a:lnTo>
                    <a:pt x="14085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44"/>
            <p:cNvSpPr/>
            <p:nvPr/>
          </p:nvSpPr>
          <p:spPr>
            <a:xfrm>
              <a:off x="5755433" y="2639304"/>
              <a:ext cx="262620" cy="398063"/>
            </a:xfrm>
            <a:custGeom>
              <a:avLst/>
              <a:gdLst/>
              <a:ahLst/>
              <a:cxnLst/>
              <a:rect l="l" t="t" r="r" b="b"/>
              <a:pathLst>
                <a:path w="7626" h="11559" extrusionOk="0">
                  <a:moveTo>
                    <a:pt x="1" y="0"/>
                  </a:moveTo>
                  <a:lnTo>
                    <a:pt x="1" y="11558"/>
                  </a:lnTo>
                  <a:lnTo>
                    <a:pt x="7626" y="11558"/>
                  </a:lnTo>
                  <a:lnTo>
                    <a:pt x="7626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44"/>
            <p:cNvSpPr/>
            <p:nvPr/>
          </p:nvSpPr>
          <p:spPr>
            <a:xfrm>
              <a:off x="6308170" y="2639304"/>
              <a:ext cx="230731" cy="398063"/>
            </a:xfrm>
            <a:custGeom>
              <a:avLst/>
              <a:gdLst/>
              <a:ahLst/>
              <a:cxnLst/>
              <a:rect l="l" t="t" r="r" b="b"/>
              <a:pathLst>
                <a:path w="6700" h="11559" extrusionOk="0">
                  <a:moveTo>
                    <a:pt x="0" y="0"/>
                  </a:moveTo>
                  <a:lnTo>
                    <a:pt x="0" y="11558"/>
                  </a:lnTo>
                  <a:lnTo>
                    <a:pt x="6699" y="11558"/>
                  </a:lnTo>
                  <a:lnTo>
                    <a:pt x="6699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44"/>
            <p:cNvSpPr/>
            <p:nvPr/>
          </p:nvSpPr>
          <p:spPr>
            <a:xfrm>
              <a:off x="6049898" y="1699984"/>
              <a:ext cx="249259" cy="457502"/>
            </a:xfrm>
            <a:custGeom>
              <a:avLst/>
              <a:gdLst/>
              <a:ahLst/>
              <a:cxnLst/>
              <a:rect l="l" t="t" r="r" b="b"/>
              <a:pathLst>
                <a:path w="7238" h="13285" extrusionOk="0">
                  <a:moveTo>
                    <a:pt x="1" y="0"/>
                  </a:moveTo>
                  <a:lnTo>
                    <a:pt x="1" y="13284"/>
                  </a:lnTo>
                  <a:lnTo>
                    <a:pt x="7237" y="13284"/>
                  </a:lnTo>
                  <a:lnTo>
                    <a:pt x="7237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44"/>
            <p:cNvSpPr/>
            <p:nvPr/>
          </p:nvSpPr>
          <p:spPr>
            <a:xfrm>
              <a:off x="6049898" y="2639304"/>
              <a:ext cx="249259" cy="398063"/>
            </a:xfrm>
            <a:custGeom>
              <a:avLst/>
              <a:gdLst/>
              <a:ahLst/>
              <a:cxnLst/>
              <a:rect l="l" t="t" r="r" b="b"/>
              <a:pathLst>
                <a:path w="7238" h="11559" extrusionOk="0">
                  <a:moveTo>
                    <a:pt x="1" y="0"/>
                  </a:moveTo>
                  <a:lnTo>
                    <a:pt x="1" y="11558"/>
                  </a:lnTo>
                  <a:lnTo>
                    <a:pt x="7237" y="11558"/>
                  </a:lnTo>
                  <a:lnTo>
                    <a:pt x="7237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44"/>
            <p:cNvSpPr/>
            <p:nvPr/>
          </p:nvSpPr>
          <p:spPr>
            <a:xfrm>
              <a:off x="6049898" y="2189324"/>
              <a:ext cx="249259" cy="442143"/>
            </a:xfrm>
            <a:custGeom>
              <a:avLst/>
              <a:gdLst/>
              <a:ahLst/>
              <a:cxnLst/>
              <a:rect l="l" t="t" r="r" b="b"/>
              <a:pathLst>
                <a:path w="7238" h="12839" extrusionOk="0">
                  <a:moveTo>
                    <a:pt x="1" y="0"/>
                  </a:moveTo>
                  <a:lnTo>
                    <a:pt x="1" y="12839"/>
                  </a:lnTo>
                  <a:lnTo>
                    <a:pt x="7237" y="12839"/>
                  </a:lnTo>
                  <a:lnTo>
                    <a:pt x="7237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44"/>
            <p:cNvSpPr/>
            <p:nvPr/>
          </p:nvSpPr>
          <p:spPr>
            <a:xfrm>
              <a:off x="7956499" y="1681079"/>
              <a:ext cx="213409" cy="457502"/>
            </a:xfrm>
            <a:custGeom>
              <a:avLst/>
              <a:gdLst/>
              <a:ahLst/>
              <a:cxnLst/>
              <a:rect l="l" t="t" r="r" b="b"/>
              <a:pathLst>
                <a:path w="6197" h="13285" extrusionOk="0">
                  <a:moveTo>
                    <a:pt x="0" y="1"/>
                  </a:moveTo>
                  <a:lnTo>
                    <a:pt x="0" y="13285"/>
                  </a:lnTo>
                  <a:lnTo>
                    <a:pt x="6197" y="13285"/>
                  </a:lnTo>
                  <a:lnTo>
                    <a:pt x="6197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44"/>
            <p:cNvSpPr/>
            <p:nvPr/>
          </p:nvSpPr>
          <p:spPr>
            <a:xfrm>
              <a:off x="8178923" y="2170419"/>
              <a:ext cx="262620" cy="442143"/>
            </a:xfrm>
            <a:custGeom>
              <a:avLst/>
              <a:gdLst/>
              <a:ahLst/>
              <a:cxnLst/>
              <a:rect l="l" t="t" r="r" b="b"/>
              <a:pathLst>
                <a:path w="7626" h="12839" extrusionOk="0">
                  <a:moveTo>
                    <a:pt x="1" y="1"/>
                  </a:moveTo>
                  <a:lnTo>
                    <a:pt x="1" y="12839"/>
                  </a:lnTo>
                  <a:lnTo>
                    <a:pt x="7626" y="12839"/>
                  </a:lnTo>
                  <a:lnTo>
                    <a:pt x="7626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44"/>
            <p:cNvSpPr/>
            <p:nvPr/>
          </p:nvSpPr>
          <p:spPr>
            <a:xfrm>
              <a:off x="8473388" y="1258269"/>
              <a:ext cx="489013" cy="414972"/>
            </a:xfrm>
            <a:custGeom>
              <a:avLst/>
              <a:gdLst/>
              <a:ahLst/>
              <a:cxnLst/>
              <a:rect l="l" t="t" r="r" b="b"/>
              <a:pathLst>
                <a:path w="14200" h="12050" extrusionOk="0">
                  <a:moveTo>
                    <a:pt x="1" y="1"/>
                  </a:moveTo>
                  <a:lnTo>
                    <a:pt x="1" y="12050"/>
                  </a:lnTo>
                  <a:lnTo>
                    <a:pt x="7237" y="12050"/>
                  </a:lnTo>
                  <a:lnTo>
                    <a:pt x="7237" y="263"/>
                  </a:lnTo>
                  <a:lnTo>
                    <a:pt x="7500" y="263"/>
                  </a:lnTo>
                  <a:lnTo>
                    <a:pt x="7500" y="12050"/>
                  </a:lnTo>
                  <a:lnTo>
                    <a:pt x="14199" y="12050"/>
                  </a:lnTo>
                  <a:lnTo>
                    <a:pt x="14199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44"/>
            <p:cNvSpPr/>
            <p:nvPr/>
          </p:nvSpPr>
          <p:spPr>
            <a:xfrm>
              <a:off x="7956086" y="2170419"/>
              <a:ext cx="213822" cy="442143"/>
            </a:xfrm>
            <a:custGeom>
              <a:avLst/>
              <a:gdLst/>
              <a:ahLst/>
              <a:cxnLst/>
              <a:rect l="l" t="t" r="r" b="b"/>
              <a:pathLst>
                <a:path w="6209" h="12839" extrusionOk="0">
                  <a:moveTo>
                    <a:pt x="1" y="1"/>
                  </a:moveTo>
                  <a:lnTo>
                    <a:pt x="1" y="12839"/>
                  </a:lnTo>
                  <a:lnTo>
                    <a:pt x="6209" y="12839"/>
                  </a:lnTo>
                  <a:lnTo>
                    <a:pt x="6209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44"/>
            <p:cNvSpPr/>
            <p:nvPr/>
          </p:nvSpPr>
          <p:spPr>
            <a:xfrm>
              <a:off x="8731661" y="2170419"/>
              <a:ext cx="230731" cy="442143"/>
            </a:xfrm>
            <a:custGeom>
              <a:avLst/>
              <a:gdLst/>
              <a:ahLst/>
              <a:cxnLst/>
              <a:rect l="l" t="t" r="r" b="b"/>
              <a:pathLst>
                <a:path w="6700" h="12839" extrusionOk="0">
                  <a:moveTo>
                    <a:pt x="0" y="1"/>
                  </a:moveTo>
                  <a:lnTo>
                    <a:pt x="0" y="12839"/>
                  </a:lnTo>
                  <a:lnTo>
                    <a:pt x="6699" y="12839"/>
                  </a:lnTo>
                  <a:lnTo>
                    <a:pt x="6699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44"/>
            <p:cNvSpPr/>
            <p:nvPr/>
          </p:nvSpPr>
          <p:spPr>
            <a:xfrm>
              <a:off x="8178923" y="1681079"/>
              <a:ext cx="262620" cy="457502"/>
            </a:xfrm>
            <a:custGeom>
              <a:avLst/>
              <a:gdLst/>
              <a:ahLst/>
              <a:cxnLst/>
              <a:rect l="l" t="t" r="r" b="b"/>
              <a:pathLst>
                <a:path w="7626" h="13285" extrusionOk="0">
                  <a:moveTo>
                    <a:pt x="1" y="1"/>
                  </a:moveTo>
                  <a:lnTo>
                    <a:pt x="1" y="13285"/>
                  </a:lnTo>
                  <a:lnTo>
                    <a:pt x="7626" y="13285"/>
                  </a:lnTo>
                  <a:lnTo>
                    <a:pt x="7626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44"/>
            <p:cNvSpPr/>
            <p:nvPr/>
          </p:nvSpPr>
          <p:spPr>
            <a:xfrm>
              <a:off x="8731661" y="1681079"/>
              <a:ext cx="230731" cy="457502"/>
            </a:xfrm>
            <a:custGeom>
              <a:avLst/>
              <a:gdLst/>
              <a:ahLst/>
              <a:cxnLst/>
              <a:rect l="l" t="t" r="r" b="b"/>
              <a:pathLst>
                <a:path w="6700" h="13285" extrusionOk="0">
                  <a:moveTo>
                    <a:pt x="0" y="1"/>
                  </a:moveTo>
                  <a:lnTo>
                    <a:pt x="0" y="13285"/>
                  </a:lnTo>
                  <a:lnTo>
                    <a:pt x="6699" y="13285"/>
                  </a:lnTo>
                  <a:lnTo>
                    <a:pt x="6699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44"/>
            <p:cNvSpPr/>
            <p:nvPr/>
          </p:nvSpPr>
          <p:spPr>
            <a:xfrm>
              <a:off x="7956086" y="2620019"/>
              <a:ext cx="213822" cy="398442"/>
            </a:xfrm>
            <a:custGeom>
              <a:avLst/>
              <a:gdLst/>
              <a:ahLst/>
              <a:cxnLst/>
              <a:rect l="l" t="t" r="r" b="b"/>
              <a:pathLst>
                <a:path w="6209" h="11570" extrusionOk="0">
                  <a:moveTo>
                    <a:pt x="1" y="0"/>
                  </a:moveTo>
                  <a:lnTo>
                    <a:pt x="1" y="11569"/>
                  </a:lnTo>
                  <a:lnTo>
                    <a:pt x="6209" y="11569"/>
                  </a:lnTo>
                  <a:lnTo>
                    <a:pt x="6209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44"/>
            <p:cNvSpPr/>
            <p:nvPr/>
          </p:nvSpPr>
          <p:spPr>
            <a:xfrm>
              <a:off x="7956499" y="1258269"/>
              <a:ext cx="485052" cy="414972"/>
            </a:xfrm>
            <a:custGeom>
              <a:avLst/>
              <a:gdLst/>
              <a:ahLst/>
              <a:cxnLst/>
              <a:rect l="l" t="t" r="r" b="b"/>
              <a:pathLst>
                <a:path w="14085" h="12050" extrusionOk="0">
                  <a:moveTo>
                    <a:pt x="0" y="1"/>
                  </a:moveTo>
                  <a:lnTo>
                    <a:pt x="0" y="12050"/>
                  </a:lnTo>
                  <a:lnTo>
                    <a:pt x="6197" y="12050"/>
                  </a:lnTo>
                  <a:lnTo>
                    <a:pt x="6197" y="263"/>
                  </a:lnTo>
                  <a:lnTo>
                    <a:pt x="6460" y="263"/>
                  </a:lnTo>
                  <a:lnTo>
                    <a:pt x="6460" y="12050"/>
                  </a:lnTo>
                  <a:lnTo>
                    <a:pt x="14085" y="12050"/>
                  </a:lnTo>
                  <a:lnTo>
                    <a:pt x="14085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44"/>
            <p:cNvSpPr/>
            <p:nvPr/>
          </p:nvSpPr>
          <p:spPr>
            <a:xfrm>
              <a:off x="8178923" y="2620019"/>
              <a:ext cx="262620" cy="398442"/>
            </a:xfrm>
            <a:custGeom>
              <a:avLst/>
              <a:gdLst/>
              <a:ahLst/>
              <a:cxnLst/>
              <a:rect l="l" t="t" r="r" b="b"/>
              <a:pathLst>
                <a:path w="7626" h="11570" extrusionOk="0">
                  <a:moveTo>
                    <a:pt x="1" y="0"/>
                  </a:moveTo>
                  <a:lnTo>
                    <a:pt x="1" y="11569"/>
                  </a:lnTo>
                  <a:lnTo>
                    <a:pt x="7626" y="11569"/>
                  </a:lnTo>
                  <a:lnTo>
                    <a:pt x="7626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44"/>
            <p:cNvSpPr/>
            <p:nvPr/>
          </p:nvSpPr>
          <p:spPr>
            <a:xfrm>
              <a:off x="8731661" y="2620019"/>
              <a:ext cx="230731" cy="398442"/>
            </a:xfrm>
            <a:custGeom>
              <a:avLst/>
              <a:gdLst/>
              <a:ahLst/>
              <a:cxnLst/>
              <a:rect l="l" t="t" r="r" b="b"/>
              <a:pathLst>
                <a:path w="6700" h="11570" extrusionOk="0">
                  <a:moveTo>
                    <a:pt x="0" y="0"/>
                  </a:moveTo>
                  <a:lnTo>
                    <a:pt x="0" y="11569"/>
                  </a:lnTo>
                  <a:lnTo>
                    <a:pt x="6699" y="11569"/>
                  </a:lnTo>
                  <a:lnTo>
                    <a:pt x="6699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44"/>
            <p:cNvSpPr/>
            <p:nvPr/>
          </p:nvSpPr>
          <p:spPr>
            <a:xfrm>
              <a:off x="8473388" y="1681079"/>
              <a:ext cx="249259" cy="457502"/>
            </a:xfrm>
            <a:custGeom>
              <a:avLst/>
              <a:gdLst/>
              <a:ahLst/>
              <a:cxnLst/>
              <a:rect l="l" t="t" r="r" b="b"/>
              <a:pathLst>
                <a:path w="7238" h="13285" extrusionOk="0">
                  <a:moveTo>
                    <a:pt x="1" y="1"/>
                  </a:moveTo>
                  <a:lnTo>
                    <a:pt x="1" y="13285"/>
                  </a:lnTo>
                  <a:lnTo>
                    <a:pt x="7237" y="13285"/>
                  </a:lnTo>
                  <a:lnTo>
                    <a:pt x="7237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44"/>
            <p:cNvSpPr/>
            <p:nvPr/>
          </p:nvSpPr>
          <p:spPr>
            <a:xfrm>
              <a:off x="8473388" y="2620019"/>
              <a:ext cx="249259" cy="398442"/>
            </a:xfrm>
            <a:custGeom>
              <a:avLst/>
              <a:gdLst/>
              <a:ahLst/>
              <a:cxnLst/>
              <a:rect l="l" t="t" r="r" b="b"/>
              <a:pathLst>
                <a:path w="7238" h="11570" extrusionOk="0">
                  <a:moveTo>
                    <a:pt x="1" y="0"/>
                  </a:moveTo>
                  <a:lnTo>
                    <a:pt x="1" y="11569"/>
                  </a:lnTo>
                  <a:lnTo>
                    <a:pt x="7237" y="11569"/>
                  </a:lnTo>
                  <a:lnTo>
                    <a:pt x="7237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44"/>
            <p:cNvSpPr/>
            <p:nvPr/>
          </p:nvSpPr>
          <p:spPr>
            <a:xfrm>
              <a:off x="8473388" y="2170419"/>
              <a:ext cx="249259" cy="442143"/>
            </a:xfrm>
            <a:custGeom>
              <a:avLst/>
              <a:gdLst/>
              <a:ahLst/>
              <a:cxnLst/>
              <a:rect l="l" t="t" r="r" b="b"/>
              <a:pathLst>
                <a:path w="7238" h="12839" extrusionOk="0">
                  <a:moveTo>
                    <a:pt x="1" y="1"/>
                  </a:moveTo>
                  <a:lnTo>
                    <a:pt x="1" y="12839"/>
                  </a:lnTo>
                  <a:lnTo>
                    <a:pt x="7237" y="12839"/>
                  </a:lnTo>
                  <a:lnTo>
                    <a:pt x="7237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44"/>
            <p:cNvSpPr/>
            <p:nvPr/>
          </p:nvSpPr>
          <p:spPr>
            <a:xfrm>
              <a:off x="8127338" y="4407712"/>
              <a:ext cx="825605" cy="268509"/>
            </a:xfrm>
            <a:custGeom>
              <a:avLst/>
              <a:gdLst/>
              <a:ahLst/>
              <a:cxnLst/>
              <a:rect l="l" t="t" r="r" b="b"/>
              <a:pathLst>
                <a:path w="23974" h="7797" extrusionOk="0">
                  <a:moveTo>
                    <a:pt x="1" y="0"/>
                  </a:moveTo>
                  <a:lnTo>
                    <a:pt x="1" y="7797"/>
                  </a:lnTo>
                  <a:lnTo>
                    <a:pt x="23974" y="7797"/>
                  </a:lnTo>
                  <a:lnTo>
                    <a:pt x="23974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44"/>
            <p:cNvSpPr/>
            <p:nvPr/>
          </p:nvSpPr>
          <p:spPr>
            <a:xfrm>
              <a:off x="8092695" y="4332916"/>
              <a:ext cx="889004" cy="74833"/>
            </a:xfrm>
            <a:custGeom>
              <a:avLst/>
              <a:gdLst/>
              <a:ahLst/>
              <a:cxnLst/>
              <a:rect l="l" t="t" r="r" b="b"/>
              <a:pathLst>
                <a:path w="25815" h="2173" extrusionOk="0">
                  <a:moveTo>
                    <a:pt x="1" y="0"/>
                  </a:moveTo>
                  <a:lnTo>
                    <a:pt x="1" y="2172"/>
                  </a:lnTo>
                  <a:lnTo>
                    <a:pt x="25815" y="2172"/>
                  </a:lnTo>
                  <a:lnTo>
                    <a:pt x="25815" y="0"/>
                  </a:lnTo>
                  <a:close/>
                </a:path>
              </a:pathLst>
            </a:custGeom>
            <a:solidFill>
              <a:srgbClr val="6797FF">
                <a:alpha val="6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44"/>
            <p:cNvSpPr/>
            <p:nvPr/>
          </p:nvSpPr>
          <p:spPr>
            <a:xfrm>
              <a:off x="8519843" y="4332916"/>
              <a:ext cx="461841" cy="343307"/>
            </a:xfrm>
            <a:custGeom>
              <a:avLst/>
              <a:gdLst/>
              <a:ahLst/>
              <a:cxnLst/>
              <a:rect l="l" t="t" r="r" b="b"/>
              <a:pathLst>
                <a:path w="13411" h="9969" extrusionOk="0">
                  <a:moveTo>
                    <a:pt x="1" y="0"/>
                  </a:moveTo>
                  <a:lnTo>
                    <a:pt x="1" y="1978"/>
                  </a:lnTo>
                  <a:lnTo>
                    <a:pt x="504" y="9969"/>
                  </a:lnTo>
                  <a:lnTo>
                    <a:pt x="12576" y="9969"/>
                  </a:lnTo>
                  <a:lnTo>
                    <a:pt x="12576" y="2172"/>
                  </a:lnTo>
                  <a:lnTo>
                    <a:pt x="13411" y="2172"/>
                  </a:lnTo>
                  <a:lnTo>
                    <a:pt x="134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44"/>
            <p:cNvSpPr/>
            <p:nvPr/>
          </p:nvSpPr>
          <p:spPr>
            <a:xfrm>
              <a:off x="8242699" y="4450999"/>
              <a:ext cx="167745" cy="40602"/>
            </a:xfrm>
            <a:custGeom>
              <a:avLst/>
              <a:gdLst/>
              <a:ahLst/>
              <a:cxnLst/>
              <a:rect l="l" t="t" r="r" b="b"/>
              <a:pathLst>
                <a:path w="4871" h="1179" extrusionOk="0">
                  <a:moveTo>
                    <a:pt x="1" y="1"/>
                  </a:moveTo>
                  <a:lnTo>
                    <a:pt x="1" y="1178"/>
                  </a:lnTo>
                  <a:lnTo>
                    <a:pt x="4871" y="1178"/>
                  </a:lnTo>
                  <a:lnTo>
                    <a:pt x="48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44"/>
            <p:cNvSpPr/>
            <p:nvPr/>
          </p:nvSpPr>
          <p:spPr>
            <a:xfrm>
              <a:off x="8221452" y="4541945"/>
              <a:ext cx="214993" cy="85474"/>
            </a:xfrm>
            <a:custGeom>
              <a:avLst/>
              <a:gdLst/>
              <a:ahLst/>
              <a:cxnLst/>
              <a:rect l="l" t="t" r="r" b="b"/>
              <a:pathLst>
                <a:path w="6243" h="2482" extrusionOk="0">
                  <a:moveTo>
                    <a:pt x="0" y="0"/>
                  </a:moveTo>
                  <a:lnTo>
                    <a:pt x="0" y="2481"/>
                  </a:lnTo>
                  <a:lnTo>
                    <a:pt x="6242" y="2481"/>
                  </a:lnTo>
                  <a:lnTo>
                    <a:pt x="62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44"/>
            <p:cNvSpPr/>
            <p:nvPr/>
          </p:nvSpPr>
          <p:spPr>
            <a:xfrm>
              <a:off x="8330099" y="3935280"/>
              <a:ext cx="364590" cy="130346"/>
            </a:xfrm>
            <a:custGeom>
              <a:avLst/>
              <a:gdLst/>
              <a:ahLst/>
              <a:cxnLst/>
              <a:rect l="l" t="t" r="r" b="b"/>
              <a:pathLst>
                <a:path w="10587" h="3785" extrusionOk="0">
                  <a:moveTo>
                    <a:pt x="0" y="1"/>
                  </a:moveTo>
                  <a:lnTo>
                    <a:pt x="35" y="2939"/>
                  </a:lnTo>
                  <a:lnTo>
                    <a:pt x="10587" y="3785"/>
                  </a:lnTo>
                  <a:lnTo>
                    <a:pt x="10266" y="88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44"/>
            <p:cNvSpPr/>
            <p:nvPr/>
          </p:nvSpPr>
          <p:spPr>
            <a:xfrm>
              <a:off x="8406065" y="3980943"/>
              <a:ext cx="222466" cy="37055"/>
            </a:xfrm>
            <a:custGeom>
              <a:avLst/>
              <a:gdLst/>
              <a:ahLst/>
              <a:cxnLst/>
              <a:rect l="l" t="t" r="r" b="b"/>
              <a:pathLst>
                <a:path w="6460" h="1076" extrusionOk="0">
                  <a:moveTo>
                    <a:pt x="47" y="1"/>
                  </a:moveTo>
                  <a:lnTo>
                    <a:pt x="1" y="527"/>
                  </a:lnTo>
                  <a:lnTo>
                    <a:pt x="6414" y="1075"/>
                  </a:lnTo>
                  <a:lnTo>
                    <a:pt x="6460" y="55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44"/>
            <p:cNvSpPr/>
            <p:nvPr/>
          </p:nvSpPr>
          <p:spPr>
            <a:xfrm>
              <a:off x="8289154" y="3839616"/>
              <a:ext cx="362214" cy="124457"/>
            </a:xfrm>
            <a:custGeom>
              <a:avLst/>
              <a:gdLst/>
              <a:ahLst/>
              <a:cxnLst/>
              <a:rect l="l" t="t" r="r" b="b"/>
              <a:pathLst>
                <a:path w="10518" h="3614" extrusionOk="0">
                  <a:moveTo>
                    <a:pt x="1" y="1"/>
                  </a:moveTo>
                  <a:lnTo>
                    <a:pt x="1" y="2927"/>
                  </a:lnTo>
                  <a:lnTo>
                    <a:pt x="10518" y="3613"/>
                  </a:lnTo>
                  <a:lnTo>
                    <a:pt x="10518" y="3613"/>
                  </a:lnTo>
                  <a:lnTo>
                    <a:pt x="10255" y="9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44"/>
            <p:cNvSpPr/>
            <p:nvPr/>
          </p:nvSpPr>
          <p:spPr>
            <a:xfrm>
              <a:off x="8288775" y="3853391"/>
              <a:ext cx="344513" cy="93360"/>
            </a:xfrm>
            <a:custGeom>
              <a:avLst/>
              <a:gdLst/>
              <a:ahLst/>
              <a:cxnLst/>
              <a:rect l="l" t="t" r="r" b="b"/>
              <a:pathLst>
                <a:path w="10004" h="2711" extrusionOk="0">
                  <a:moveTo>
                    <a:pt x="12" y="1"/>
                  </a:moveTo>
                  <a:lnTo>
                    <a:pt x="0" y="1979"/>
                  </a:lnTo>
                  <a:lnTo>
                    <a:pt x="10003" y="2710"/>
                  </a:lnTo>
                  <a:lnTo>
                    <a:pt x="9832" y="892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44"/>
            <p:cNvSpPr/>
            <p:nvPr/>
          </p:nvSpPr>
          <p:spPr>
            <a:xfrm>
              <a:off x="8291909" y="3878219"/>
              <a:ext cx="315000" cy="32165"/>
            </a:xfrm>
            <a:custGeom>
              <a:avLst/>
              <a:gdLst/>
              <a:ahLst/>
              <a:cxnLst/>
              <a:rect l="l" t="t" r="r" b="b"/>
              <a:pathLst>
                <a:path w="9147" h="934" extrusionOk="0">
                  <a:moveTo>
                    <a:pt x="1" y="0"/>
                  </a:moveTo>
                  <a:cubicBezTo>
                    <a:pt x="115" y="34"/>
                    <a:pt x="241" y="57"/>
                    <a:pt x="355" y="69"/>
                  </a:cubicBezTo>
                  <a:lnTo>
                    <a:pt x="1338" y="183"/>
                  </a:lnTo>
                  <a:cubicBezTo>
                    <a:pt x="2161" y="286"/>
                    <a:pt x="3304" y="412"/>
                    <a:pt x="4573" y="537"/>
                  </a:cubicBezTo>
                  <a:cubicBezTo>
                    <a:pt x="5831" y="663"/>
                    <a:pt x="6974" y="766"/>
                    <a:pt x="7809" y="846"/>
                  </a:cubicBezTo>
                  <a:lnTo>
                    <a:pt x="8792" y="915"/>
                  </a:lnTo>
                  <a:cubicBezTo>
                    <a:pt x="8859" y="928"/>
                    <a:pt x="8930" y="934"/>
                    <a:pt x="9000" y="934"/>
                  </a:cubicBezTo>
                  <a:cubicBezTo>
                    <a:pt x="9050" y="934"/>
                    <a:pt x="9099" y="931"/>
                    <a:pt x="9146" y="926"/>
                  </a:cubicBezTo>
                  <a:cubicBezTo>
                    <a:pt x="9032" y="892"/>
                    <a:pt x="8918" y="869"/>
                    <a:pt x="8792" y="869"/>
                  </a:cubicBezTo>
                  <a:lnTo>
                    <a:pt x="7820" y="743"/>
                  </a:lnTo>
                  <a:cubicBezTo>
                    <a:pt x="6986" y="652"/>
                    <a:pt x="5842" y="526"/>
                    <a:pt x="4585" y="400"/>
                  </a:cubicBezTo>
                  <a:cubicBezTo>
                    <a:pt x="3316" y="263"/>
                    <a:pt x="2173" y="160"/>
                    <a:pt x="1338" y="91"/>
                  </a:cubicBezTo>
                  <a:lnTo>
                    <a:pt x="366" y="11"/>
                  </a:lnTo>
                  <a:cubicBezTo>
                    <a:pt x="241" y="0"/>
                    <a:pt x="115" y="0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44"/>
            <p:cNvSpPr/>
            <p:nvPr/>
          </p:nvSpPr>
          <p:spPr>
            <a:xfrm>
              <a:off x="8287983" y="3896126"/>
              <a:ext cx="318512" cy="22970"/>
            </a:xfrm>
            <a:custGeom>
              <a:avLst/>
              <a:gdLst/>
              <a:ahLst/>
              <a:cxnLst/>
              <a:rect l="l" t="t" r="r" b="b"/>
              <a:pathLst>
                <a:path w="9249" h="667" extrusionOk="0">
                  <a:moveTo>
                    <a:pt x="183" y="0"/>
                  </a:moveTo>
                  <a:cubicBezTo>
                    <a:pt x="123" y="0"/>
                    <a:pt x="63" y="6"/>
                    <a:pt x="0" y="17"/>
                  </a:cubicBezTo>
                  <a:cubicBezTo>
                    <a:pt x="115" y="40"/>
                    <a:pt x="240" y="63"/>
                    <a:pt x="366" y="63"/>
                  </a:cubicBezTo>
                  <a:lnTo>
                    <a:pt x="1349" y="155"/>
                  </a:lnTo>
                  <a:cubicBezTo>
                    <a:pt x="2184" y="223"/>
                    <a:pt x="3350" y="315"/>
                    <a:pt x="4619" y="406"/>
                  </a:cubicBezTo>
                  <a:cubicBezTo>
                    <a:pt x="5888" y="486"/>
                    <a:pt x="7054" y="566"/>
                    <a:pt x="7888" y="612"/>
                  </a:cubicBezTo>
                  <a:lnTo>
                    <a:pt x="8883" y="658"/>
                  </a:lnTo>
                  <a:cubicBezTo>
                    <a:pt x="8940" y="663"/>
                    <a:pt x="9000" y="666"/>
                    <a:pt x="9062" y="666"/>
                  </a:cubicBezTo>
                  <a:cubicBezTo>
                    <a:pt x="9123" y="666"/>
                    <a:pt x="9186" y="663"/>
                    <a:pt x="9249" y="658"/>
                  </a:cubicBezTo>
                  <a:cubicBezTo>
                    <a:pt x="9123" y="623"/>
                    <a:pt x="9009" y="612"/>
                    <a:pt x="8883" y="600"/>
                  </a:cubicBezTo>
                  <a:lnTo>
                    <a:pt x="7900" y="509"/>
                  </a:lnTo>
                  <a:cubicBezTo>
                    <a:pt x="7054" y="440"/>
                    <a:pt x="5899" y="360"/>
                    <a:pt x="4630" y="269"/>
                  </a:cubicBezTo>
                  <a:cubicBezTo>
                    <a:pt x="3361" y="177"/>
                    <a:pt x="2195" y="109"/>
                    <a:pt x="1361" y="63"/>
                  </a:cubicBezTo>
                  <a:lnTo>
                    <a:pt x="366" y="17"/>
                  </a:lnTo>
                  <a:cubicBezTo>
                    <a:pt x="303" y="6"/>
                    <a:pt x="243" y="0"/>
                    <a:pt x="18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44"/>
            <p:cNvSpPr/>
            <p:nvPr/>
          </p:nvSpPr>
          <p:spPr>
            <a:xfrm>
              <a:off x="8334025" y="4028603"/>
              <a:ext cx="363798" cy="120084"/>
            </a:xfrm>
            <a:custGeom>
              <a:avLst/>
              <a:gdLst/>
              <a:ahLst/>
              <a:cxnLst/>
              <a:rect l="l" t="t" r="r" b="b"/>
              <a:pathLst>
                <a:path w="10564" h="3487" extrusionOk="0">
                  <a:moveTo>
                    <a:pt x="1" y="0"/>
                  </a:moveTo>
                  <a:lnTo>
                    <a:pt x="46" y="2927"/>
                  </a:lnTo>
                  <a:lnTo>
                    <a:pt x="10564" y="3487"/>
                  </a:lnTo>
                  <a:lnTo>
                    <a:pt x="10267" y="8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44"/>
            <p:cNvSpPr/>
            <p:nvPr/>
          </p:nvSpPr>
          <p:spPr>
            <a:xfrm>
              <a:off x="8369081" y="4031736"/>
              <a:ext cx="6715" cy="99628"/>
            </a:xfrm>
            <a:custGeom>
              <a:avLst/>
              <a:gdLst/>
              <a:ahLst/>
              <a:cxnLst/>
              <a:rect l="l" t="t" r="r" b="b"/>
              <a:pathLst>
                <a:path w="195" h="2893" extrusionOk="0">
                  <a:moveTo>
                    <a:pt x="46" y="1"/>
                  </a:moveTo>
                  <a:cubicBezTo>
                    <a:pt x="0" y="12"/>
                    <a:pt x="0" y="652"/>
                    <a:pt x="35" y="1452"/>
                  </a:cubicBezTo>
                  <a:cubicBezTo>
                    <a:pt x="57" y="2253"/>
                    <a:pt x="115" y="2893"/>
                    <a:pt x="160" y="2893"/>
                  </a:cubicBezTo>
                  <a:cubicBezTo>
                    <a:pt x="195" y="2893"/>
                    <a:pt x="195" y="2253"/>
                    <a:pt x="172" y="1452"/>
                  </a:cubicBezTo>
                  <a:cubicBezTo>
                    <a:pt x="137" y="652"/>
                    <a:pt x="80" y="1"/>
                    <a:pt x="4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44"/>
            <p:cNvSpPr/>
            <p:nvPr/>
          </p:nvSpPr>
          <p:spPr>
            <a:xfrm>
              <a:off x="8385989" y="4032907"/>
              <a:ext cx="5958" cy="99249"/>
            </a:xfrm>
            <a:custGeom>
              <a:avLst/>
              <a:gdLst/>
              <a:ahLst/>
              <a:cxnLst/>
              <a:rect l="l" t="t" r="r" b="b"/>
              <a:pathLst>
                <a:path w="173" h="2882" extrusionOk="0">
                  <a:moveTo>
                    <a:pt x="47" y="1"/>
                  </a:moveTo>
                  <a:cubicBezTo>
                    <a:pt x="12" y="1"/>
                    <a:pt x="1" y="652"/>
                    <a:pt x="12" y="1441"/>
                  </a:cubicBezTo>
                  <a:cubicBezTo>
                    <a:pt x="35" y="2242"/>
                    <a:pt x="81" y="2882"/>
                    <a:pt x="115" y="2882"/>
                  </a:cubicBezTo>
                  <a:cubicBezTo>
                    <a:pt x="149" y="2882"/>
                    <a:pt x="172" y="2242"/>
                    <a:pt x="149" y="1441"/>
                  </a:cubicBezTo>
                  <a:cubicBezTo>
                    <a:pt x="138" y="652"/>
                    <a:pt x="92" y="1"/>
                    <a:pt x="4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44"/>
            <p:cNvSpPr/>
            <p:nvPr/>
          </p:nvSpPr>
          <p:spPr>
            <a:xfrm>
              <a:off x="8419840" y="4077399"/>
              <a:ext cx="196879" cy="16186"/>
            </a:xfrm>
            <a:custGeom>
              <a:avLst/>
              <a:gdLst/>
              <a:ahLst/>
              <a:cxnLst/>
              <a:rect l="l" t="t" r="r" b="b"/>
              <a:pathLst>
                <a:path w="5717" h="470" extrusionOk="0">
                  <a:moveTo>
                    <a:pt x="1" y="1"/>
                  </a:moveTo>
                  <a:lnTo>
                    <a:pt x="1" y="1"/>
                  </a:lnTo>
                  <a:cubicBezTo>
                    <a:pt x="1456" y="158"/>
                    <a:pt x="3115" y="263"/>
                    <a:pt x="4659" y="383"/>
                  </a:cubicBezTo>
                  <a:lnTo>
                    <a:pt x="4659" y="383"/>
                  </a:lnTo>
                  <a:lnTo>
                    <a:pt x="1" y="1"/>
                  </a:lnTo>
                  <a:close/>
                  <a:moveTo>
                    <a:pt x="4659" y="383"/>
                  </a:moveTo>
                  <a:lnTo>
                    <a:pt x="5717" y="469"/>
                  </a:lnTo>
                  <a:cubicBezTo>
                    <a:pt x="5373" y="439"/>
                    <a:pt x="5019" y="410"/>
                    <a:pt x="4659" y="3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44"/>
            <p:cNvSpPr/>
            <p:nvPr/>
          </p:nvSpPr>
          <p:spPr>
            <a:xfrm>
              <a:off x="8419840" y="4077089"/>
              <a:ext cx="196879" cy="16806"/>
            </a:xfrm>
            <a:custGeom>
              <a:avLst/>
              <a:gdLst/>
              <a:ahLst/>
              <a:cxnLst/>
              <a:rect l="l" t="t" r="r" b="b"/>
              <a:pathLst>
                <a:path w="5717" h="488" extrusionOk="0">
                  <a:moveTo>
                    <a:pt x="73" y="0"/>
                  </a:moveTo>
                  <a:cubicBezTo>
                    <a:pt x="26" y="0"/>
                    <a:pt x="1" y="3"/>
                    <a:pt x="1" y="10"/>
                  </a:cubicBezTo>
                  <a:cubicBezTo>
                    <a:pt x="275" y="78"/>
                    <a:pt x="550" y="124"/>
                    <a:pt x="835" y="147"/>
                  </a:cubicBezTo>
                  <a:cubicBezTo>
                    <a:pt x="1350" y="204"/>
                    <a:pt x="2059" y="273"/>
                    <a:pt x="2848" y="330"/>
                  </a:cubicBezTo>
                  <a:cubicBezTo>
                    <a:pt x="3648" y="387"/>
                    <a:pt x="4357" y="444"/>
                    <a:pt x="4871" y="455"/>
                  </a:cubicBezTo>
                  <a:cubicBezTo>
                    <a:pt x="5243" y="472"/>
                    <a:pt x="5512" y="488"/>
                    <a:pt x="5637" y="488"/>
                  </a:cubicBezTo>
                  <a:cubicBezTo>
                    <a:pt x="5690" y="488"/>
                    <a:pt x="5717" y="485"/>
                    <a:pt x="5717" y="478"/>
                  </a:cubicBezTo>
                  <a:cubicBezTo>
                    <a:pt x="5443" y="421"/>
                    <a:pt x="5168" y="375"/>
                    <a:pt x="4882" y="364"/>
                  </a:cubicBezTo>
                  <a:cubicBezTo>
                    <a:pt x="4368" y="307"/>
                    <a:pt x="3648" y="250"/>
                    <a:pt x="2859" y="193"/>
                  </a:cubicBezTo>
                  <a:lnTo>
                    <a:pt x="847" y="44"/>
                  </a:lnTo>
                  <a:cubicBezTo>
                    <a:pt x="468" y="19"/>
                    <a:pt x="196" y="0"/>
                    <a:pt x="73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44"/>
            <p:cNvSpPr/>
            <p:nvPr/>
          </p:nvSpPr>
          <p:spPr>
            <a:xfrm>
              <a:off x="8636789" y="4055360"/>
              <a:ext cx="7094" cy="90192"/>
            </a:xfrm>
            <a:custGeom>
              <a:avLst/>
              <a:gdLst/>
              <a:ahLst/>
              <a:cxnLst/>
              <a:rect l="l" t="t" r="r" b="b"/>
              <a:pathLst>
                <a:path w="206" h="2619" extrusionOk="0">
                  <a:moveTo>
                    <a:pt x="34" y="0"/>
                  </a:moveTo>
                  <a:cubicBezTo>
                    <a:pt x="0" y="0"/>
                    <a:pt x="0" y="583"/>
                    <a:pt x="34" y="1315"/>
                  </a:cubicBezTo>
                  <a:cubicBezTo>
                    <a:pt x="69" y="2035"/>
                    <a:pt x="126" y="2618"/>
                    <a:pt x="172" y="2618"/>
                  </a:cubicBezTo>
                  <a:cubicBezTo>
                    <a:pt x="206" y="2618"/>
                    <a:pt x="206" y="2035"/>
                    <a:pt x="172" y="1304"/>
                  </a:cubicBezTo>
                  <a:cubicBezTo>
                    <a:pt x="126" y="583"/>
                    <a:pt x="69" y="0"/>
                    <a:pt x="3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44"/>
            <p:cNvSpPr/>
            <p:nvPr/>
          </p:nvSpPr>
          <p:spPr>
            <a:xfrm>
              <a:off x="8654110" y="4056152"/>
              <a:ext cx="11433" cy="90571"/>
            </a:xfrm>
            <a:custGeom>
              <a:avLst/>
              <a:gdLst/>
              <a:ahLst/>
              <a:cxnLst/>
              <a:rect l="l" t="t" r="r" b="b"/>
              <a:pathLst>
                <a:path w="332" h="2630" extrusionOk="0">
                  <a:moveTo>
                    <a:pt x="34" y="0"/>
                  </a:moveTo>
                  <a:cubicBezTo>
                    <a:pt x="0" y="12"/>
                    <a:pt x="34" y="595"/>
                    <a:pt x="103" y="1326"/>
                  </a:cubicBezTo>
                  <a:cubicBezTo>
                    <a:pt x="172" y="2047"/>
                    <a:pt x="263" y="2630"/>
                    <a:pt x="297" y="2630"/>
                  </a:cubicBezTo>
                  <a:cubicBezTo>
                    <a:pt x="332" y="2630"/>
                    <a:pt x="309" y="2035"/>
                    <a:pt x="240" y="1315"/>
                  </a:cubicBezTo>
                  <a:cubicBezTo>
                    <a:pt x="172" y="583"/>
                    <a:pt x="80" y="0"/>
                    <a:pt x="3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44"/>
            <p:cNvSpPr/>
            <p:nvPr/>
          </p:nvSpPr>
          <p:spPr>
            <a:xfrm>
              <a:off x="8472596" y="4100230"/>
              <a:ext cx="99662" cy="5166"/>
            </a:xfrm>
            <a:custGeom>
              <a:avLst/>
              <a:gdLst/>
              <a:ahLst/>
              <a:cxnLst/>
              <a:rect l="l" t="t" r="r" b="b"/>
              <a:pathLst>
                <a:path w="2894" h="150" extrusionOk="0">
                  <a:moveTo>
                    <a:pt x="1" y="1"/>
                  </a:moveTo>
                  <a:lnTo>
                    <a:pt x="1" y="1"/>
                  </a:lnTo>
                  <a:cubicBezTo>
                    <a:pt x="1133" y="69"/>
                    <a:pt x="2001" y="126"/>
                    <a:pt x="2893" y="14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44"/>
            <p:cNvSpPr/>
            <p:nvPr/>
          </p:nvSpPr>
          <p:spPr>
            <a:xfrm>
              <a:off x="8472218" y="4099335"/>
              <a:ext cx="100041" cy="6888"/>
            </a:xfrm>
            <a:custGeom>
              <a:avLst/>
              <a:gdLst/>
              <a:ahLst/>
              <a:cxnLst/>
              <a:rect l="l" t="t" r="r" b="b"/>
              <a:pathLst>
                <a:path w="2905" h="200" extrusionOk="0">
                  <a:moveTo>
                    <a:pt x="426" y="1"/>
                  </a:moveTo>
                  <a:cubicBezTo>
                    <a:pt x="163" y="1"/>
                    <a:pt x="0" y="10"/>
                    <a:pt x="0" y="27"/>
                  </a:cubicBezTo>
                  <a:cubicBezTo>
                    <a:pt x="0" y="61"/>
                    <a:pt x="652" y="130"/>
                    <a:pt x="1452" y="164"/>
                  </a:cubicBezTo>
                  <a:cubicBezTo>
                    <a:pt x="1881" y="188"/>
                    <a:pt x="2267" y="200"/>
                    <a:pt x="2533" y="200"/>
                  </a:cubicBezTo>
                  <a:cubicBezTo>
                    <a:pt x="2764" y="200"/>
                    <a:pt x="2904" y="191"/>
                    <a:pt x="2904" y="175"/>
                  </a:cubicBezTo>
                  <a:cubicBezTo>
                    <a:pt x="2904" y="141"/>
                    <a:pt x="2253" y="72"/>
                    <a:pt x="1452" y="27"/>
                  </a:cubicBezTo>
                  <a:cubicBezTo>
                    <a:pt x="1052" y="10"/>
                    <a:pt x="689" y="1"/>
                    <a:pt x="42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44"/>
            <p:cNvSpPr/>
            <p:nvPr/>
          </p:nvSpPr>
          <p:spPr>
            <a:xfrm>
              <a:off x="8352551" y="4225819"/>
              <a:ext cx="369687" cy="100833"/>
            </a:xfrm>
            <a:custGeom>
              <a:avLst/>
              <a:gdLst/>
              <a:ahLst/>
              <a:cxnLst/>
              <a:rect l="l" t="t" r="r" b="b"/>
              <a:pathLst>
                <a:path w="10735" h="2928" extrusionOk="0">
                  <a:moveTo>
                    <a:pt x="0" y="1"/>
                  </a:moveTo>
                  <a:lnTo>
                    <a:pt x="194" y="2927"/>
                  </a:lnTo>
                  <a:lnTo>
                    <a:pt x="10735" y="2916"/>
                  </a:lnTo>
                  <a:lnTo>
                    <a:pt x="10300" y="3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44"/>
            <p:cNvSpPr/>
            <p:nvPr/>
          </p:nvSpPr>
          <p:spPr>
            <a:xfrm>
              <a:off x="8366705" y="4240007"/>
              <a:ext cx="351607" cy="74041"/>
            </a:xfrm>
            <a:custGeom>
              <a:avLst/>
              <a:gdLst/>
              <a:ahLst/>
              <a:cxnLst/>
              <a:rect l="l" t="t" r="r" b="b"/>
              <a:pathLst>
                <a:path w="10210" h="2150" extrusionOk="0">
                  <a:moveTo>
                    <a:pt x="1" y="0"/>
                  </a:moveTo>
                  <a:lnTo>
                    <a:pt x="184" y="2149"/>
                  </a:lnTo>
                  <a:lnTo>
                    <a:pt x="10209" y="2001"/>
                  </a:lnTo>
                  <a:lnTo>
                    <a:pt x="9935" y="1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44"/>
            <p:cNvSpPr/>
            <p:nvPr/>
          </p:nvSpPr>
          <p:spPr>
            <a:xfrm>
              <a:off x="8365534" y="4127022"/>
              <a:ext cx="366174" cy="113024"/>
            </a:xfrm>
            <a:custGeom>
              <a:avLst/>
              <a:gdLst/>
              <a:ahLst/>
              <a:cxnLst/>
              <a:rect l="l" t="t" r="r" b="b"/>
              <a:pathLst>
                <a:path w="10633" h="3282" extrusionOk="0">
                  <a:moveTo>
                    <a:pt x="0" y="0"/>
                  </a:moveTo>
                  <a:lnTo>
                    <a:pt x="92" y="2927"/>
                  </a:lnTo>
                  <a:lnTo>
                    <a:pt x="10632" y="3281"/>
                  </a:lnTo>
                  <a:lnTo>
                    <a:pt x="10289" y="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44"/>
            <p:cNvSpPr/>
            <p:nvPr/>
          </p:nvSpPr>
          <p:spPr>
            <a:xfrm>
              <a:off x="8442706" y="4171100"/>
              <a:ext cx="222845" cy="32716"/>
            </a:xfrm>
            <a:custGeom>
              <a:avLst/>
              <a:gdLst/>
              <a:ahLst/>
              <a:cxnLst/>
              <a:rect l="l" t="t" r="r" b="b"/>
              <a:pathLst>
                <a:path w="6471" h="950" extrusionOk="0">
                  <a:moveTo>
                    <a:pt x="34" y="0"/>
                  </a:moveTo>
                  <a:lnTo>
                    <a:pt x="0" y="538"/>
                  </a:lnTo>
                  <a:lnTo>
                    <a:pt x="6436" y="949"/>
                  </a:lnTo>
                  <a:lnTo>
                    <a:pt x="6471" y="423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44"/>
            <p:cNvSpPr/>
            <p:nvPr/>
          </p:nvSpPr>
          <p:spPr>
            <a:xfrm>
              <a:off x="8367497" y="4270139"/>
              <a:ext cx="344892" cy="4925"/>
            </a:xfrm>
            <a:custGeom>
              <a:avLst/>
              <a:gdLst/>
              <a:ahLst/>
              <a:cxnLst/>
              <a:rect l="l" t="t" r="r" b="b"/>
              <a:pathLst>
                <a:path w="10015" h="143" extrusionOk="0">
                  <a:moveTo>
                    <a:pt x="6338" y="0"/>
                  </a:moveTo>
                  <a:cubicBezTo>
                    <a:pt x="5915" y="0"/>
                    <a:pt x="5469" y="2"/>
                    <a:pt x="5008" y="5"/>
                  </a:cubicBezTo>
                  <a:cubicBezTo>
                    <a:pt x="3624" y="5"/>
                    <a:pt x="2378" y="17"/>
                    <a:pt x="1475" y="40"/>
                  </a:cubicBezTo>
                  <a:lnTo>
                    <a:pt x="401" y="63"/>
                  </a:lnTo>
                  <a:cubicBezTo>
                    <a:pt x="263" y="63"/>
                    <a:pt x="138" y="63"/>
                    <a:pt x="0" y="85"/>
                  </a:cubicBezTo>
                  <a:cubicBezTo>
                    <a:pt x="138" y="108"/>
                    <a:pt x="263" y="120"/>
                    <a:pt x="401" y="120"/>
                  </a:cubicBezTo>
                  <a:lnTo>
                    <a:pt x="1475" y="131"/>
                  </a:lnTo>
                  <a:cubicBezTo>
                    <a:pt x="2378" y="143"/>
                    <a:pt x="3624" y="143"/>
                    <a:pt x="5008" y="143"/>
                  </a:cubicBezTo>
                  <a:cubicBezTo>
                    <a:pt x="6391" y="131"/>
                    <a:pt x="7637" y="120"/>
                    <a:pt x="8552" y="108"/>
                  </a:cubicBezTo>
                  <a:lnTo>
                    <a:pt x="9615" y="74"/>
                  </a:lnTo>
                  <a:cubicBezTo>
                    <a:pt x="9652" y="77"/>
                    <a:pt x="9688" y="78"/>
                    <a:pt x="9723" y="78"/>
                  </a:cubicBezTo>
                  <a:cubicBezTo>
                    <a:pt x="9820" y="78"/>
                    <a:pt x="9915" y="68"/>
                    <a:pt x="10015" y="51"/>
                  </a:cubicBezTo>
                  <a:cubicBezTo>
                    <a:pt x="9878" y="28"/>
                    <a:pt x="9752" y="17"/>
                    <a:pt x="9615" y="17"/>
                  </a:cubicBezTo>
                  <a:lnTo>
                    <a:pt x="8552" y="5"/>
                  </a:lnTo>
                  <a:cubicBezTo>
                    <a:pt x="7942" y="5"/>
                    <a:pt x="7185" y="0"/>
                    <a:pt x="633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44"/>
            <p:cNvSpPr/>
            <p:nvPr/>
          </p:nvSpPr>
          <p:spPr>
            <a:xfrm>
              <a:off x="8369460" y="4285670"/>
              <a:ext cx="346889" cy="6715"/>
            </a:xfrm>
            <a:custGeom>
              <a:avLst/>
              <a:gdLst/>
              <a:ahLst/>
              <a:cxnLst/>
              <a:rect l="l" t="t" r="r" b="b"/>
              <a:pathLst>
                <a:path w="10073" h="195" extrusionOk="0">
                  <a:moveTo>
                    <a:pt x="389" y="0"/>
                  </a:moveTo>
                  <a:cubicBezTo>
                    <a:pt x="264" y="0"/>
                    <a:pt x="126" y="12"/>
                    <a:pt x="1" y="23"/>
                  </a:cubicBezTo>
                  <a:cubicBezTo>
                    <a:pt x="126" y="46"/>
                    <a:pt x="264" y="57"/>
                    <a:pt x="389" y="57"/>
                  </a:cubicBezTo>
                  <a:lnTo>
                    <a:pt x="1475" y="92"/>
                  </a:lnTo>
                  <a:cubicBezTo>
                    <a:pt x="2379" y="126"/>
                    <a:pt x="3647" y="149"/>
                    <a:pt x="5031" y="160"/>
                  </a:cubicBezTo>
                  <a:cubicBezTo>
                    <a:pt x="6425" y="183"/>
                    <a:pt x="7683" y="195"/>
                    <a:pt x="8598" y="195"/>
                  </a:cubicBezTo>
                  <a:lnTo>
                    <a:pt x="9672" y="195"/>
                  </a:lnTo>
                  <a:cubicBezTo>
                    <a:pt x="9809" y="195"/>
                    <a:pt x="9947" y="195"/>
                    <a:pt x="10072" y="172"/>
                  </a:cubicBezTo>
                  <a:cubicBezTo>
                    <a:pt x="9947" y="149"/>
                    <a:pt x="9809" y="137"/>
                    <a:pt x="9684" y="137"/>
                  </a:cubicBezTo>
                  <a:lnTo>
                    <a:pt x="8598" y="103"/>
                  </a:lnTo>
                  <a:cubicBezTo>
                    <a:pt x="7683" y="80"/>
                    <a:pt x="6425" y="57"/>
                    <a:pt x="5042" y="35"/>
                  </a:cubicBezTo>
                  <a:cubicBezTo>
                    <a:pt x="3647" y="12"/>
                    <a:pt x="2390" y="0"/>
                    <a:pt x="147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44"/>
            <p:cNvSpPr/>
            <p:nvPr/>
          </p:nvSpPr>
          <p:spPr>
            <a:xfrm>
              <a:off x="5451119" y="3311019"/>
              <a:ext cx="414214" cy="1014012"/>
            </a:xfrm>
            <a:custGeom>
              <a:avLst/>
              <a:gdLst/>
              <a:ahLst/>
              <a:cxnLst/>
              <a:rect l="l" t="t" r="r" b="b"/>
              <a:pathLst>
                <a:path w="12028" h="29445" extrusionOk="0">
                  <a:moveTo>
                    <a:pt x="4440" y="0"/>
                  </a:moveTo>
                  <a:cubicBezTo>
                    <a:pt x="4283" y="0"/>
                    <a:pt x="4122" y="7"/>
                    <a:pt x="3956" y="20"/>
                  </a:cubicBezTo>
                  <a:cubicBezTo>
                    <a:pt x="2253" y="295"/>
                    <a:pt x="1487" y="2387"/>
                    <a:pt x="1635" y="4101"/>
                  </a:cubicBezTo>
                  <a:cubicBezTo>
                    <a:pt x="1784" y="5828"/>
                    <a:pt x="2493" y="7508"/>
                    <a:pt x="2310" y="9223"/>
                  </a:cubicBezTo>
                  <a:cubicBezTo>
                    <a:pt x="2058" y="11395"/>
                    <a:pt x="412" y="13236"/>
                    <a:pt x="229" y="15419"/>
                  </a:cubicBezTo>
                  <a:cubicBezTo>
                    <a:pt x="1" y="17991"/>
                    <a:pt x="1818" y="20278"/>
                    <a:pt x="2367" y="22804"/>
                  </a:cubicBezTo>
                  <a:cubicBezTo>
                    <a:pt x="2630" y="24039"/>
                    <a:pt x="2596" y="25342"/>
                    <a:pt x="3053" y="26508"/>
                  </a:cubicBezTo>
                  <a:cubicBezTo>
                    <a:pt x="3738" y="28252"/>
                    <a:pt x="5578" y="29444"/>
                    <a:pt x="7429" y="29444"/>
                  </a:cubicBezTo>
                  <a:cubicBezTo>
                    <a:pt x="7679" y="29444"/>
                    <a:pt x="7928" y="29423"/>
                    <a:pt x="8175" y="29378"/>
                  </a:cubicBezTo>
                  <a:cubicBezTo>
                    <a:pt x="10267" y="29001"/>
                    <a:pt x="11947" y="27034"/>
                    <a:pt x="11993" y="24919"/>
                  </a:cubicBezTo>
                  <a:cubicBezTo>
                    <a:pt x="12027" y="22942"/>
                    <a:pt x="10804" y="21078"/>
                    <a:pt x="10953" y="19100"/>
                  </a:cubicBezTo>
                  <a:cubicBezTo>
                    <a:pt x="11067" y="17649"/>
                    <a:pt x="11924" y="16265"/>
                    <a:pt x="11741" y="14813"/>
                  </a:cubicBezTo>
                  <a:cubicBezTo>
                    <a:pt x="11524" y="13087"/>
                    <a:pt x="9924" y="11864"/>
                    <a:pt x="9352" y="10218"/>
                  </a:cubicBezTo>
                  <a:cubicBezTo>
                    <a:pt x="8792" y="8571"/>
                    <a:pt x="9329" y="6765"/>
                    <a:pt x="9135" y="5027"/>
                  </a:cubicBezTo>
                  <a:cubicBezTo>
                    <a:pt x="8810" y="2094"/>
                    <a:pt x="7255" y="0"/>
                    <a:pt x="44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44"/>
            <p:cNvSpPr/>
            <p:nvPr/>
          </p:nvSpPr>
          <p:spPr>
            <a:xfrm>
              <a:off x="5277904" y="3828597"/>
              <a:ext cx="356325" cy="498138"/>
            </a:xfrm>
            <a:custGeom>
              <a:avLst/>
              <a:gdLst/>
              <a:ahLst/>
              <a:cxnLst/>
              <a:rect l="l" t="t" r="r" b="b"/>
              <a:pathLst>
                <a:path w="10347" h="14465" extrusionOk="0">
                  <a:moveTo>
                    <a:pt x="286" y="1"/>
                  </a:moveTo>
                  <a:lnTo>
                    <a:pt x="286" y="1"/>
                  </a:lnTo>
                  <a:cubicBezTo>
                    <a:pt x="1" y="2881"/>
                    <a:pt x="1270" y="6254"/>
                    <a:pt x="2744" y="8735"/>
                  </a:cubicBezTo>
                  <a:cubicBezTo>
                    <a:pt x="4242" y="11238"/>
                    <a:pt x="6494" y="13193"/>
                    <a:pt x="9169" y="14325"/>
                  </a:cubicBezTo>
                  <a:cubicBezTo>
                    <a:pt x="9344" y="14399"/>
                    <a:pt x="9546" y="14465"/>
                    <a:pt x="9735" y="14465"/>
                  </a:cubicBezTo>
                  <a:cubicBezTo>
                    <a:pt x="9867" y="14465"/>
                    <a:pt x="9991" y="14433"/>
                    <a:pt x="10095" y="14348"/>
                  </a:cubicBezTo>
                  <a:cubicBezTo>
                    <a:pt x="10301" y="14176"/>
                    <a:pt x="10335" y="13879"/>
                    <a:pt x="10335" y="13605"/>
                  </a:cubicBezTo>
                  <a:cubicBezTo>
                    <a:pt x="10347" y="10564"/>
                    <a:pt x="9375" y="7591"/>
                    <a:pt x="7569" y="5134"/>
                  </a:cubicBezTo>
                  <a:cubicBezTo>
                    <a:pt x="5751" y="2687"/>
                    <a:pt x="3202" y="892"/>
                    <a:pt x="286" y="1"/>
                  </a:cubicBezTo>
                  <a:close/>
                </a:path>
              </a:pathLst>
            </a:custGeom>
            <a:solidFill>
              <a:srgbClr val="6797FF">
                <a:alpha val="6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44"/>
            <p:cNvSpPr/>
            <p:nvPr/>
          </p:nvSpPr>
          <p:spPr>
            <a:xfrm>
              <a:off x="5413721" y="4007321"/>
              <a:ext cx="305151" cy="521280"/>
            </a:xfrm>
            <a:custGeom>
              <a:avLst/>
              <a:gdLst/>
              <a:ahLst/>
              <a:cxnLst/>
              <a:rect l="l" t="t" r="r" b="b"/>
              <a:pathLst>
                <a:path w="8861" h="15137" extrusionOk="0">
                  <a:moveTo>
                    <a:pt x="1" y="1"/>
                  </a:moveTo>
                  <a:lnTo>
                    <a:pt x="1" y="1"/>
                  </a:lnTo>
                  <a:cubicBezTo>
                    <a:pt x="23" y="46"/>
                    <a:pt x="58" y="104"/>
                    <a:pt x="104" y="138"/>
                  </a:cubicBezTo>
                  <a:lnTo>
                    <a:pt x="412" y="549"/>
                  </a:lnTo>
                  <a:cubicBezTo>
                    <a:pt x="687" y="904"/>
                    <a:pt x="1075" y="1418"/>
                    <a:pt x="1544" y="2059"/>
                  </a:cubicBezTo>
                  <a:cubicBezTo>
                    <a:pt x="2767" y="3739"/>
                    <a:pt x="3899" y="5465"/>
                    <a:pt x="4951" y="7260"/>
                  </a:cubicBezTo>
                  <a:cubicBezTo>
                    <a:pt x="6002" y="9055"/>
                    <a:pt x="6951" y="10896"/>
                    <a:pt x="7809" y="12782"/>
                  </a:cubicBezTo>
                  <a:cubicBezTo>
                    <a:pt x="8140" y="13513"/>
                    <a:pt x="8392" y="14096"/>
                    <a:pt x="8575" y="14508"/>
                  </a:cubicBezTo>
                  <a:lnTo>
                    <a:pt x="8780" y="14977"/>
                  </a:lnTo>
                  <a:cubicBezTo>
                    <a:pt x="8792" y="15034"/>
                    <a:pt x="8826" y="15091"/>
                    <a:pt x="8860" y="15137"/>
                  </a:cubicBezTo>
                  <a:cubicBezTo>
                    <a:pt x="8849" y="15080"/>
                    <a:pt x="8826" y="15022"/>
                    <a:pt x="8803" y="14977"/>
                  </a:cubicBezTo>
                  <a:cubicBezTo>
                    <a:pt x="8758" y="14851"/>
                    <a:pt x="8700" y="14691"/>
                    <a:pt x="8632" y="14485"/>
                  </a:cubicBezTo>
                  <a:cubicBezTo>
                    <a:pt x="8472" y="14074"/>
                    <a:pt x="8232" y="13479"/>
                    <a:pt x="7912" y="12736"/>
                  </a:cubicBezTo>
                  <a:cubicBezTo>
                    <a:pt x="7077" y="10838"/>
                    <a:pt x="6140" y="8975"/>
                    <a:pt x="5099" y="7180"/>
                  </a:cubicBezTo>
                  <a:cubicBezTo>
                    <a:pt x="4048" y="5385"/>
                    <a:pt x="2893" y="3659"/>
                    <a:pt x="1635" y="2001"/>
                  </a:cubicBezTo>
                  <a:cubicBezTo>
                    <a:pt x="1155" y="1361"/>
                    <a:pt x="744" y="858"/>
                    <a:pt x="458" y="515"/>
                  </a:cubicBezTo>
                  <a:lnTo>
                    <a:pt x="126" y="126"/>
                  </a:lnTo>
                  <a:cubicBezTo>
                    <a:pt x="46" y="3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44"/>
            <p:cNvSpPr/>
            <p:nvPr/>
          </p:nvSpPr>
          <p:spPr>
            <a:xfrm>
              <a:off x="5654259" y="3585304"/>
              <a:ext cx="66568" cy="935460"/>
            </a:xfrm>
            <a:custGeom>
              <a:avLst/>
              <a:gdLst/>
              <a:ahLst/>
              <a:cxnLst/>
              <a:rect l="l" t="t" r="r" b="b"/>
              <a:pathLst>
                <a:path w="1933" h="27164" extrusionOk="0">
                  <a:moveTo>
                    <a:pt x="23" y="1"/>
                  </a:moveTo>
                  <a:cubicBezTo>
                    <a:pt x="12" y="92"/>
                    <a:pt x="1" y="183"/>
                    <a:pt x="1" y="275"/>
                  </a:cubicBezTo>
                  <a:cubicBezTo>
                    <a:pt x="12" y="469"/>
                    <a:pt x="23" y="744"/>
                    <a:pt x="35" y="1075"/>
                  </a:cubicBezTo>
                  <a:cubicBezTo>
                    <a:pt x="69" y="1773"/>
                    <a:pt x="115" y="2767"/>
                    <a:pt x="172" y="3990"/>
                  </a:cubicBezTo>
                  <a:cubicBezTo>
                    <a:pt x="298" y="6448"/>
                    <a:pt x="504" y="9844"/>
                    <a:pt x="767" y="13593"/>
                  </a:cubicBezTo>
                  <a:cubicBezTo>
                    <a:pt x="1030" y="17343"/>
                    <a:pt x="1304" y="20738"/>
                    <a:pt x="1521" y="23196"/>
                  </a:cubicBezTo>
                  <a:cubicBezTo>
                    <a:pt x="1635" y="24408"/>
                    <a:pt x="1738" y="25403"/>
                    <a:pt x="1795" y="26100"/>
                  </a:cubicBezTo>
                  <a:cubicBezTo>
                    <a:pt x="1841" y="26432"/>
                    <a:pt x="1864" y="26694"/>
                    <a:pt x="1887" y="26889"/>
                  </a:cubicBezTo>
                  <a:cubicBezTo>
                    <a:pt x="1887" y="26980"/>
                    <a:pt x="1910" y="27072"/>
                    <a:pt x="1921" y="27163"/>
                  </a:cubicBezTo>
                  <a:cubicBezTo>
                    <a:pt x="1933" y="27072"/>
                    <a:pt x="1933" y="26980"/>
                    <a:pt x="1921" y="26889"/>
                  </a:cubicBezTo>
                  <a:cubicBezTo>
                    <a:pt x="1910" y="26694"/>
                    <a:pt x="1898" y="26420"/>
                    <a:pt x="1875" y="26089"/>
                  </a:cubicBezTo>
                  <a:cubicBezTo>
                    <a:pt x="1818" y="25391"/>
                    <a:pt x="1738" y="24397"/>
                    <a:pt x="1647" y="23185"/>
                  </a:cubicBezTo>
                  <a:cubicBezTo>
                    <a:pt x="1464" y="20727"/>
                    <a:pt x="1201" y="17332"/>
                    <a:pt x="938" y="13582"/>
                  </a:cubicBezTo>
                  <a:cubicBezTo>
                    <a:pt x="675" y="9844"/>
                    <a:pt x="446" y="6437"/>
                    <a:pt x="298" y="3979"/>
                  </a:cubicBezTo>
                  <a:cubicBezTo>
                    <a:pt x="218" y="2767"/>
                    <a:pt x="161" y="1773"/>
                    <a:pt x="115" y="1064"/>
                  </a:cubicBezTo>
                  <a:cubicBezTo>
                    <a:pt x="81" y="732"/>
                    <a:pt x="69" y="469"/>
                    <a:pt x="58" y="275"/>
                  </a:cubicBezTo>
                  <a:cubicBezTo>
                    <a:pt x="46" y="183"/>
                    <a:pt x="35" y="92"/>
                    <a:pt x="2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44"/>
            <p:cNvSpPr/>
            <p:nvPr/>
          </p:nvSpPr>
          <p:spPr>
            <a:xfrm>
              <a:off x="5564105" y="4387636"/>
              <a:ext cx="249637" cy="304014"/>
            </a:xfrm>
            <a:custGeom>
              <a:avLst/>
              <a:gdLst/>
              <a:ahLst/>
              <a:cxnLst/>
              <a:rect l="l" t="t" r="r" b="b"/>
              <a:pathLst>
                <a:path w="7249" h="8828" extrusionOk="0">
                  <a:moveTo>
                    <a:pt x="1" y="0"/>
                  </a:moveTo>
                  <a:lnTo>
                    <a:pt x="286" y="5465"/>
                  </a:lnTo>
                  <a:cubicBezTo>
                    <a:pt x="331" y="7339"/>
                    <a:pt x="1863" y="8827"/>
                    <a:pt x="3726" y="8827"/>
                  </a:cubicBezTo>
                  <a:cubicBezTo>
                    <a:pt x="3760" y="8827"/>
                    <a:pt x="3795" y="8827"/>
                    <a:pt x="3830" y="8826"/>
                  </a:cubicBezTo>
                  <a:cubicBezTo>
                    <a:pt x="5740" y="8780"/>
                    <a:pt x="7249" y="7191"/>
                    <a:pt x="7203" y="5282"/>
                  </a:cubicBezTo>
                  <a:lnTo>
                    <a:pt x="7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44"/>
            <p:cNvSpPr/>
            <p:nvPr/>
          </p:nvSpPr>
          <p:spPr>
            <a:xfrm>
              <a:off x="5199975" y="4680138"/>
              <a:ext cx="3732991" cy="4752"/>
            </a:xfrm>
            <a:custGeom>
              <a:avLst/>
              <a:gdLst/>
              <a:ahLst/>
              <a:cxnLst/>
              <a:rect l="l" t="t" r="r" b="b"/>
              <a:pathLst>
                <a:path w="108399" h="138" extrusionOk="0">
                  <a:moveTo>
                    <a:pt x="54199" y="0"/>
                  </a:moveTo>
                  <a:cubicBezTo>
                    <a:pt x="24259" y="0"/>
                    <a:pt x="0" y="34"/>
                    <a:pt x="0" y="69"/>
                  </a:cubicBezTo>
                  <a:cubicBezTo>
                    <a:pt x="0" y="114"/>
                    <a:pt x="24270" y="137"/>
                    <a:pt x="54199" y="137"/>
                  </a:cubicBezTo>
                  <a:cubicBezTo>
                    <a:pt x="84129" y="137"/>
                    <a:pt x="108399" y="114"/>
                    <a:pt x="108399" y="69"/>
                  </a:cubicBezTo>
                  <a:cubicBezTo>
                    <a:pt x="108399" y="34"/>
                    <a:pt x="84140" y="0"/>
                    <a:pt x="5419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44"/>
            <p:cNvSpPr/>
            <p:nvPr/>
          </p:nvSpPr>
          <p:spPr>
            <a:xfrm>
              <a:off x="7812796" y="1134126"/>
              <a:ext cx="835454" cy="977612"/>
            </a:xfrm>
            <a:custGeom>
              <a:avLst/>
              <a:gdLst/>
              <a:ahLst/>
              <a:cxnLst/>
              <a:rect l="l" t="t" r="r" b="b"/>
              <a:pathLst>
                <a:path w="24260" h="28388" extrusionOk="0">
                  <a:moveTo>
                    <a:pt x="7551" y="1"/>
                  </a:moveTo>
                  <a:cubicBezTo>
                    <a:pt x="6916" y="1"/>
                    <a:pt x="6335" y="424"/>
                    <a:pt x="6163" y="1056"/>
                  </a:cubicBezTo>
                  <a:lnTo>
                    <a:pt x="206" y="23417"/>
                  </a:lnTo>
                  <a:cubicBezTo>
                    <a:pt x="1" y="24183"/>
                    <a:pt x="458" y="24972"/>
                    <a:pt x="1224" y="25166"/>
                  </a:cubicBezTo>
                  <a:lnTo>
                    <a:pt x="12633" y="28207"/>
                  </a:lnTo>
                  <a:lnTo>
                    <a:pt x="12622" y="28207"/>
                  </a:lnTo>
                  <a:cubicBezTo>
                    <a:pt x="13079" y="28330"/>
                    <a:pt x="13538" y="28388"/>
                    <a:pt x="13990" y="28388"/>
                  </a:cubicBezTo>
                  <a:cubicBezTo>
                    <a:pt x="16326" y="28388"/>
                    <a:pt x="18460" y="26826"/>
                    <a:pt x="19092" y="24469"/>
                  </a:cubicBezTo>
                  <a:lnTo>
                    <a:pt x="24054" y="5823"/>
                  </a:lnTo>
                  <a:cubicBezTo>
                    <a:pt x="24260" y="5057"/>
                    <a:pt x="23802" y="4280"/>
                    <a:pt x="23048" y="4074"/>
                  </a:cubicBezTo>
                  <a:lnTo>
                    <a:pt x="7923" y="50"/>
                  </a:lnTo>
                  <a:cubicBezTo>
                    <a:pt x="7799" y="17"/>
                    <a:pt x="7674" y="1"/>
                    <a:pt x="755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44"/>
            <p:cNvSpPr/>
            <p:nvPr/>
          </p:nvSpPr>
          <p:spPr>
            <a:xfrm>
              <a:off x="8026164" y="1266534"/>
              <a:ext cx="440593" cy="360664"/>
            </a:xfrm>
            <a:custGeom>
              <a:avLst/>
              <a:gdLst/>
              <a:ahLst/>
              <a:cxnLst/>
              <a:rect l="l" t="t" r="r" b="b"/>
              <a:pathLst>
                <a:path w="12794" h="10473" extrusionOk="0">
                  <a:moveTo>
                    <a:pt x="2024" y="1"/>
                  </a:moveTo>
                  <a:lnTo>
                    <a:pt x="1" y="7603"/>
                  </a:lnTo>
                  <a:lnTo>
                    <a:pt x="10770" y="10472"/>
                  </a:lnTo>
                  <a:lnTo>
                    <a:pt x="12793" y="2870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44"/>
            <p:cNvSpPr/>
            <p:nvPr/>
          </p:nvSpPr>
          <p:spPr>
            <a:xfrm>
              <a:off x="8206438" y="1726431"/>
              <a:ext cx="94944" cy="80171"/>
            </a:xfrm>
            <a:custGeom>
              <a:avLst/>
              <a:gdLst/>
              <a:ahLst/>
              <a:cxnLst/>
              <a:rect l="l" t="t" r="r" b="b"/>
              <a:pathLst>
                <a:path w="2757" h="2328" extrusionOk="0">
                  <a:moveTo>
                    <a:pt x="1447" y="0"/>
                  </a:moveTo>
                  <a:cubicBezTo>
                    <a:pt x="605" y="0"/>
                    <a:pt x="0" y="942"/>
                    <a:pt x="459" y="1747"/>
                  </a:cubicBezTo>
                  <a:cubicBezTo>
                    <a:pt x="686" y="2141"/>
                    <a:pt x="1076" y="2327"/>
                    <a:pt x="1463" y="2327"/>
                  </a:cubicBezTo>
                  <a:cubicBezTo>
                    <a:pt x="1953" y="2327"/>
                    <a:pt x="2439" y="2029"/>
                    <a:pt x="2585" y="1473"/>
                  </a:cubicBezTo>
                  <a:cubicBezTo>
                    <a:pt x="2757" y="844"/>
                    <a:pt x="2391" y="204"/>
                    <a:pt x="1762" y="44"/>
                  </a:cubicBezTo>
                  <a:cubicBezTo>
                    <a:pt x="1655" y="14"/>
                    <a:pt x="1549" y="0"/>
                    <a:pt x="144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44"/>
            <p:cNvSpPr/>
            <p:nvPr/>
          </p:nvSpPr>
          <p:spPr>
            <a:xfrm>
              <a:off x="8216734" y="1726362"/>
              <a:ext cx="80343" cy="79929"/>
            </a:xfrm>
            <a:custGeom>
              <a:avLst/>
              <a:gdLst/>
              <a:ahLst/>
              <a:cxnLst/>
              <a:rect l="l" t="t" r="r" b="b"/>
              <a:pathLst>
                <a:path w="2333" h="2321" extrusionOk="0">
                  <a:moveTo>
                    <a:pt x="1166" y="0"/>
                  </a:moveTo>
                  <a:cubicBezTo>
                    <a:pt x="640" y="0"/>
                    <a:pt x="183" y="355"/>
                    <a:pt x="46" y="858"/>
                  </a:cubicBezTo>
                  <a:cubicBezTo>
                    <a:pt x="11" y="961"/>
                    <a:pt x="0" y="1063"/>
                    <a:pt x="0" y="1166"/>
                  </a:cubicBezTo>
                  <a:cubicBezTo>
                    <a:pt x="11" y="1692"/>
                    <a:pt x="354" y="2149"/>
                    <a:pt x="869" y="2287"/>
                  </a:cubicBezTo>
                  <a:cubicBezTo>
                    <a:pt x="960" y="2310"/>
                    <a:pt x="1063" y="2321"/>
                    <a:pt x="1166" y="2321"/>
                  </a:cubicBezTo>
                  <a:cubicBezTo>
                    <a:pt x="1692" y="2321"/>
                    <a:pt x="2149" y="1978"/>
                    <a:pt x="2286" y="1464"/>
                  </a:cubicBezTo>
                  <a:cubicBezTo>
                    <a:pt x="2321" y="1372"/>
                    <a:pt x="2332" y="1269"/>
                    <a:pt x="2332" y="1166"/>
                  </a:cubicBezTo>
                  <a:cubicBezTo>
                    <a:pt x="2332" y="640"/>
                    <a:pt x="1978" y="172"/>
                    <a:pt x="1463" y="46"/>
                  </a:cubicBezTo>
                  <a:cubicBezTo>
                    <a:pt x="1372" y="12"/>
                    <a:pt x="1269" y="0"/>
                    <a:pt x="11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44"/>
            <p:cNvSpPr/>
            <p:nvPr/>
          </p:nvSpPr>
          <p:spPr>
            <a:xfrm>
              <a:off x="8261467" y="1820615"/>
              <a:ext cx="95048" cy="80446"/>
            </a:xfrm>
            <a:custGeom>
              <a:avLst/>
              <a:gdLst/>
              <a:ahLst/>
              <a:cxnLst/>
              <a:rect l="l" t="t" r="r" b="b"/>
              <a:pathLst>
                <a:path w="2760" h="2336" extrusionOk="0">
                  <a:moveTo>
                    <a:pt x="1460" y="1"/>
                  </a:moveTo>
                  <a:cubicBezTo>
                    <a:pt x="613" y="1"/>
                    <a:pt x="1" y="947"/>
                    <a:pt x="462" y="1756"/>
                  </a:cubicBezTo>
                  <a:cubicBezTo>
                    <a:pt x="688" y="2149"/>
                    <a:pt x="1074" y="2335"/>
                    <a:pt x="1458" y="2335"/>
                  </a:cubicBezTo>
                  <a:cubicBezTo>
                    <a:pt x="1948" y="2335"/>
                    <a:pt x="2434" y="2033"/>
                    <a:pt x="2588" y="1470"/>
                  </a:cubicBezTo>
                  <a:cubicBezTo>
                    <a:pt x="2759" y="853"/>
                    <a:pt x="2394" y="213"/>
                    <a:pt x="1765" y="41"/>
                  </a:cubicBezTo>
                  <a:cubicBezTo>
                    <a:pt x="1661" y="14"/>
                    <a:pt x="1559" y="1"/>
                    <a:pt x="146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44"/>
            <p:cNvSpPr/>
            <p:nvPr/>
          </p:nvSpPr>
          <p:spPr>
            <a:xfrm>
              <a:off x="8271833" y="1821234"/>
              <a:ext cx="79964" cy="79964"/>
            </a:xfrm>
            <a:custGeom>
              <a:avLst/>
              <a:gdLst/>
              <a:ahLst/>
              <a:cxnLst/>
              <a:rect l="l" t="t" r="r" b="b"/>
              <a:pathLst>
                <a:path w="2322" h="2322" extrusionOk="0">
                  <a:moveTo>
                    <a:pt x="1167" y="0"/>
                  </a:moveTo>
                  <a:cubicBezTo>
                    <a:pt x="641" y="0"/>
                    <a:pt x="183" y="355"/>
                    <a:pt x="46" y="858"/>
                  </a:cubicBezTo>
                  <a:cubicBezTo>
                    <a:pt x="12" y="961"/>
                    <a:pt x="0" y="1064"/>
                    <a:pt x="0" y="1166"/>
                  </a:cubicBezTo>
                  <a:cubicBezTo>
                    <a:pt x="0" y="1692"/>
                    <a:pt x="355" y="2150"/>
                    <a:pt x="858" y="2287"/>
                  </a:cubicBezTo>
                  <a:cubicBezTo>
                    <a:pt x="961" y="2310"/>
                    <a:pt x="1052" y="2321"/>
                    <a:pt x="1155" y="2321"/>
                  </a:cubicBezTo>
                  <a:cubicBezTo>
                    <a:pt x="1681" y="2321"/>
                    <a:pt x="2138" y="1967"/>
                    <a:pt x="2287" y="1464"/>
                  </a:cubicBezTo>
                  <a:cubicBezTo>
                    <a:pt x="2310" y="1361"/>
                    <a:pt x="2321" y="1258"/>
                    <a:pt x="2321" y="1155"/>
                  </a:cubicBezTo>
                  <a:cubicBezTo>
                    <a:pt x="2321" y="629"/>
                    <a:pt x="1967" y="172"/>
                    <a:pt x="1464" y="35"/>
                  </a:cubicBezTo>
                  <a:cubicBezTo>
                    <a:pt x="1361" y="12"/>
                    <a:pt x="1269" y="0"/>
                    <a:pt x="1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44"/>
            <p:cNvSpPr/>
            <p:nvPr/>
          </p:nvSpPr>
          <p:spPr>
            <a:xfrm>
              <a:off x="7895719" y="1636484"/>
              <a:ext cx="267510" cy="225393"/>
            </a:xfrm>
            <a:custGeom>
              <a:avLst/>
              <a:gdLst/>
              <a:ahLst/>
              <a:cxnLst/>
              <a:rect l="l" t="t" r="r" b="b"/>
              <a:pathLst>
                <a:path w="7768" h="6545" extrusionOk="0">
                  <a:moveTo>
                    <a:pt x="4103" y="1"/>
                  </a:moveTo>
                  <a:cubicBezTo>
                    <a:pt x="1716" y="1"/>
                    <a:pt x="0" y="2660"/>
                    <a:pt x="1308" y="4908"/>
                  </a:cubicBezTo>
                  <a:cubicBezTo>
                    <a:pt x="1952" y="6020"/>
                    <a:pt x="3043" y="6545"/>
                    <a:pt x="4127" y="6545"/>
                  </a:cubicBezTo>
                  <a:cubicBezTo>
                    <a:pt x="5507" y="6545"/>
                    <a:pt x="6876" y="5694"/>
                    <a:pt x="7299" y="4119"/>
                  </a:cubicBezTo>
                  <a:cubicBezTo>
                    <a:pt x="7767" y="2370"/>
                    <a:pt x="6727" y="575"/>
                    <a:pt x="4978" y="118"/>
                  </a:cubicBezTo>
                  <a:cubicBezTo>
                    <a:pt x="4679" y="38"/>
                    <a:pt x="4387" y="1"/>
                    <a:pt x="410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44"/>
            <p:cNvSpPr/>
            <p:nvPr/>
          </p:nvSpPr>
          <p:spPr>
            <a:xfrm>
              <a:off x="7891931" y="1636587"/>
              <a:ext cx="259073" cy="225221"/>
            </a:xfrm>
            <a:custGeom>
              <a:avLst/>
              <a:gdLst/>
              <a:ahLst/>
              <a:cxnLst/>
              <a:rect l="l" t="t" r="r" b="b"/>
              <a:pathLst>
                <a:path w="7523" h="6540" extrusionOk="0">
                  <a:moveTo>
                    <a:pt x="4242" y="1"/>
                  </a:moveTo>
                  <a:cubicBezTo>
                    <a:pt x="1532" y="1"/>
                    <a:pt x="1" y="3110"/>
                    <a:pt x="1647" y="5260"/>
                  </a:cubicBezTo>
                  <a:cubicBezTo>
                    <a:pt x="2320" y="6133"/>
                    <a:pt x="3282" y="6540"/>
                    <a:pt x="4234" y="6540"/>
                  </a:cubicBezTo>
                  <a:cubicBezTo>
                    <a:pt x="5625" y="6540"/>
                    <a:pt x="6995" y="5671"/>
                    <a:pt x="7409" y="4116"/>
                  </a:cubicBezTo>
                  <a:cubicBezTo>
                    <a:pt x="7477" y="3842"/>
                    <a:pt x="7523" y="3556"/>
                    <a:pt x="7523" y="3270"/>
                  </a:cubicBezTo>
                  <a:cubicBezTo>
                    <a:pt x="7523" y="1784"/>
                    <a:pt x="6528" y="492"/>
                    <a:pt x="5088" y="104"/>
                  </a:cubicBezTo>
                  <a:cubicBezTo>
                    <a:pt x="4813" y="35"/>
                    <a:pt x="4528" y="1"/>
                    <a:pt x="4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44"/>
            <p:cNvSpPr/>
            <p:nvPr/>
          </p:nvSpPr>
          <p:spPr>
            <a:xfrm>
              <a:off x="7943896" y="1661174"/>
              <a:ext cx="188614" cy="179075"/>
            </a:xfrm>
            <a:custGeom>
              <a:avLst/>
              <a:gdLst/>
              <a:ahLst/>
              <a:cxnLst/>
              <a:rect l="l" t="t" r="r" b="b"/>
              <a:pathLst>
                <a:path w="5477" h="5200" extrusionOk="0">
                  <a:moveTo>
                    <a:pt x="2710" y="1"/>
                  </a:moveTo>
                  <a:cubicBezTo>
                    <a:pt x="2535" y="1"/>
                    <a:pt x="2380" y="123"/>
                    <a:pt x="2333" y="293"/>
                  </a:cubicBezTo>
                  <a:lnTo>
                    <a:pt x="2138" y="1024"/>
                  </a:lnTo>
                  <a:cubicBezTo>
                    <a:pt x="2091" y="1206"/>
                    <a:pt x="1931" y="1324"/>
                    <a:pt x="1752" y="1324"/>
                  </a:cubicBezTo>
                  <a:cubicBezTo>
                    <a:pt x="1718" y="1324"/>
                    <a:pt x="1682" y="1320"/>
                    <a:pt x="1647" y="1310"/>
                  </a:cubicBezTo>
                  <a:lnTo>
                    <a:pt x="789" y="1082"/>
                  </a:lnTo>
                  <a:cubicBezTo>
                    <a:pt x="754" y="1072"/>
                    <a:pt x="719" y="1068"/>
                    <a:pt x="684" y="1068"/>
                  </a:cubicBezTo>
                  <a:cubicBezTo>
                    <a:pt x="506" y="1068"/>
                    <a:pt x="346" y="1186"/>
                    <a:pt x="298" y="1367"/>
                  </a:cubicBezTo>
                  <a:lnTo>
                    <a:pt x="58" y="2259"/>
                  </a:lnTo>
                  <a:cubicBezTo>
                    <a:pt x="1" y="2476"/>
                    <a:pt x="138" y="2694"/>
                    <a:pt x="344" y="2751"/>
                  </a:cubicBezTo>
                  <a:lnTo>
                    <a:pt x="1201" y="2979"/>
                  </a:lnTo>
                  <a:cubicBezTo>
                    <a:pt x="1418" y="3036"/>
                    <a:pt x="1544" y="3254"/>
                    <a:pt x="1487" y="3471"/>
                  </a:cubicBezTo>
                  <a:lnTo>
                    <a:pt x="1247" y="4385"/>
                  </a:lnTo>
                  <a:cubicBezTo>
                    <a:pt x="1190" y="4603"/>
                    <a:pt x="1315" y="4820"/>
                    <a:pt x="1532" y="4877"/>
                  </a:cubicBezTo>
                  <a:lnTo>
                    <a:pt x="2664" y="5186"/>
                  </a:lnTo>
                  <a:cubicBezTo>
                    <a:pt x="2700" y="5195"/>
                    <a:pt x="2735" y="5199"/>
                    <a:pt x="2770" y="5199"/>
                  </a:cubicBezTo>
                  <a:cubicBezTo>
                    <a:pt x="2948" y="5199"/>
                    <a:pt x="3108" y="5082"/>
                    <a:pt x="3156" y="4900"/>
                  </a:cubicBezTo>
                  <a:lnTo>
                    <a:pt x="3407" y="3951"/>
                  </a:lnTo>
                  <a:cubicBezTo>
                    <a:pt x="3457" y="3774"/>
                    <a:pt x="3625" y="3656"/>
                    <a:pt x="3809" y="3656"/>
                  </a:cubicBezTo>
                  <a:cubicBezTo>
                    <a:pt x="3839" y="3656"/>
                    <a:pt x="3869" y="3659"/>
                    <a:pt x="3899" y="3665"/>
                  </a:cubicBezTo>
                  <a:lnTo>
                    <a:pt x="4688" y="3882"/>
                  </a:lnTo>
                  <a:cubicBezTo>
                    <a:pt x="4723" y="3892"/>
                    <a:pt x="4758" y="3896"/>
                    <a:pt x="4793" y="3896"/>
                  </a:cubicBezTo>
                  <a:cubicBezTo>
                    <a:pt x="4971" y="3896"/>
                    <a:pt x="5131" y="3778"/>
                    <a:pt x="5179" y="3597"/>
                  </a:cubicBezTo>
                  <a:lnTo>
                    <a:pt x="5419" y="2694"/>
                  </a:lnTo>
                  <a:cubicBezTo>
                    <a:pt x="5477" y="2488"/>
                    <a:pt x="5339" y="2271"/>
                    <a:pt x="5134" y="2213"/>
                  </a:cubicBezTo>
                  <a:lnTo>
                    <a:pt x="4299" y="1985"/>
                  </a:lnTo>
                  <a:cubicBezTo>
                    <a:pt x="4082" y="1928"/>
                    <a:pt x="3956" y="1710"/>
                    <a:pt x="4013" y="1493"/>
                  </a:cubicBezTo>
                  <a:lnTo>
                    <a:pt x="4208" y="796"/>
                  </a:lnTo>
                  <a:cubicBezTo>
                    <a:pt x="4253" y="579"/>
                    <a:pt x="4128" y="350"/>
                    <a:pt x="3922" y="304"/>
                  </a:cubicBezTo>
                  <a:lnTo>
                    <a:pt x="2824" y="18"/>
                  </a:lnTo>
                  <a:cubicBezTo>
                    <a:pt x="2786" y="6"/>
                    <a:pt x="2747" y="1"/>
                    <a:pt x="271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44"/>
            <p:cNvSpPr/>
            <p:nvPr/>
          </p:nvSpPr>
          <p:spPr>
            <a:xfrm>
              <a:off x="8352138" y="1268497"/>
              <a:ext cx="298849" cy="833870"/>
            </a:xfrm>
            <a:custGeom>
              <a:avLst/>
              <a:gdLst/>
              <a:ahLst/>
              <a:cxnLst/>
              <a:rect l="l" t="t" r="r" b="b"/>
              <a:pathLst>
                <a:path w="8678" h="24214" extrusionOk="0">
                  <a:moveTo>
                    <a:pt x="6723" y="1"/>
                  </a:moveTo>
                  <a:lnTo>
                    <a:pt x="1" y="24214"/>
                  </a:lnTo>
                  <a:cubicBezTo>
                    <a:pt x="1" y="24214"/>
                    <a:pt x="2024" y="23734"/>
                    <a:pt x="3202" y="21390"/>
                  </a:cubicBezTo>
                  <a:cubicBezTo>
                    <a:pt x="3373" y="21047"/>
                    <a:pt x="4665" y="15949"/>
                    <a:pt x="4665" y="15949"/>
                  </a:cubicBezTo>
                  <a:lnTo>
                    <a:pt x="6368" y="9547"/>
                  </a:lnTo>
                  <a:lnTo>
                    <a:pt x="8518" y="1578"/>
                  </a:lnTo>
                  <a:cubicBezTo>
                    <a:pt x="8678" y="972"/>
                    <a:pt x="8312" y="355"/>
                    <a:pt x="7694" y="218"/>
                  </a:cubicBezTo>
                  <a:lnTo>
                    <a:pt x="6723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44"/>
            <p:cNvSpPr/>
            <p:nvPr/>
          </p:nvSpPr>
          <p:spPr>
            <a:xfrm>
              <a:off x="5952684" y="2185399"/>
              <a:ext cx="42944" cy="4752"/>
            </a:xfrm>
            <a:custGeom>
              <a:avLst/>
              <a:gdLst/>
              <a:ahLst/>
              <a:cxnLst/>
              <a:rect l="l" t="t" r="r" b="b"/>
              <a:pathLst>
                <a:path w="1247" h="138" extrusionOk="0">
                  <a:moveTo>
                    <a:pt x="617" y="0"/>
                  </a:moveTo>
                  <a:cubicBezTo>
                    <a:pt x="286" y="0"/>
                    <a:pt x="0" y="34"/>
                    <a:pt x="0" y="69"/>
                  </a:cubicBezTo>
                  <a:cubicBezTo>
                    <a:pt x="0" y="103"/>
                    <a:pt x="286" y="137"/>
                    <a:pt x="617" y="137"/>
                  </a:cubicBezTo>
                  <a:cubicBezTo>
                    <a:pt x="960" y="137"/>
                    <a:pt x="1246" y="103"/>
                    <a:pt x="1246" y="69"/>
                  </a:cubicBezTo>
                  <a:cubicBezTo>
                    <a:pt x="1246" y="23"/>
                    <a:pt x="960" y="0"/>
                    <a:pt x="61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44"/>
            <p:cNvSpPr/>
            <p:nvPr/>
          </p:nvSpPr>
          <p:spPr>
            <a:xfrm>
              <a:off x="6016047" y="2129095"/>
              <a:ext cx="4752" cy="43736"/>
            </a:xfrm>
            <a:custGeom>
              <a:avLst/>
              <a:gdLst/>
              <a:ahLst/>
              <a:cxnLst/>
              <a:rect l="l" t="t" r="r" b="b"/>
              <a:pathLst>
                <a:path w="138" h="1270" extrusionOk="0">
                  <a:moveTo>
                    <a:pt x="69" y="0"/>
                  </a:moveTo>
                  <a:cubicBezTo>
                    <a:pt x="35" y="0"/>
                    <a:pt x="1" y="286"/>
                    <a:pt x="1" y="640"/>
                  </a:cubicBezTo>
                  <a:cubicBezTo>
                    <a:pt x="1" y="983"/>
                    <a:pt x="35" y="1269"/>
                    <a:pt x="69" y="1269"/>
                  </a:cubicBezTo>
                  <a:cubicBezTo>
                    <a:pt x="104" y="1269"/>
                    <a:pt x="138" y="983"/>
                    <a:pt x="138" y="640"/>
                  </a:cubicBezTo>
                  <a:cubicBezTo>
                    <a:pt x="138" y="286"/>
                    <a:pt x="104" y="0"/>
                    <a:pt x="6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44"/>
            <p:cNvSpPr/>
            <p:nvPr/>
          </p:nvSpPr>
          <p:spPr>
            <a:xfrm>
              <a:off x="6042838" y="2183814"/>
              <a:ext cx="42944" cy="4752"/>
            </a:xfrm>
            <a:custGeom>
              <a:avLst/>
              <a:gdLst/>
              <a:ahLst/>
              <a:cxnLst/>
              <a:rect l="l" t="t" r="r" b="b"/>
              <a:pathLst>
                <a:path w="1247" h="138" extrusionOk="0">
                  <a:moveTo>
                    <a:pt x="617" y="0"/>
                  </a:moveTo>
                  <a:cubicBezTo>
                    <a:pt x="286" y="0"/>
                    <a:pt x="0" y="35"/>
                    <a:pt x="0" y="69"/>
                  </a:cubicBezTo>
                  <a:cubicBezTo>
                    <a:pt x="0" y="115"/>
                    <a:pt x="286" y="138"/>
                    <a:pt x="617" y="138"/>
                  </a:cubicBezTo>
                  <a:cubicBezTo>
                    <a:pt x="960" y="138"/>
                    <a:pt x="1246" y="103"/>
                    <a:pt x="1246" y="69"/>
                  </a:cubicBezTo>
                  <a:cubicBezTo>
                    <a:pt x="1246" y="35"/>
                    <a:pt x="960" y="0"/>
                    <a:pt x="61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44"/>
            <p:cNvSpPr/>
            <p:nvPr/>
          </p:nvSpPr>
          <p:spPr>
            <a:xfrm>
              <a:off x="6017631" y="2201136"/>
              <a:ext cx="4752" cy="43736"/>
            </a:xfrm>
            <a:custGeom>
              <a:avLst/>
              <a:gdLst/>
              <a:ahLst/>
              <a:cxnLst/>
              <a:rect l="l" t="t" r="r" b="b"/>
              <a:pathLst>
                <a:path w="138" h="1270" extrusionOk="0">
                  <a:moveTo>
                    <a:pt x="69" y="0"/>
                  </a:moveTo>
                  <a:cubicBezTo>
                    <a:pt x="23" y="0"/>
                    <a:pt x="0" y="286"/>
                    <a:pt x="0" y="629"/>
                  </a:cubicBezTo>
                  <a:cubicBezTo>
                    <a:pt x="0" y="984"/>
                    <a:pt x="23" y="1269"/>
                    <a:pt x="69" y="1269"/>
                  </a:cubicBezTo>
                  <a:cubicBezTo>
                    <a:pt x="103" y="1269"/>
                    <a:pt x="138" y="984"/>
                    <a:pt x="138" y="629"/>
                  </a:cubicBezTo>
                  <a:cubicBezTo>
                    <a:pt x="138" y="286"/>
                    <a:pt x="103" y="0"/>
                    <a:pt x="6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44"/>
            <p:cNvSpPr/>
            <p:nvPr/>
          </p:nvSpPr>
          <p:spPr>
            <a:xfrm>
              <a:off x="6038499" y="2201411"/>
              <a:ext cx="17357" cy="18768"/>
            </a:xfrm>
            <a:custGeom>
              <a:avLst/>
              <a:gdLst/>
              <a:ahLst/>
              <a:cxnLst/>
              <a:rect l="l" t="t" r="r" b="b"/>
              <a:pathLst>
                <a:path w="504" h="545" extrusionOk="0">
                  <a:moveTo>
                    <a:pt x="35" y="1"/>
                  </a:moveTo>
                  <a:cubicBezTo>
                    <a:pt x="30" y="1"/>
                    <a:pt x="26" y="2"/>
                    <a:pt x="23" y="4"/>
                  </a:cubicBezTo>
                  <a:cubicBezTo>
                    <a:pt x="0" y="27"/>
                    <a:pt x="69" y="164"/>
                    <a:pt x="195" y="312"/>
                  </a:cubicBezTo>
                  <a:cubicBezTo>
                    <a:pt x="309" y="447"/>
                    <a:pt x="413" y="544"/>
                    <a:pt x="457" y="544"/>
                  </a:cubicBezTo>
                  <a:cubicBezTo>
                    <a:pt x="462" y="544"/>
                    <a:pt x="466" y="543"/>
                    <a:pt x="469" y="541"/>
                  </a:cubicBezTo>
                  <a:cubicBezTo>
                    <a:pt x="503" y="507"/>
                    <a:pt x="423" y="370"/>
                    <a:pt x="298" y="221"/>
                  </a:cubicBezTo>
                  <a:cubicBezTo>
                    <a:pt x="194" y="97"/>
                    <a:pt x="81" y="1"/>
                    <a:pt x="3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44"/>
            <p:cNvSpPr/>
            <p:nvPr/>
          </p:nvSpPr>
          <p:spPr>
            <a:xfrm>
              <a:off x="6035745" y="2153235"/>
              <a:ext cx="17735" cy="16564"/>
            </a:xfrm>
            <a:custGeom>
              <a:avLst/>
              <a:gdLst/>
              <a:ahLst/>
              <a:cxnLst/>
              <a:rect l="l" t="t" r="r" b="b"/>
              <a:pathLst>
                <a:path w="515" h="481" extrusionOk="0">
                  <a:moveTo>
                    <a:pt x="474" y="0"/>
                  </a:moveTo>
                  <a:cubicBezTo>
                    <a:pt x="430" y="0"/>
                    <a:pt x="324" y="75"/>
                    <a:pt x="218" y="191"/>
                  </a:cubicBezTo>
                  <a:cubicBezTo>
                    <a:pt x="80" y="317"/>
                    <a:pt x="0" y="442"/>
                    <a:pt x="35" y="477"/>
                  </a:cubicBezTo>
                  <a:cubicBezTo>
                    <a:pt x="37" y="479"/>
                    <a:pt x="41" y="481"/>
                    <a:pt x="46" y="481"/>
                  </a:cubicBezTo>
                  <a:cubicBezTo>
                    <a:pt x="86" y="481"/>
                    <a:pt x="198" y="405"/>
                    <a:pt x="309" y="294"/>
                  </a:cubicBezTo>
                  <a:cubicBezTo>
                    <a:pt x="435" y="157"/>
                    <a:pt x="515" y="31"/>
                    <a:pt x="492" y="8"/>
                  </a:cubicBezTo>
                  <a:cubicBezTo>
                    <a:pt x="488" y="3"/>
                    <a:pt x="482" y="0"/>
                    <a:pt x="47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44"/>
            <p:cNvSpPr/>
            <p:nvPr/>
          </p:nvSpPr>
          <p:spPr>
            <a:xfrm>
              <a:off x="5987327" y="2157471"/>
              <a:ext cx="16943" cy="13155"/>
            </a:xfrm>
            <a:custGeom>
              <a:avLst/>
              <a:gdLst/>
              <a:ahLst/>
              <a:cxnLst/>
              <a:rect l="l" t="t" r="r" b="b"/>
              <a:pathLst>
                <a:path w="492" h="382" extrusionOk="0">
                  <a:moveTo>
                    <a:pt x="48" y="1"/>
                  </a:moveTo>
                  <a:cubicBezTo>
                    <a:pt x="36" y="1"/>
                    <a:pt x="28" y="4"/>
                    <a:pt x="23" y="11"/>
                  </a:cubicBezTo>
                  <a:cubicBezTo>
                    <a:pt x="0" y="34"/>
                    <a:pt x="80" y="137"/>
                    <a:pt x="206" y="239"/>
                  </a:cubicBezTo>
                  <a:cubicBezTo>
                    <a:pt x="303" y="327"/>
                    <a:pt x="409" y="382"/>
                    <a:pt x="452" y="382"/>
                  </a:cubicBezTo>
                  <a:cubicBezTo>
                    <a:pt x="460" y="382"/>
                    <a:pt x="465" y="380"/>
                    <a:pt x="469" y="377"/>
                  </a:cubicBezTo>
                  <a:cubicBezTo>
                    <a:pt x="492" y="342"/>
                    <a:pt x="412" y="239"/>
                    <a:pt x="286" y="137"/>
                  </a:cubicBezTo>
                  <a:cubicBezTo>
                    <a:pt x="194" y="54"/>
                    <a:pt x="95" y="1"/>
                    <a:pt x="4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44"/>
            <p:cNvSpPr/>
            <p:nvPr/>
          </p:nvSpPr>
          <p:spPr>
            <a:xfrm>
              <a:off x="5986122" y="2199414"/>
              <a:ext cx="16186" cy="16048"/>
            </a:xfrm>
            <a:custGeom>
              <a:avLst/>
              <a:gdLst/>
              <a:ahLst/>
              <a:cxnLst/>
              <a:rect l="l" t="t" r="r" b="b"/>
              <a:pathLst>
                <a:path w="470" h="466" extrusionOk="0">
                  <a:moveTo>
                    <a:pt x="432" y="1"/>
                  </a:moveTo>
                  <a:cubicBezTo>
                    <a:pt x="386" y="1"/>
                    <a:pt x="285" y="76"/>
                    <a:pt x="184" y="188"/>
                  </a:cubicBezTo>
                  <a:cubicBezTo>
                    <a:pt x="69" y="313"/>
                    <a:pt x="1" y="439"/>
                    <a:pt x="24" y="462"/>
                  </a:cubicBezTo>
                  <a:cubicBezTo>
                    <a:pt x="28" y="465"/>
                    <a:pt x="33" y="466"/>
                    <a:pt x="39" y="466"/>
                  </a:cubicBezTo>
                  <a:cubicBezTo>
                    <a:pt x="84" y="466"/>
                    <a:pt x="185" y="390"/>
                    <a:pt x="287" y="279"/>
                  </a:cubicBezTo>
                  <a:cubicBezTo>
                    <a:pt x="401" y="142"/>
                    <a:pt x="470" y="27"/>
                    <a:pt x="447" y="5"/>
                  </a:cubicBezTo>
                  <a:cubicBezTo>
                    <a:pt x="443" y="2"/>
                    <a:pt x="438" y="1"/>
                    <a:pt x="43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44"/>
            <p:cNvSpPr/>
            <p:nvPr/>
          </p:nvSpPr>
          <p:spPr>
            <a:xfrm>
              <a:off x="7135675" y="1477147"/>
              <a:ext cx="53585" cy="52001"/>
            </a:xfrm>
            <a:custGeom>
              <a:avLst/>
              <a:gdLst/>
              <a:ahLst/>
              <a:cxnLst/>
              <a:rect l="l" t="t" r="r" b="b"/>
              <a:pathLst>
                <a:path w="1556" h="1510" extrusionOk="0">
                  <a:moveTo>
                    <a:pt x="766" y="1"/>
                  </a:moveTo>
                  <a:lnTo>
                    <a:pt x="698" y="161"/>
                  </a:lnTo>
                  <a:cubicBezTo>
                    <a:pt x="595" y="401"/>
                    <a:pt x="412" y="584"/>
                    <a:pt x="183" y="698"/>
                  </a:cubicBezTo>
                  <a:lnTo>
                    <a:pt x="1" y="790"/>
                  </a:lnTo>
                  <a:lnTo>
                    <a:pt x="149" y="835"/>
                  </a:lnTo>
                  <a:cubicBezTo>
                    <a:pt x="401" y="938"/>
                    <a:pt x="606" y="1121"/>
                    <a:pt x="732" y="1373"/>
                  </a:cubicBezTo>
                  <a:lnTo>
                    <a:pt x="789" y="1510"/>
                  </a:lnTo>
                  <a:lnTo>
                    <a:pt x="835" y="1407"/>
                  </a:lnTo>
                  <a:cubicBezTo>
                    <a:pt x="938" y="1144"/>
                    <a:pt x="1144" y="938"/>
                    <a:pt x="1407" y="835"/>
                  </a:cubicBezTo>
                  <a:lnTo>
                    <a:pt x="1555" y="767"/>
                  </a:lnTo>
                  <a:lnTo>
                    <a:pt x="1395" y="710"/>
                  </a:lnTo>
                  <a:cubicBezTo>
                    <a:pt x="1144" y="595"/>
                    <a:pt x="938" y="401"/>
                    <a:pt x="824" y="138"/>
                  </a:cubicBezTo>
                  <a:lnTo>
                    <a:pt x="766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44"/>
            <p:cNvSpPr/>
            <p:nvPr/>
          </p:nvSpPr>
          <p:spPr>
            <a:xfrm>
              <a:off x="7759248" y="3499867"/>
              <a:ext cx="53998" cy="52414"/>
            </a:xfrm>
            <a:custGeom>
              <a:avLst/>
              <a:gdLst/>
              <a:ahLst/>
              <a:cxnLst/>
              <a:rect l="l" t="t" r="r" b="b"/>
              <a:pathLst>
                <a:path w="1568" h="1522" extrusionOk="0">
                  <a:moveTo>
                    <a:pt x="778" y="1"/>
                  </a:moveTo>
                  <a:lnTo>
                    <a:pt x="698" y="172"/>
                  </a:lnTo>
                  <a:cubicBezTo>
                    <a:pt x="595" y="412"/>
                    <a:pt x="412" y="607"/>
                    <a:pt x="184" y="721"/>
                  </a:cubicBezTo>
                  <a:lnTo>
                    <a:pt x="1" y="801"/>
                  </a:lnTo>
                  <a:lnTo>
                    <a:pt x="150" y="858"/>
                  </a:lnTo>
                  <a:cubicBezTo>
                    <a:pt x="401" y="950"/>
                    <a:pt x="607" y="1133"/>
                    <a:pt x="733" y="1384"/>
                  </a:cubicBezTo>
                  <a:lnTo>
                    <a:pt x="801" y="1521"/>
                  </a:lnTo>
                  <a:lnTo>
                    <a:pt x="835" y="1407"/>
                  </a:lnTo>
                  <a:cubicBezTo>
                    <a:pt x="950" y="1155"/>
                    <a:pt x="1156" y="950"/>
                    <a:pt x="1407" y="835"/>
                  </a:cubicBezTo>
                  <a:lnTo>
                    <a:pt x="1567" y="778"/>
                  </a:lnTo>
                  <a:lnTo>
                    <a:pt x="1407" y="710"/>
                  </a:lnTo>
                  <a:cubicBezTo>
                    <a:pt x="1144" y="607"/>
                    <a:pt x="938" y="401"/>
                    <a:pt x="835" y="138"/>
                  </a:cubicBezTo>
                  <a:lnTo>
                    <a:pt x="77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44"/>
            <p:cNvSpPr/>
            <p:nvPr/>
          </p:nvSpPr>
          <p:spPr>
            <a:xfrm>
              <a:off x="7643129" y="2614096"/>
              <a:ext cx="29547" cy="3203"/>
            </a:xfrm>
            <a:custGeom>
              <a:avLst/>
              <a:gdLst/>
              <a:ahLst/>
              <a:cxnLst/>
              <a:rect l="l" t="t" r="r" b="b"/>
              <a:pathLst>
                <a:path w="858" h="93" extrusionOk="0">
                  <a:moveTo>
                    <a:pt x="435" y="1"/>
                  </a:moveTo>
                  <a:cubicBezTo>
                    <a:pt x="195" y="1"/>
                    <a:pt x="0" y="23"/>
                    <a:pt x="0" y="46"/>
                  </a:cubicBezTo>
                  <a:cubicBezTo>
                    <a:pt x="0" y="69"/>
                    <a:pt x="195" y="92"/>
                    <a:pt x="435" y="92"/>
                  </a:cubicBezTo>
                  <a:cubicBezTo>
                    <a:pt x="675" y="92"/>
                    <a:pt x="858" y="69"/>
                    <a:pt x="858" y="46"/>
                  </a:cubicBezTo>
                  <a:cubicBezTo>
                    <a:pt x="858" y="23"/>
                    <a:pt x="675" y="1"/>
                    <a:pt x="43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44"/>
            <p:cNvSpPr/>
            <p:nvPr/>
          </p:nvSpPr>
          <p:spPr>
            <a:xfrm>
              <a:off x="7686415" y="2575906"/>
              <a:ext cx="3582" cy="29582"/>
            </a:xfrm>
            <a:custGeom>
              <a:avLst/>
              <a:gdLst/>
              <a:ahLst/>
              <a:cxnLst/>
              <a:rect l="l" t="t" r="r" b="b"/>
              <a:pathLst>
                <a:path w="104" h="859" extrusionOk="0">
                  <a:moveTo>
                    <a:pt x="58" y="1"/>
                  </a:moveTo>
                  <a:cubicBezTo>
                    <a:pt x="24" y="1"/>
                    <a:pt x="1" y="195"/>
                    <a:pt x="1" y="435"/>
                  </a:cubicBezTo>
                  <a:cubicBezTo>
                    <a:pt x="1" y="675"/>
                    <a:pt x="24" y="858"/>
                    <a:pt x="58" y="858"/>
                  </a:cubicBezTo>
                  <a:cubicBezTo>
                    <a:pt x="81" y="858"/>
                    <a:pt x="104" y="675"/>
                    <a:pt x="104" y="435"/>
                  </a:cubicBezTo>
                  <a:cubicBezTo>
                    <a:pt x="104" y="195"/>
                    <a:pt x="81" y="1"/>
                    <a:pt x="5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44"/>
            <p:cNvSpPr/>
            <p:nvPr/>
          </p:nvSpPr>
          <p:spPr>
            <a:xfrm>
              <a:off x="7704529" y="2612925"/>
              <a:ext cx="29169" cy="3581"/>
            </a:xfrm>
            <a:custGeom>
              <a:avLst/>
              <a:gdLst/>
              <a:ahLst/>
              <a:cxnLst/>
              <a:rect l="l" t="t" r="r" b="b"/>
              <a:pathLst>
                <a:path w="847" h="104" extrusionOk="0">
                  <a:moveTo>
                    <a:pt x="424" y="0"/>
                  </a:moveTo>
                  <a:cubicBezTo>
                    <a:pt x="195" y="0"/>
                    <a:pt x="1" y="23"/>
                    <a:pt x="1" y="46"/>
                  </a:cubicBezTo>
                  <a:cubicBezTo>
                    <a:pt x="1" y="80"/>
                    <a:pt x="195" y="103"/>
                    <a:pt x="424" y="103"/>
                  </a:cubicBezTo>
                  <a:cubicBezTo>
                    <a:pt x="664" y="103"/>
                    <a:pt x="847" y="80"/>
                    <a:pt x="847" y="46"/>
                  </a:cubicBezTo>
                  <a:cubicBezTo>
                    <a:pt x="847" y="23"/>
                    <a:pt x="664" y="0"/>
                    <a:pt x="42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44"/>
            <p:cNvSpPr/>
            <p:nvPr/>
          </p:nvSpPr>
          <p:spPr>
            <a:xfrm>
              <a:off x="7687620" y="2624737"/>
              <a:ext cx="3168" cy="29547"/>
            </a:xfrm>
            <a:custGeom>
              <a:avLst/>
              <a:gdLst/>
              <a:ahLst/>
              <a:cxnLst/>
              <a:rect l="l" t="t" r="r" b="b"/>
              <a:pathLst>
                <a:path w="92" h="858" extrusionOk="0">
                  <a:moveTo>
                    <a:pt x="46" y="0"/>
                  </a:moveTo>
                  <a:cubicBezTo>
                    <a:pt x="23" y="0"/>
                    <a:pt x="0" y="195"/>
                    <a:pt x="0" y="435"/>
                  </a:cubicBezTo>
                  <a:cubicBezTo>
                    <a:pt x="0" y="663"/>
                    <a:pt x="23" y="858"/>
                    <a:pt x="46" y="858"/>
                  </a:cubicBezTo>
                  <a:cubicBezTo>
                    <a:pt x="69" y="858"/>
                    <a:pt x="92" y="663"/>
                    <a:pt x="92" y="435"/>
                  </a:cubicBezTo>
                  <a:cubicBezTo>
                    <a:pt x="92" y="195"/>
                    <a:pt x="69" y="0"/>
                    <a:pt x="4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44"/>
            <p:cNvSpPr/>
            <p:nvPr/>
          </p:nvSpPr>
          <p:spPr>
            <a:xfrm>
              <a:off x="7701774" y="2624978"/>
              <a:ext cx="11846" cy="12432"/>
            </a:xfrm>
            <a:custGeom>
              <a:avLst/>
              <a:gdLst/>
              <a:ahLst/>
              <a:cxnLst/>
              <a:rect l="l" t="t" r="r" b="b"/>
              <a:pathLst>
                <a:path w="344" h="361" extrusionOk="0">
                  <a:moveTo>
                    <a:pt x="32" y="0"/>
                  </a:moveTo>
                  <a:cubicBezTo>
                    <a:pt x="28" y="0"/>
                    <a:pt x="25" y="2"/>
                    <a:pt x="24" y="5"/>
                  </a:cubicBezTo>
                  <a:cubicBezTo>
                    <a:pt x="1" y="16"/>
                    <a:pt x="47" y="108"/>
                    <a:pt x="138" y="210"/>
                  </a:cubicBezTo>
                  <a:cubicBezTo>
                    <a:pt x="211" y="305"/>
                    <a:pt x="285" y="361"/>
                    <a:pt x="314" y="361"/>
                  </a:cubicBezTo>
                  <a:cubicBezTo>
                    <a:pt x="317" y="361"/>
                    <a:pt x="319" y="360"/>
                    <a:pt x="321" y="359"/>
                  </a:cubicBezTo>
                  <a:cubicBezTo>
                    <a:pt x="344" y="348"/>
                    <a:pt x="287" y="233"/>
                    <a:pt x="207" y="142"/>
                  </a:cubicBezTo>
                  <a:cubicBezTo>
                    <a:pt x="137" y="62"/>
                    <a:pt x="59" y="0"/>
                    <a:pt x="3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44"/>
            <p:cNvSpPr/>
            <p:nvPr/>
          </p:nvSpPr>
          <p:spPr>
            <a:xfrm>
              <a:off x="7699811" y="2592264"/>
              <a:ext cx="12260" cy="11296"/>
            </a:xfrm>
            <a:custGeom>
              <a:avLst/>
              <a:gdLst/>
              <a:ahLst/>
              <a:cxnLst/>
              <a:rect l="l" t="t" r="r" b="b"/>
              <a:pathLst>
                <a:path w="356" h="328" extrusionOk="0">
                  <a:moveTo>
                    <a:pt x="322" y="1"/>
                  </a:moveTo>
                  <a:cubicBezTo>
                    <a:pt x="294" y="1"/>
                    <a:pt x="217" y="54"/>
                    <a:pt x="149" y="132"/>
                  </a:cubicBezTo>
                  <a:cubicBezTo>
                    <a:pt x="58" y="212"/>
                    <a:pt x="1" y="303"/>
                    <a:pt x="24" y="326"/>
                  </a:cubicBezTo>
                  <a:cubicBezTo>
                    <a:pt x="26" y="327"/>
                    <a:pt x="28" y="327"/>
                    <a:pt x="31" y="327"/>
                  </a:cubicBezTo>
                  <a:cubicBezTo>
                    <a:pt x="60" y="327"/>
                    <a:pt x="134" y="273"/>
                    <a:pt x="218" y="200"/>
                  </a:cubicBezTo>
                  <a:cubicBezTo>
                    <a:pt x="298" y="109"/>
                    <a:pt x="355" y="29"/>
                    <a:pt x="332" y="6"/>
                  </a:cubicBezTo>
                  <a:cubicBezTo>
                    <a:pt x="331" y="2"/>
                    <a:pt x="327" y="1"/>
                    <a:pt x="32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44"/>
            <p:cNvSpPr/>
            <p:nvPr/>
          </p:nvSpPr>
          <p:spPr>
            <a:xfrm>
              <a:off x="7667131" y="2594984"/>
              <a:ext cx="11468" cy="8988"/>
            </a:xfrm>
            <a:custGeom>
              <a:avLst/>
              <a:gdLst/>
              <a:ahLst/>
              <a:cxnLst/>
              <a:rect l="l" t="t" r="r" b="b"/>
              <a:pathLst>
                <a:path w="333" h="261" extrusionOk="0">
                  <a:moveTo>
                    <a:pt x="36" y="1"/>
                  </a:moveTo>
                  <a:cubicBezTo>
                    <a:pt x="30" y="1"/>
                    <a:pt x="26" y="3"/>
                    <a:pt x="24" y="7"/>
                  </a:cubicBezTo>
                  <a:cubicBezTo>
                    <a:pt x="1" y="18"/>
                    <a:pt x="58" y="98"/>
                    <a:pt x="138" y="167"/>
                  </a:cubicBezTo>
                  <a:cubicBezTo>
                    <a:pt x="208" y="227"/>
                    <a:pt x="278" y="261"/>
                    <a:pt x="310" y="261"/>
                  </a:cubicBezTo>
                  <a:cubicBezTo>
                    <a:pt x="314" y="261"/>
                    <a:pt x="318" y="260"/>
                    <a:pt x="321" y="258"/>
                  </a:cubicBezTo>
                  <a:cubicBezTo>
                    <a:pt x="332" y="236"/>
                    <a:pt x="287" y="167"/>
                    <a:pt x="195" y="98"/>
                  </a:cubicBezTo>
                  <a:cubicBezTo>
                    <a:pt x="129" y="42"/>
                    <a:pt x="63" y="1"/>
                    <a:pt x="3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44"/>
            <p:cNvSpPr/>
            <p:nvPr/>
          </p:nvSpPr>
          <p:spPr>
            <a:xfrm>
              <a:off x="7666339" y="2623497"/>
              <a:ext cx="11089" cy="10882"/>
            </a:xfrm>
            <a:custGeom>
              <a:avLst/>
              <a:gdLst/>
              <a:ahLst/>
              <a:cxnLst/>
              <a:rect l="l" t="t" r="r" b="b"/>
              <a:pathLst>
                <a:path w="322" h="316" extrusionOk="0">
                  <a:moveTo>
                    <a:pt x="294" y="1"/>
                  </a:moveTo>
                  <a:cubicBezTo>
                    <a:pt x="273" y="1"/>
                    <a:pt x="200" y="55"/>
                    <a:pt x="127" y="128"/>
                  </a:cubicBezTo>
                  <a:cubicBezTo>
                    <a:pt x="47" y="219"/>
                    <a:pt x="1" y="299"/>
                    <a:pt x="24" y="311"/>
                  </a:cubicBezTo>
                  <a:cubicBezTo>
                    <a:pt x="26" y="314"/>
                    <a:pt x="29" y="316"/>
                    <a:pt x="33" y="316"/>
                  </a:cubicBezTo>
                  <a:cubicBezTo>
                    <a:pt x="59" y="316"/>
                    <a:pt x="127" y="264"/>
                    <a:pt x="195" y="196"/>
                  </a:cubicBezTo>
                  <a:cubicBezTo>
                    <a:pt x="275" y="105"/>
                    <a:pt x="321" y="25"/>
                    <a:pt x="298" y="2"/>
                  </a:cubicBezTo>
                  <a:cubicBezTo>
                    <a:pt x="297" y="1"/>
                    <a:pt x="296" y="1"/>
                    <a:pt x="29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87" name="Google Shape;2987;p44"/>
            <p:cNvGrpSpPr/>
            <p:nvPr/>
          </p:nvGrpSpPr>
          <p:grpSpPr>
            <a:xfrm>
              <a:off x="6213298" y="1623374"/>
              <a:ext cx="535433" cy="633474"/>
              <a:chOff x="6226048" y="1435374"/>
              <a:chExt cx="535433" cy="633474"/>
            </a:xfrm>
          </p:grpSpPr>
          <p:sp>
            <p:nvSpPr>
              <p:cNvPr id="2988" name="Google Shape;2988;p44"/>
              <p:cNvSpPr/>
              <p:nvPr/>
            </p:nvSpPr>
            <p:spPr>
              <a:xfrm>
                <a:off x="6226048" y="1533793"/>
                <a:ext cx="102383" cy="109477"/>
              </a:xfrm>
              <a:custGeom>
                <a:avLst/>
                <a:gdLst/>
                <a:ahLst/>
                <a:cxnLst/>
                <a:rect l="l" t="t" r="r" b="b"/>
                <a:pathLst>
                  <a:path w="2973" h="3179" extrusionOk="0">
                    <a:moveTo>
                      <a:pt x="2241" y="1"/>
                    </a:moveTo>
                    <a:lnTo>
                      <a:pt x="0" y="652"/>
                    </a:lnTo>
                    <a:lnTo>
                      <a:pt x="743" y="3179"/>
                    </a:lnTo>
                    <a:lnTo>
                      <a:pt x="2973" y="2527"/>
                    </a:lnTo>
                    <a:lnTo>
                      <a:pt x="22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9" name="Google Shape;2989;p44"/>
              <p:cNvSpPr/>
              <p:nvPr/>
            </p:nvSpPr>
            <p:spPr>
              <a:xfrm>
                <a:off x="6561837" y="1435374"/>
                <a:ext cx="102417" cy="109477"/>
              </a:xfrm>
              <a:custGeom>
                <a:avLst/>
                <a:gdLst/>
                <a:ahLst/>
                <a:cxnLst/>
                <a:rect l="l" t="t" r="r" b="b"/>
                <a:pathLst>
                  <a:path w="2974" h="3179" extrusionOk="0">
                    <a:moveTo>
                      <a:pt x="2230" y="1"/>
                    </a:moveTo>
                    <a:lnTo>
                      <a:pt x="1" y="652"/>
                    </a:lnTo>
                    <a:lnTo>
                      <a:pt x="744" y="3179"/>
                    </a:lnTo>
                    <a:lnTo>
                      <a:pt x="2973" y="2527"/>
                    </a:lnTo>
                    <a:lnTo>
                      <a:pt x="223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0" name="Google Shape;2990;p44"/>
              <p:cNvSpPr/>
              <p:nvPr/>
            </p:nvSpPr>
            <p:spPr>
              <a:xfrm>
                <a:off x="6266201" y="1533001"/>
                <a:ext cx="495280" cy="535847"/>
              </a:xfrm>
              <a:custGeom>
                <a:avLst/>
                <a:gdLst/>
                <a:ahLst/>
                <a:cxnLst/>
                <a:rect l="l" t="t" r="r" b="b"/>
                <a:pathLst>
                  <a:path w="14382" h="15560" extrusionOk="0">
                    <a:moveTo>
                      <a:pt x="10952" y="5419"/>
                    </a:moveTo>
                    <a:lnTo>
                      <a:pt x="11512" y="7329"/>
                    </a:lnTo>
                    <a:lnTo>
                      <a:pt x="9603" y="7889"/>
                    </a:lnTo>
                    <a:lnTo>
                      <a:pt x="9043" y="5980"/>
                    </a:lnTo>
                    <a:lnTo>
                      <a:pt x="10952" y="5419"/>
                    </a:lnTo>
                    <a:close/>
                    <a:moveTo>
                      <a:pt x="5213" y="7111"/>
                    </a:moveTo>
                    <a:lnTo>
                      <a:pt x="5773" y="9009"/>
                    </a:lnTo>
                    <a:lnTo>
                      <a:pt x="3864" y="9569"/>
                    </a:lnTo>
                    <a:lnTo>
                      <a:pt x="3304" y="7660"/>
                    </a:lnTo>
                    <a:lnTo>
                      <a:pt x="5213" y="7111"/>
                    </a:lnTo>
                    <a:close/>
                    <a:moveTo>
                      <a:pt x="9409" y="1"/>
                    </a:moveTo>
                    <a:lnTo>
                      <a:pt x="7294" y="618"/>
                    </a:lnTo>
                    <a:lnTo>
                      <a:pt x="7866" y="2561"/>
                    </a:lnTo>
                    <a:lnTo>
                      <a:pt x="4402" y="3567"/>
                    </a:lnTo>
                    <a:lnTo>
                      <a:pt x="3830" y="1635"/>
                    </a:lnTo>
                    <a:lnTo>
                      <a:pt x="1486" y="2321"/>
                    </a:lnTo>
                    <a:lnTo>
                      <a:pt x="1978" y="4025"/>
                    </a:lnTo>
                    <a:lnTo>
                      <a:pt x="0" y="4665"/>
                    </a:lnTo>
                    <a:lnTo>
                      <a:pt x="2481" y="13125"/>
                    </a:lnTo>
                    <a:lnTo>
                      <a:pt x="3590" y="12793"/>
                    </a:lnTo>
                    <a:lnTo>
                      <a:pt x="4402" y="15560"/>
                    </a:lnTo>
                    <a:lnTo>
                      <a:pt x="6985" y="14794"/>
                    </a:lnTo>
                    <a:lnTo>
                      <a:pt x="6162" y="11981"/>
                    </a:lnTo>
                    <a:lnTo>
                      <a:pt x="7271" y="11650"/>
                    </a:lnTo>
                    <a:lnTo>
                      <a:pt x="8106" y="14474"/>
                    </a:lnTo>
                    <a:lnTo>
                      <a:pt x="10266" y="13845"/>
                    </a:lnTo>
                    <a:lnTo>
                      <a:pt x="9489" y="11193"/>
                    </a:lnTo>
                    <a:lnTo>
                      <a:pt x="10792" y="10815"/>
                    </a:lnTo>
                    <a:lnTo>
                      <a:pt x="11570" y="13456"/>
                    </a:lnTo>
                    <a:lnTo>
                      <a:pt x="14382" y="12633"/>
                    </a:lnTo>
                    <a:lnTo>
                      <a:pt x="13490" y="9581"/>
                    </a:lnTo>
                    <a:lnTo>
                      <a:pt x="14187" y="9375"/>
                    </a:lnTo>
                    <a:lnTo>
                      <a:pt x="11890" y="1510"/>
                    </a:lnTo>
                    <a:lnTo>
                      <a:pt x="10015" y="2058"/>
                    </a:lnTo>
                    <a:lnTo>
                      <a:pt x="94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91" name="Google Shape;2991;p44"/>
            <p:cNvSpPr/>
            <p:nvPr/>
          </p:nvSpPr>
          <p:spPr>
            <a:xfrm>
              <a:off x="6593168" y="1142784"/>
              <a:ext cx="28755" cy="29547"/>
            </a:xfrm>
            <a:custGeom>
              <a:avLst/>
              <a:gdLst/>
              <a:ahLst/>
              <a:cxnLst/>
              <a:rect l="l" t="t" r="r" b="b"/>
              <a:pathLst>
                <a:path w="835" h="858" extrusionOk="0">
                  <a:moveTo>
                    <a:pt x="492" y="1"/>
                  </a:moveTo>
                  <a:lnTo>
                    <a:pt x="0" y="309"/>
                  </a:lnTo>
                  <a:lnTo>
                    <a:pt x="343" y="858"/>
                  </a:lnTo>
                  <a:lnTo>
                    <a:pt x="835" y="561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44"/>
            <p:cNvSpPr/>
            <p:nvPr/>
          </p:nvSpPr>
          <p:spPr>
            <a:xfrm>
              <a:off x="6667585" y="1097500"/>
              <a:ext cx="28755" cy="29582"/>
            </a:xfrm>
            <a:custGeom>
              <a:avLst/>
              <a:gdLst/>
              <a:ahLst/>
              <a:cxnLst/>
              <a:rect l="l" t="t" r="r" b="b"/>
              <a:pathLst>
                <a:path w="835" h="859" extrusionOk="0">
                  <a:moveTo>
                    <a:pt x="492" y="1"/>
                  </a:moveTo>
                  <a:lnTo>
                    <a:pt x="0" y="298"/>
                  </a:lnTo>
                  <a:lnTo>
                    <a:pt x="343" y="858"/>
                  </a:lnTo>
                  <a:lnTo>
                    <a:pt x="835" y="561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44"/>
            <p:cNvSpPr/>
            <p:nvPr/>
          </p:nvSpPr>
          <p:spPr>
            <a:xfrm>
              <a:off x="6612073" y="1123879"/>
              <a:ext cx="136648" cy="139816"/>
            </a:xfrm>
            <a:custGeom>
              <a:avLst/>
              <a:gdLst/>
              <a:ahLst/>
              <a:cxnLst/>
              <a:rect l="l" t="t" r="r" b="b"/>
              <a:pathLst>
                <a:path w="3968" h="4060" extrusionOk="0">
                  <a:moveTo>
                    <a:pt x="2675" y="1190"/>
                  </a:moveTo>
                  <a:lnTo>
                    <a:pt x="2927" y="1624"/>
                  </a:lnTo>
                  <a:lnTo>
                    <a:pt x="2504" y="1887"/>
                  </a:lnTo>
                  <a:lnTo>
                    <a:pt x="2252" y="1453"/>
                  </a:lnTo>
                  <a:lnTo>
                    <a:pt x="2675" y="1190"/>
                  </a:lnTo>
                  <a:close/>
                  <a:moveTo>
                    <a:pt x="1406" y="1979"/>
                  </a:moveTo>
                  <a:lnTo>
                    <a:pt x="1658" y="2402"/>
                  </a:lnTo>
                  <a:lnTo>
                    <a:pt x="1235" y="2664"/>
                  </a:lnTo>
                  <a:lnTo>
                    <a:pt x="983" y="2242"/>
                  </a:lnTo>
                  <a:lnTo>
                    <a:pt x="1406" y="1979"/>
                  </a:lnTo>
                  <a:close/>
                  <a:moveTo>
                    <a:pt x="1944" y="1"/>
                  </a:moveTo>
                  <a:lnTo>
                    <a:pt x="1475" y="287"/>
                  </a:lnTo>
                  <a:lnTo>
                    <a:pt x="1738" y="710"/>
                  </a:lnTo>
                  <a:lnTo>
                    <a:pt x="972" y="1178"/>
                  </a:lnTo>
                  <a:lnTo>
                    <a:pt x="709" y="755"/>
                  </a:lnTo>
                  <a:lnTo>
                    <a:pt x="195" y="1075"/>
                  </a:lnTo>
                  <a:lnTo>
                    <a:pt x="423" y="1453"/>
                  </a:lnTo>
                  <a:lnTo>
                    <a:pt x="0" y="1738"/>
                  </a:lnTo>
                  <a:lnTo>
                    <a:pt x="1143" y="3602"/>
                  </a:lnTo>
                  <a:lnTo>
                    <a:pt x="1383" y="3453"/>
                  </a:lnTo>
                  <a:lnTo>
                    <a:pt x="1761" y="4059"/>
                  </a:lnTo>
                  <a:lnTo>
                    <a:pt x="2332" y="3716"/>
                  </a:lnTo>
                  <a:lnTo>
                    <a:pt x="1955" y="3087"/>
                  </a:lnTo>
                  <a:lnTo>
                    <a:pt x="2195" y="2950"/>
                  </a:lnTo>
                  <a:lnTo>
                    <a:pt x="2584" y="3568"/>
                  </a:lnTo>
                  <a:lnTo>
                    <a:pt x="3053" y="3282"/>
                  </a:lnTo>
                  <a:lnTo>
                    <a:pt x="2698" y="2699"/>
                  </a:lnTo>
                  <a:lnTo>
                    <a:pt x="2984" y="2527"/>
                  </a:lnTo>
                  <a:lnTo>
                    <a:pt x="3338" y="3110"/>
                  </a:lnTo>
                  <a:lnTo>
                    <a:pt x="3967" y="2722"/>
                  </a:lnTo>
                  <a:lnTo>
                    <a:pt x="3556" y="2047"/>
                  </a:lnTo>
                  <a:lnTo>
                    <a:pt x="3704" y="1956"/>
                  </a:lnTo>
                  <a:lnTo>
                    <a:pt x="2641" y="218"/>
                  </a:lnTo>
                  <a:lnTo>
                    <a:pt x="2229" y="458"/>
                  </a:lnTo>
                  <a:lnTo>
                    <a:pt x="19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94" name="Google Shape;2994;p44"/>
            <p:cNvGrpSpPr/>
            <p:nvPr/>
          </p:nvGrpSpPr>
          <p:grpSpPr>
            <a:xfrm>
              <a:off x="6692726" y="1348030"/>
              <a:ext cx="226007" cy="273260"/>
              <a:chOff x="6639801" y="1068455"/>
              <a:chExt cx="226007" cy="273260"/>
            </a:xfrm>
          </p:grpSpPr>
          <p:sp>
            <p:nvSpPr>
              <p:cNvPr id="2995" name="Google Shape;2995;p44"/>
              <p:cNvSpPr/>
              <p:nvPr/>
            </p:nvSpPr>
            <p:spPr>
              <a:xfrm>
                <a:off x="6669726" y="1068455"/>
                <a:ext cx="42944" cy="46491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350" extrusionOk="0">
                    <a:moveTo>
                      <a:pt x="217" y="1"/>
                    </a:moveTo>
                    <a:lnTo>
                      <a:pt x="0" y="1155"/>
                    </a:lnTo>
                    <a:lnTo>
                      <a:pt x="1018" y="1350"/>
                    </a:lnTo>
                    <a:lnTo>
                      <a:pt x="1246" y="195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A4C1FF">
                  <a:alpha val="38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6" name="Google Shape;2996;p44"/>
              <p:cNvSpPr/>
              <p:nvPr/>
            </p:nvSpPr>
            <p:spPr>
              <a:xfrm>
                <a:off x="6823243" y="1098001"/>
                <a:ext cx="42565" cy="46491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1350" extrusionOk="0">
                    <a:moveTo>
                      <a:pt x="218" y="0"/>
                    </a:moveTo>
                    <a:lnTo>
                      <a:pt x="1" y="1155"/>
                    </a:lnTo>
                    <a:lnTo>
                      <a:pt x="1018" y="1349"/>
                    </a:lnTo>
                    <a:lnTo>
                      <a:pt x="1235" y="195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A4C1FF">
                  <a:alpha val="38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7" name="Google Shape;2997;p44"/>
              <p:cNvSpPr/>
              <p:nvPr/>
            </p:nvSpPr>
            <p:spPr>
              <a:xfrm>
                <a:off x="6639801" y="1109813"/>
                <a:ext cx="210275" cy="231902"/>
              </a:xfrm>
              <a:custGeom>
                <a:avLst/>
                <a:gdLst/>
                <a:ahLst/>
                <a:cxnLst/>
                <a:rect l="l" t="t" r="r" b="b"/>
                <a:pathLst>
                  <a:path w="6106" h="6734" extrusionOk="0">
                    <a:moveTo>
                      <a:pt x="1441" y="2492"/>
                    </a:moveTo>
                    <a:lnTo>
                      <a:pt x="2310" y="2664"/>
                    </a:lnTo>
                    <a:lnTo>
                      <a:pt x="2150" y="3533"/>
                    </a:lnTo>
                    <a:lnTo>
                      <a:pt x="1269" y="3361"/>
                    </a:lnTo>
                    <a:lnTo>
                      <a:pt x="1441" y="2492"/>
                    </a:lnTo>
                    <a:close/>
                    <a:moveTo>
                      <a:pt x="4070" y="2995"/>
                    </a:moveTo>
                    <a:lnTo>
                      <a:pt x="4939" y="3167"/>
                    </a:lnTo>
                    <a:lnTo>
                      <a:pt x="4767" y="4036"/>
                    </a:lnTo>
                    <a:lnTo>
                      <a:pt x="3899" y="3864"/>
                    </a:lnTo>
                    <a:lnTo>
                      <a:pt x="4070" y="2995"/>
                    </a:lnTo>
                    <a:close/>
                    <a:moveTo>
                      <a:pt x="1807" y="0"/>
                    </a:moveTo>
                    <a:lnTo>
                      <a:pt x="1669" y="778"/>
                    </a:lnTo>
                    <a:lnTo>
                      <a:pt x="743" y="629"/>
                    </a:lnTo>
                    <a:lnTo>
                      <a:pt x="0" y="4493"/>
                    </a:lnTo>
                    <a:lnTo>
                      <a:pt x="515" y="4596"/>
                    </a:lnTo>
                    <a:lnTo>
                      <a:pt x="275" y="5853"/>
                    </a:lnTo>
                    <a:lnTo>
                      <a:pt x="1452" y="6082"/>
                    </a:lnTo>
                    <a:lnTo>
                      <a:pt x="1692" y="4790"/>
                    </a:lnTo>
                    <a:lnTo>
                      <a:pt x="2207" y="4893"/>
                    </a:lnTo>
                    <a:lnTo>
                      <a:pt x="1955" y="6174"/>
                    </a:lnTo>
                    <a:lnTo>
                      <a:pt x="2950" y="6368"/>
                    </a:lnTo>
                    <a:lnTo>
                      <a:pt x="3178" y="5156"/>
                    </a:lnTo>
                    <a:lnTo>
                      <a:pt x="3773" y="5270"/>
                    </a:lnTo>
                    <a:lnTo>
                      <a:pt x="3544" y="6482"/>
                    </a:lnTo>
                    <a:lnTo>
                      <a:pt x="4836" y="6734"/>
                    </a:lnTo>
                    <a:lnTo>
                      <a:pt x="5099" y="5328"/>
                    </a:lnTo>
                    <a:lnTo>
                      <a:pt x="5419" y="5396"/>
                    </a:lnTo>
                    <a:lnTo>
                      <a:pt x="6105" y="1795"/>
                    </a:lnTo>
                    <a:lnTo>
                      <a:pt x="5248" y="1635"/>
                    </a:lnTo>
                    <a:lnTo>
                      <a:pt x="5431" y="686"/>
                    </a:lnTo>
                    <a:lnTo>
                      <a:pt x="4470" y="503"/>
                    </a:lnTo>
                    <a:lnTo>
                      <a:pt x="4299" y="1395"/>
                    </a:lnTo>
                    <a:lnTo>
                      <a:pt x="2710" y="1086"/>
                    </a:lnTo>
                    <a:lnTo>
                      <a:pt x="2881" y="206"/>
                    </a:lnTo>
                    <a:lnTo>
                      <a:pt x="1807" y="0"/>
                    </a:lnTo>
                    <a:close/>
                  </a:path>
                </a:pathLst>
              </a:custGeom>
              <a:solidFill>
                <a:srgbClr val="A4C1FF">
                  <a:alpha val="38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8" name="Google Shape;2998;p44"/>
              <p:cNvSpPr/>
              <p:nvPr/>
            </p:nvSpPr>
            <p:spPr>
              <a:xfrm>
                <a:off x="6669726" y="1068455"/>
                <a:ext cx="42944" cy="45699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327" extrusionOk="0">
                    <a:moveTo>
                      <a:pt x="217" y="1"/>
                    </a:moveTo>
                    <a:lnTo>
                      <a:pt x="0" y="1155"/>
                    </a:lnTo>
                    <a:lnTo>
                      <a:pt x="915" y="1327"/>
                    </a:lnTo>
                    <a:lnTo>
                      <a:pt x="938" y="1201"/>
                    </a:lnTo>
                    <a:lnTo>
                      <a:pt x="1040" y="1213"/>
                    </a:lnTo>
                    <a:lnTo>
                      <a:pt x="1246" y="195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A4C1FF">
                  <a:alpha val="38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9" name="Google Shape;2999;p44"/>
              <p:cNvSpPr/>
              <p:nvPr/>
            </p:nvSpPr>
            <p:spPr>
              <a:xfrm>
                <a:off x="6824035" y="1098001"/>
                <a:ext cx="41773" cy="46491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1350" extrusionOk="0">
                    <a:moveTo>
                      <a:pt x="195" y="0"/>
                    </a:moveTo>
                    <a:lnTo>
                      <a:pt x="1" y="1018"/>
                    </a:lnTo>
                    <a:lnTo>
                      <a:pt x="81" y="1029"/>
                    </a:lnTo>
                    <a:lnTo>
                      <a:pt x="58" y="1166"/>
                    </a:lnTo>
                    <a:lnTo>
                      <a:pt x="995" y="1349"/>
                    </a:lnTo>
                    <a:lnTo>
                      <a:pt x="1212" y="195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A4C1FF">
                  <a:alpha val="38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0" name="Google Shape;3000;p44"/>
              <p:cNvSpPr/>
              <p:nvPr/>
            </p:nvSpPr>
            <p:spPr>
              <a:xfrm>
                <a:off x="6639801" y="1109813"/>
                <a:ext cx="210275" cy="231902"/>
              </a:xfrm>
              <a:custGeom>
                <a:avLst/>
                <a:gdLst/>
                <a:ahLst/>
                <a:cxnLst/>
                <a:rect l="l" t="t" r="r" b="b"/>
                <a:pathLst>
                  <a:path w="6106" h="6734" extrusionOk="0">
                    <a:moveTo>
                      <a:pt x="1441" y="2492"/>
                    </a:moveTo>
                    <a:lnTo>
                      <a:pt x="2310" y="2652"/>
                    </a:lnTo>
                    <a:lnTo>
                      <a:pt x="2138" y="3533"/>
                    </a:lnTo>
                    <a:lnTo>
                      <a:pt x="1269" y="3361"/>
                    </a:lnTo>
                    <a:lnTo>
                      <a:pt x="1441" y="2492"/>
                    </a:lnTo>
                    <a:close/>
                    <a:moveTo>
                      <a:pt x="4070" y="2995"/>
                    </a:moveTo>
                    <a:lnTo>
                      <a:pt x="4939" y="3167"/>
                    </a:lnTo>
                    <a:lnTo>
                      <a:pt x="4767" y="4036"/>
                    </a:lnTo>
                    <a:lnTo>
                      <a:pt x="3899" y="3864"/>
                    </a:lnTo>
                    <a:lnTo>
                      <a:pt x="4070" y="2995"/>
                    </a:lnTo>
                    <a:close/>
                    <a:moveTo>
                      <a:pt x="1807" y="0"/>
                    </a:moveTo>
                    <a:lnTo>
                      <a:pt x="1658" y="778"/>
                    </a:lnTo>
                    <a:lnTo>
                      <a:pt x="743" y="629"/>
                    </a:lnTo>
                    <a:lnTo>
                      <a:pt x="0" y="4493"/>
                    </a:lnTo>
                    <a:lnTo>
                      <a:pt x="515" y="4596"/>
                    </a:lnTo>
                    <a:lnTo>
                      <a:pt x="275" y="5853"/>
                    </a:lnTo>
                    <a:lnTo>
                      <a:pt x="1452" y="6082"/>
                    </a:lnTo>
                    <a:lnTo>
                      <a:pt x="1692" y="4790"/>
                    </a:lnTo>
                    <a:lnTo>
                      <a:pt x="2207" y="4893"/>
                    </a:lnTo>
                    <a:lnTo>
                      <a:pt x="1955" y="6174"/>
                    </a:lnTo>
                    <a:lnTo>
                      <a:pt x="2950" y="6368"/>
                    </a:lnTo>
                    <a:lnTo>
                      <a:pt x="3178" y="5156"/>
                    </a:lnTo>
                    <a:lnTo>
                      <a:pt x="3773" y="5270"/>
                    </a:lnTo>
                    <a:lnTo>
                      <a:pt x="3544" y="6482"/>
                    </a:lnTo>
                    <a:lnTo>
                      <a:pt x="4836" y="6734"/>
                    </a:lnTo>
                    <a:lnTo>
                      <a:pt x="5099" y="5328"/>
                    </a:lnTo>
                    <a:lnTo>
                      <a:pt x="5419" y="5396"/>
                    </a:lnTo>
                    <a:lnTo>
                      <a:pt x="6105" y="1795"/>
                    </a:lnTo>
                    <a:lnTo>
                      <a:pt x="5248" y="1635"/>
                    </a:lnTo>
                    <a:lnTo>
                      <a:pt x="5431" y="698"/>
                    </a:lnTo>
                    <a:lnTo>
                      <a:pt x="5351" y="675"/>
                    </a:lnTo>
                    <a:lnTo>
                      <a:pt x="4470" y="503"/>
                    </a:lnTo>
                    <a:lnTo>
                      <a:pt x="4299" y="1395"/>
                    </a:lnTo>
                    <a:lnTo>
                      <a:pt x="2710" y="1086"/>
                    </a:lnTo>
                    <a:lnTo>
                      <a:pt x="2881" y="206"/>
                    </a:lnTo>
                    <a:lnTo>
                      <a:pt x="1807" y="0"/>
                    </a:lnTo>
                    <a:close/>
                  </a:path>
                </a:pathLst>
              </a:custGeom>
              <a:solidFill>
                <a:srgbClr val="A4C1FF">
                  <a:alpha val="38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01" name="Google Shape;3001;p44"/>
            <p:cNvSpPr/>
            <p:nvPr/>
          </p:nvSpPr>
          <p:spPr>
            <a:xfrm rot="1364717">
              <a:off x="8695581" y="1840452"/>
              <a:ext cx="234834" cy="192199"/>
            </a:xfrm>
            <a:custGeom>
              <a:avLst/>
              <a:gdLst/>
              <a:ahLst/>
              <a:cxnLst/>
              <a:rect l="l" t="t" r="r" b="b"/>
              <a:pathLst>
                <a:path w="6819" h="5581" extrusionOk="0">
                  <a:moveTo>
                    <a:pt x="5012" y="0"/>
                  </a:moveTo>
                  <a:lnTo>
                    <a:pt x="5012" y="0"/>
                  </a:lnTo>
                  <a:cubicBezTo>
                    <a:pt x="5012" y="12"/>
                    <a:pt x="5195" y="126"/>
                    <a:pt x="5458" y="400"/>
                  </a:cubicBezTo>
                  <a:cubicBezTo>
                    <a:pt x="5835" y="778"/>
                    <a:pt x="6098" y="1258"/>
                    <a:pt x="6235" y="1784"/>
                  </a:cubicBezTo>
                  <a:cubicBezTo>
                    <a:pt x="6418" y="2561"/>
                    <a:pt x="6281" y="3373"/>
                    <a:pt x="5869" y="4059"/>
                  </a:cubicBezTo>
                  <a:cubicBezTo>
                    <a:pt x="5306" y="4942"/>
                    <a:pt x="4347" y="5436"/>
                    <a:pt x="3362" y="5436"/>
                  </a:cubicBezTo>
                  <a:cubicBezTo>
                    <a:pt x="2907" y="5436"/>
                    <a:pt x="2446" y="5331"/>
                    <a:pt x="2017" y="5110"/>
                  </a:cubicBezTo>
                  <a:cubicBezTo>
                    <a:pt x="874" y="4516"/>
                    <a:pt x="245" y="3247"/>
                    <a:pt x="462" y="1966"/>
                  </a:cubicBezTo>
                  <a:cubicBezTo>
                    <a:pt x="565" y="1441"/>
                    <a:pt x="794" y="949"/>
                    <a:pt x="1148" y="537"/>
                  </a:cubicBezTo>
                  <a:cubicBezTo>
                    <a:pt x="1399" y="252"/>
                    <a:pt x="1571" y="137"/>
                    <a:pt x="1559" y="126"/>
                  </a:cubicBezTo>
                  <a:lnTo>
                    <a:pt x="1559" y="126"/>
                  </a:lnTo>
                  <a:cubicBezTo>
                    <a:pt x="1514" y="137"/>
                    <a:pt x="1468" y="172"/>
                    <a:pt x="1434" y="195"/>
                  </a:cubicBezTo>
                  <a:cubicBezTo>
                    <a:pt x="1319" y="286"/>
                    <a:pt x="1205" y="389"/>
                    <a:pt x="1102" y="503"/>
                  </a:cubicBezTo>
                  <a:cubicBezTo>
                    <a:pt x="725" y="903"/>
                    <a:pt x="473" y="1406"/>
                    <a:pt x="371" y="1944"/>
                  </a:cubicBezTo>
                  <a:cubicBezTo>
                    <a:pt x="0" y="3839"/>
                    <a:pt x="1457" y="5581"/>
                    <a:pt x="3359" y="5581"/>
                  </a:cubicBezTo>
                  <a:cubicBezTo>
                    <a:pt x="3395" y="5581"/>
                    <a:pt x="3432" y="5580"/>
                    <a:pt x="3469" y="5579"/>
                  </a:cubicBezTo>
                  <a:cubicBezTo>
                    <a:pt x="5424" y="5522"/>
                    <a:pt x="6818" y="3658"/>
                    <a:pt x="6327" y="1761"/>
                  </a:cubicBezTo>
                  <a:cubicBezTo>
                    <a:pt x="6189" y="1223"/>
                    <a:pt x="5892" y="732"/>
                    <a:pt x="5492" y="355"/>
                  </a:cubicBezTo>
                  <a:cubicBezTo>
                    <a:pt x="5389" y="252"/>
                    <a:pt x="5275" y="160"/>
                    <a:pt x="5149" y="80"/>
                  </a:cubicBezTo>
                  <a:cubicBezTo>
                    <a:pt x="5103" y="46"/>
                    <a:pt x="5069" y="23"/>
                    <a:pt x="50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44"/>
            <p:cNvSpPr/>
            <p:nvPr/>
          </p:nvSpPr>
          <p:spPr>
            <a:xfrm rot="1364717">
              <a:off x="8830478" y="1812252"/>
              <a:ext cx="4752" cy="146087"/>
            </a:xfrm>
            <a:custGeom>
              <a:avLst/>
              <a:gdLst/>
              <a:ahLst/>
              <a:cxnLst/>
              <a:rect l="l" t="t" r="r" b="b"/>
              <a:pathLst>
                <a:path w="138" h="4242" extrusionOk="0">
                  <a:moveTo>
                    <a:pt x="69" y="0"/>
                  </a:moveTo>
                  <a:cubicBezTo>
                    <a:pt x="34" y="0"/>
                    <a:pt x="0" y="949"/>
                    <a:pt x="0" y="2127"/>
                  </a:cubicBezTo>
                  <a:cubicBezTo>
                    <a:pt x="0" y="3293"/>
                    <a:pt x="34" y="4241"/>
                    <a:pt x="69" y="4241"/>
                  </a:cubicBezTo>
                  <a:cubicBezTo>
                    <a:pt x="114" y="4241"/>
                    <a:pt x="137" y="3293"/>
                    <a:pt x="137" y="2127"/>
                  </a:cubicBezTo>
                  <a:cubicBezTo>
                    <a:pt x="137" y="949"/>
                    <a:pt x="114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44"/>
            <p:cNvSpPr/>
            <p:nvPr/>
          </p:nvSpPr>
          <p:spPr>
            <a:xfrm>
              <a:off x="6538067" y="3727044"/>
              <a:ext cx="63021" cy="939386"/>
            </a:xfrm>
            <a:custGeom>
              <a:avLst/>
              <a:gdLst/>
              <a:ahLst/>
              <a:cxnLst/>
              <a:rect l="l" t="t" r="r" b="b"/>
              <a:pathLst>
                <a:path w="1830" h="27278" extrusionOk="0">
                  <a:moveTo>
                    <a:pt x="1830" y="0"/>
                  </a:moveTo>
                  <a:lnTo>
                    <a:pt x="69" y="69"/>
                  </a:lnTo>
                  <a:lnTo>
                    <a:pt x="1" y="27277"/>
                  </a:lnTo>
                  <a:lnTo>
                    <a:pt x="1201" y="27277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44"/>
            <p:cNvSpPr/>
            <p:nvPr/>
          </p:nvSpPr>
          <p:spPr>
            <a:xfrm>
              <a:off x="6750643" y="3716782"/>
              <a:ext cx="247674" cy="949649"/>
            </a:xfrm>
            <a:custGeom>
              <a:avLst/>
              <a:gdLst/>
              <a:ahLst/>
              <a:cxnLst/>
              <a:rect l="l" t="t" r="r" b="b"/>
              <a:pathLst>
                <a:path w="7192" h="27576" extrusionOk="0">
                  <a:moveTo>
                    <a:pt x="1" y="1"/>
                  </a:moveTo>
                  <a:lnTo>
                    <a:pt x="5854" y="27575"/>
                  </a:lnTo>
                  <a:lnTo>
                    <a:pt x="7192" y="27575"/>
                  </a:lnTo>
                  <a:lnTo>
                    <a:pt x="2322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44"/>
            <p:cNvSpPr/>
            <p:nvPr/>
          </p:nvSpPr>
          <p:spPr>
            <a:xfrm>
              <a:off x="6104238" y="3723497"/>
              <a:ext cx="268922" cy="942933"/>
            </a:xfrm>
            <a:custGeom>
              <a:avLst/>
              <a:gdLst/>
              <a:ahLst/>
              <a:cxnLst/>
              <a:rect l="l" t="t" r="r" b="b"/>
              <a:pathLst>
                <a:path w="7809" h="27381" extrusionOk="0">
                  <a:moveTo>
                    <a:pt x="5865" y="0"/>
                  </a:moveTo>
                  <a:lnTo>
                    <a:pt x="0" y="27380"/>
                  </a:lnTo>
                  <a:lnTo>
                    <a:pt x="1338" y="27380"/>
                  </a:lnTo>
                  <a:lnTo>
                    <a:pt x="7809" y="103"/>
                  </a:lnTo>
                  <a:lnTo>
                    <a:pt x="5865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44"/>
            <p:cNvSpPr/>
            <p:nvPr/>
          </p:nvSpPr>
          <p:spPr>
            <a:xfrm>
              <a:off x="5986156" y="2826017"/>
              <a:ext cx="1187371" cy="922477"/>
            </a:xfrm>
            <a:custGeom>
              <a:avLst/>
              <a:gdLst/>
              <a:ahLst/>
              <a:cxnLst/>
              <a:rect l="l" t="t" r="r" b="b"/>
              <a:pathLst>
                <a:path w="34479" h="26787" extrusionOk="0">
                  <a:moveTo>
                    <a:pt x="27681" y="1"/>
                  </a:moveTo>
                  <a:cubicBezTo>
                    <a:pt x="18672" y="1"/>
                    <a:pt x="19174" y="12369"/>
                    <a:pt x="16999" y="18094"/>
                  </a:cubicBezTo>
                  <a:cubicBezTo>
                    <a:pt x="15187" y="22848"/>
                    <a:pt x="10300" y="23283"/>
                    <a:pt x="7967" y="23283"/>
                  </a:cubicBezTo>
                  <a:cubicBezTo>
                    <a:pt x="7445" y="23283"/>
                    <a:pt x="7051" y="23261"/>
                    <a:pt x="6848" y="23261"/>
                  </a:cubicBezTo>
                  <a:cubicBezTo>
                    <a:pt x="6760" y="23261"/>
                    <a:pt x="6642" y="23261"/>
                    <a:pt x="6500" y="23261"/>
                  </a:cubicBezTo>
                  <a:cubicBezTo>
                    <a:pt x="4854" y="23261"/>
                    <a:pt x="0" y="23338"/>
                    <a:pt x="1863" y="25296"/>
                  </a:cubicBezTo>
                  <a:cubicBezTo>
                    <a:pt x="2805" y="26280"/>
                    <a:pt x="8544" y="26787"/>
                    <a:pt x="14654" y="26787"/>
                  </a:cubicBezTo>
                  <a:cubicBezTo>
                    <a:pt x="21677" y="26787"/>
                    <a:pt x="29189" y="26118"/>
                    <a:pt x="30466" y="24736"/>
                  </a:cubicBezTo>
                  <a:cubicBezTo>
                    <a:pt x="32867" y="22152"/>
                    <a:pt x="33244" y="14596"/>
                    <a:pt x="33885" y="7119"/>
                  </a:cubicBezTo>
                  <a:cubicBezTo>
                    <a:pt x="34478" y="309"/>
                    <a:pt x="29172" y="6"/>
                    <a:pt x="28221" y="6"/>
                  </a:cubicBezTo>
                  <a:cubicBezTo>
                    <a:pt x="28128" y="6"/>
                    <a:pt x="28077" y="8"/>
                    <a:pt x="28077" y="8"/>
                  </a:cubicBezTo>
                  <a:cubicBezTo>
                    <a:pt x="27943" y="3"/>
                    <a:pt x="27811" y="1"/>
                    <a:pt x="27681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44"/>
            <p:cNvSpPr/>
            <p:nvPr/>
          </p:nvSpPr>
          <p:spPr>
            <a:xfrm>
              <a:off x="6027859" y="2826672"/>
              <a:ext cx="1131513" cy="923235"/>
            </a:xfrm>
            <a:custGeom>
              <a:avLst/>
              <a:gdLst/>
              <a:ahLst/>
              <a:cxnLst/>
              <a:rect l="l" t="t" r="r" b="b"/>
              <a:pathLst>
                <a:path w="32857" h="26809" extrusionOk="0">
                  <a:moveTo>
                    <a:pt x="27278" y="1"/>
                  </a:moveTo>
                  <a:lnTo>
                    <a:pt x="27278" y="1"/>
                  </a:lnTo>
                  <a:cubicBezTo>
                    <a:pt x="27278" y="1"/>
                    <a:pt x="32216" y="1007"/>
                    <a:pt x="31748" y="6174"/>
                  </a:cubicBezTo>
                  <a:cubicBezTo>
                    <a:pt x="31290" y="11342"/>
                    <a:pt x="29998" y="20396"/>
                    <a:pt x="27598" y="22694"/>
                  </a:cubicBezTo>
                  <a:cubicBezTo>
                    <a:pt x="25616" y="24591"/>
                    <a:pt x="18866" y="25272"/>
                    <a:pt x="13709" y="25272"/>
                  </a:cubicBezTo>
                  <a:cubicBezTo>
                    <a:pt x="12619" y="25272"/>
                    <a:pt x="11600" y="25242"/>
                    <a:pt x="10713" y="25186"/>
                  </a:cubicBezTo>
                  <a:cubicBezTo>
                    <a:pt x="4814" y="24809"/>
                    <a:pt x="1075" y="23688"/>
                    <a:pt x="1075" y="23688"/>
                  </a:cubicBezTo>
                  <a:cubicBezTo>
                    <a:pt x="1075" y="23688"/>
                    <a:pt x="1" y="24386"/>
                    <a:pt x="332" y="24831"/>
                  </a:cubicBezTo>
                  <a:cubicBezTo>
                    <a:pt x="628" y="25254"/>
                    <a:pt x="3109" y="26808"/>
                    <a:pt x="14491" y="26808"/>
                  </a:cubicBezTo>
                  <a:cubicBezTo>
                    <a:pt x="15429" y="26808"/>
                    <a:pt x="16428" y="26797"/>
                    <a:pt x="17492" y="26775"/>
                  </a:cubicBezTo>
                  <a:cubicBezTo>
                    <a:pt x="31450" y="26478"/>
                    <a:pt x="30479" y="24420"/>
                    <a:pt x="31062" y="22168"/>
                  </a:cubicBezTo>
                  <a:cubicBezTo>
                    <a:pt x="31645" y="19916"/>
                    <a:pt x="32856" y="7923"/>
                    <a:pt x="32685" y="5283"/>
                  </a:cubicBezTo>
                  <a:cubicBezTo>
                    <a:pt x="32513" y="2653"/>
                    <a:pt x="31187" y="458"/>
                    <a:pt x="2727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44"/>
            <p:cNvSpPr/>
            <p:nvPr/>
          </p:nvSpPr>
          <p:spPr>
            <a:xfrm>
              <a:off x="5688523" y="3207365"/>
              <a:ext cx="2747217" cy="1469310"/>
            </a:xfrm>
            <a:custGeom>
              <a:avLst/>
              <a:gdLst/>
              <a:ahLst/>
              <a:cxnLst/>
              <a:rect l="l" t="t" r="r" b="b"/>
              <a:pathLst>
                <a:path w="79774" h="42666" extrusionOk="0">
                  <a:moveTo>
                    <a:pt x="0" y="1"/>
                  </a:moveTo>
                  <a:lnTo>
                    <a:pt x="0" y="2127"/>
                  </a:lnTo>
                  <a:lnTo>
                    <a:pt x="4264" y="2127"/>
                  </a:lnTo>
                  <a:lnTo>
                    <a:pt x="2058" y="42597"/>
                  </a:lnTo>
                  <a:lnTo>
                    <a:pt x="3281" y="42665"/>
                  </a:lnTo>
                  <a:lnTo>
                    <a:pt x="5476" y="2127"/>
                  </a:lnTo>
                  <a:lnTo>
                    <a:pt x="75429" y="2127"/>
                  </a:lnTo>
                  <a:lnTo>
                    <a:pt x="77304" y="42631"/>
                  </a:lnTo>
                  <a:lnTo>
                    <a:pt x="78516" y="42631"/>
                  </a:lnTo>
                  <a:lnTo>
                    <a:pt x="76641" y="2127"/>
                  </a:lnTo>
                  <a:lnTo>
                    <a:pt x="79773" y="2127"/>
                  </a:lnTo>
                  <a:lnTo>
                    <a:pt x="79773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44"/>
            <p:cNvSpPr/>
            <p:nvPr/>
          </p:nvSpPr>
          <p:spPr>
            <a:xfrm>
              <a:off x="5877475" y="2460510"/>
              <a:ext cx="902366" cy="657550"/>
            </a:xfrm>
            <a:custGeom>
              <a:avLst/>
              <a:gdLst/>
              <a:ahLst/>
              <a:cxnLst/>
              <a:rect l="l" t="t" r="r" b="b"/>
              <a:pathLst>
                <a:path w="26203" h="19094" extrusionOk="0">
                  <a:moveTo>
                    <a:pt x="24961" y="1"/>
                  </a:moveTo>
                  <a:cubicBezTo>
                    <a:pt x="24941" y="1"/>
                    <a:pt x="24920" y="1"/>
                    <a:pt x="24900" y="2"/>
                  </a:cubicBezTo>
                  <a:lnTo>
                    <a:pt x="1247" y="1122"/>
                  </a:lnTo>
                  <a:cubicBezTo>
                    <a:pt x="538" y="1157"/>
                    <a:pt x="1" y="1785"/>
                    <a:pt x="69" y="2483"/>
                  </a:cubicBezTo>
                  <a:lnTo>
                    <a:pt x="1521" y="17962"/>
                  </a:lnTo>
                  <a:cubicBezTo>
                    <a:pt x="1590" y="18602"/>
                    <a:pt x="2127" y="19094"/>
                    <a:pt x="2767" y="19094"/>
                  </a:cubicBezTo>
                  <a:lnTo>
                    <a:pt x="24968" y="19094"/>
                  </a:lnTo>
                  <a:cubicBezTo>
                    <a:pt x="25654" y="19094"/>
                    <a:pt x="26203" y="18533"/>
                    <a:pt x="26203" y="17848"/>
                  </a:cubicBezTo>
                  <a:lnTo>
                    <a:pt x="26203" y="1248"/>
                  </a:lnTo>
                  <a:cubicBezTo>
                    <a:pt x="26203" y="560"/>
                    <a:pt x="25653" y="1"/>
                    <a:pt x="2496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44"/>
            <p:cNvSpPr/>
            <p:nvPr/>
          </p:nvSpPr>
          <p:spPr>
            <a:xfrm>
              <a:off x="6345155" y="2623532"/>
              <a:ext cx="152007" cy="129623"/>
            </a:xfrm>
            <a:custGeom>
              <a:avLst/>
              <a:gdLst/>
              <a:ahLst/>
              <a:cxnLst/>
              <a:rect l="l" t="t" r="r" b="b"/>
              <a:pathLst>
                <a:path w="4414" h="3764" extrusionOk="0">
                  <a:moveTo>
                    <a:pt x="2548" y="1"/>
                  </a:moveTo>
                  <a:cubicBezTo>
                    <a:pt x="2541" y="1"/>
                    <a:pt x="2534" y="1"/>
                    <a:pt x="2527" y="1"/>
                  </a:cubicBezTo>
                  <a:cubicBezTo>
                    <a:pt x="847" y="1"/>
                    <a:pt x="1" y="2024"/>
                    <a:pt x="1190" y="3213"/>
                  </a:cubicBezTo>
                  <a:cubicBezTo>
                    <a:pt x="1574" y="3593"/>
                    <a:pt x="2044" y="3764"/>
                    <a:pt x="2506" y="3764"/>
                  </a:cubicBezTo>
                  <a:cubicBezTo>
                    <a:pt x="3474" y="3764"/>
                    <a:pt x="4402" y="3014"/>
                    <a:pt x="4402" y="1876"/>
                  </a:cubicBezTo>
                  <a:cubicBezTo>
                    <a:pt x="4414" y="842"/>
                    <a:pt x="3579" y="1"/>
                    <a:pt x="25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44"/>
            <p:cNvSpPr/>
            <p:nvPr/>
          </p:nvSpPr>
          <p:spPr>
            <a:xfrm>
              <a:off x="6362098" y="2635757"/>
              <a:ext cx="122460" cy="104931"/>
            </a:xfrm>
            <a:custGeom>
              <a:avLst/>
              <a:gdLst/>
              <a:ahLst/>
              <a:cxnLst/>
              <a:rect l="l" t="t" r="r" b="b"/>
              <a:pathLst>
                <a:path w="3556" h="3047" extrusionOk="0">
                  <a:moveTo>
                    <a:pt x="1372" y="858"/>
                  </a:moveTo>
                  <a:cubicBezTo>
                    <a:pt x="1555" y="858"/>
                    <a:pt x="1647" y="1075"/>
                    <a:pt x="1521" y="1212"/>
                  </a:cubicBezTo>
                  <a:cubicBezTo>
                    <a:pt x="1477" y="1252"/>
                    <a:pt x="1425" y="1270"/>
                    <a:pt x="1375" y="1270"/>
                  </a:cubicBezTo>
                  <a:cubicBezTo>
                    <a:pt x="1267" y="1270"/>
                    <a:pt x="1167" y="1188"/>
                    <a:pt x="1167" y="1064"/>
                  </a:cubicBezTo>
                  <a:cubicBezTo>
                    <a:pt x="1178" y="949"/>
                    <a:pt x="1258" y="869"/>
                    <a:pt x="1372" y="869"/>
                  </a:cubicBezTo>
                  <a:lnTo>
                    <a:pt x="1372" y="858"/>
                  </a:lnTo>
                  <a:close/>
                  <a:moveTo>
                    <a:pt x="2527" y="858"/>
                  </a:moveTo>
                  <a:cubicBezTo>
                    <a:pt x="2710" y="858"/>
                    <a:pt x="2801" y="1075"/>
                    <a:pt x="2676" y="1212"/>
                  </a:cubicBezTo>
                  <a:cubicBezTo>
                    <a:pt x="2632" y="1252"/>
                    <a:pt x="2580" y="1270"/>
                    <a:pt x="2530" y="1270"/>
                  </a:cubicBezTo>
                  <a:cubicBezTo>
                    <a:pt x="2422" y="1270"/>
                    <a:pt x="2321" y="1188"/>
                    <a:pt x="2321" y="1064"/>
                  </a:cubicBezTo>
                  <a:cubicBezTo>
                    <a:pt x="2333" y="949"/>
                    <a:pt x="2413" y="869"/>
                    <a:pt x="2527" y="869"/>
                  </a:cubicBezTo>
                  <a:lnTo>
                    <a:pt x="2527" y="858"/>
                  </a:lnTo>
                  <a:close/>
                  <a:moveTo>
                    <a:pt x="2796" y="1420"/>
                  </a:moveTo>
                  <a:cubicBezTo>
                    <a:pt x="2821" y="1420"/>
                    <a:pt x="2846" y="1423"/>
                    <a:pt x="2870" y="1429"/>
                  </a:cubicBezTo>
                  <a:cubicBezTo>
                    <a:pt x="2939" y="1441"/>
                    <a:pt x="2984" y="1498"/>
                    <a:pt x="3007" y="1578"/>
                  </a:cubicBezTo>
                  <a:cubicBezTo>
                    <a:pt x="3030" y="1692"/>
                    <a:pt x="3030" y="1807"/>
                    <a:pt x="2984" y="1910"/>
                  </a:cubicBezTo>
                  <a:cubicBezTo>
                    <a:pt x="2916" y="2070"/>
                    <a:pt x="2813" y="2207"/>
                    <a:pt x="2676" y="2310"/>
                  </a:cubicBezTo>
                  <a:cubicBezTo>
                    <a:pt x="2485" y="2453"/>
                    <a:pt x="2257" y="2524"/>
                    <a:pt x="2030" y="2524"/>
                  </a:cubicBezTo>
                  <a:cubicBezTo>
                    <a:pt x="1822" y="2524"/>
                    <a:pt x="1616" y="2464"/>
                    <a:pt x="1441" y="2344"/>
                  </a:cubicBezTo>
                  <a:cubicBezTo>
                    <a:pt x="1292" y="2252"/>
                    <a:pt x="1178" y="2115"/>
                    <a:pt x="1109" y="1967"/>
                  </a:cubicBezTo>
                  <a:cubicBezTo>
                    <a:pt x="1052" y="1864"/>
                    <a:pt x="1041" y="1738"/>
                    <a:pt x="1064" y="1624"/>
                  </a:cubicBezTo>
                  <a:cubicBezTo>
                    <a:pt x="1075" y="1555"/>
                    <a:pt x="1132" y="1498"/>
                    <a:pt x="1201" y="1464"/>
                  </a:cubicBezTo>
                  <a:cubicBezTo>
                    <a:pt x="1228" y="1456"/>
                    <a:pt x="1256" y="1453"/>
                    <a:pt x="1284" y="1453"/>
                  </a:cubicBezTo>
                  <a:cubicBezTo>
                    <a:pt x="1387" y="1453"/>
                    <a:pt x="1496" y="1494"/>
                    <a:pt x="1612" y="1521"/>
                  </a:cubicBezTo>
                  <a:cubicBezTo>
                    <a:pt x="1750" y="1555"/>
                    <a:pt x="1887" y="1578"/>
                    <a:pt x="2035" y="1578"/>
                  </a:cubicBezTo>
                  <a:cubicBezTo>
                    <a:pt x="2173" y="1567"/>
                    <a:pt x="2321" y="1544"/>
                    <a:pt x="2458" y="1498"/>
                  </a:cubicBezTo>
                  <a:cubicBezTo>
                    <a:pt x="2569" y="1470"/>
                    <a:pt x="2688" y="1420"/>
                    <a:pt x="2796" y="1420"/>
                  </a:cubicBezTo>
                  <a:close/>
                  <a:moveTo>
                    <a:pt x="2035" y="0"/>
                  </a:moveTo>
                  <a:cubicBezTo>
                    <a:pt x="675" y="0"/>
                    <a:pt x="0" y="1647"/>
                    <a:pt x="949" y="2595"/>
                  </a:cubicBezTo>
                  <a:cubicBezTo>
                    <a:pt x="1261" y="2907"/>
                    <a:pt x="1643" y="3046"/>
                    <a:pt x="2018" y="3046"/>
                  </a:cubicBezTo>
                  <a:cubicBezTo>
                    <a:pt x="2799" y="3046"/>
                    <a:pt x="3548" y="2440"/>
                    <a:pt x="3556" y="1521"/>
                  </a:cubicBezTo>
                  <a:cubicBezTo>
                    <a:pt x="3556" y="686"/>
                    <a:pt x="2870" y="0"/>
                    <a:pt x="203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44"/>
            <p:cNvSpPr/>
            <p:nvPr/>
          </p:nvSpPr>
          <p:spPr>
            <a:xfrm>
              <a:off x="6256585" y="2984149"/>
              <a:ext cx="185480" cy="224842"/>
            </a:xfrm>
            <a:custGeom>
              <a:avLst/>
              <a:gdLst/>
              <a:ahLst/>
              <a:cxnLst/>
              <a:rect l="l" t="t" r="r" b="b"/>
              <a:pathLst>
                <a:path w="5386" h="6529" extrusionOk="0">
                  <a:moveTo>
                    <a:pt x="4471" y="1"/>
                  </a:moveTo>
                  <a:lnTo>
                    <a:pt x="995" y="321"/>
                  </a:lnTo>
                  <a:cubicBezTo>
                    <a:pt x="995" y="321"/>
                    <a:pt x="1" y="6231"/>
                    <a:pt x="1155" y="6528"/>
                  </a:cubicBezTo>
                  <a:lnTo>
                    <a:pt x="5385" y="6528"/>
                  </a:lnTo>
                  <a:cubicBezTo>
                    <a:pt x="5385" y="6528"/>
                    <a:pt x="3865" y="1887"/>
                    <a:pt x="447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44"/>
            <p:cNvSpPr/>
            <p:nvPr/>
          </p:nvSpPr>
          <p:spPr>
            <a:xfrm>
              <a:off x="6288094" y="2781767"/>
              <a:ext cx="97665" cy="93463"/>
            </a:xfrm>
            <a:custGeom>
              <a:avLst/>
              <a:gdLst/>
              <a:ahLst/>
              <a:cxnLst/>
              <a:rect l="l" t="t" r="r" b="b"/>
              <a:pathLst>
                <a:path w="2836" h="2714" extrusionOk="0">
                  <a:moveTo>
                    <a:pt x="1356" y="0"/>
                  </a:moveTo>
                  <a:cubicBezTo>
                    <a:pt x="664" y="0"/>
                    <a:pt x="0" y="542"/>
                    <a:pt x="0" y="1362"/>
                  </a:cubicBezTo>
                  <a:cubicBezTo>
                    <a:pt x="0" y="2173"/>
                    <a:pt x="663" y="2713"/>
                    <a:pt x="1354" y="2713"/>
                  </a:cubicBezTo>
                  <a:cubicBezTo>
                    <a:pt x="1686" y="2713"/>
                    <a:pt x="2024" y="2589"/>
                    <a:pt x="2298" y="2311"/>
                  </a:cubicBezTo>
                  <a:cubicBezTo>
                    <a:pt x="2835" y="1785"/>
                    <a:pt x="2835" y="928"/>
                    <a:pt x="2298" y="402"/>
                  </a:cubicBezTo>
                  <a:cubicBezTo>
                    <a:pt x="2024" y="124"/>
                    <a:pt x="1687" y="0"/>
                    <a:pt x="13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44"/>
            <p:cNvSpPr/>
            <p:nvPr/>
          </p:nvSpPr>
          <p:spPr>
            <a:xfrm>
              <a:off x="8125788" y="2640096"/>
              <a:ext cx="29961" cy="114987"/>
            </a:xfrm>
            <a:custGeom>
              <a:avLst/>
              <a:gdLst/>
              <a:ahLst/>
              <a:cxnLst/>
              <a:rect l="l" t="t" r="r" b="b"/>
              <a:pathLst>
                <a:path w="870" h="3339" extrusionOk="0">
                  <a:moveTo>
                    <a:pt x="332" y="0"/>
                  </a:moveTo>
                  <a:cubicBezTo>
                    <a:pt x="0" y="0"/>
                    <a:pt x="423" y="3338"/>
                    <a:pt x="423" y="3338"/>
                  </a:cubicBezTo>
                  <a:lnTo>
                    <a:pt x="869" y="3338"/>
                  </a:lnTo>
                  <a:cubicBezTo>
                    <a:pt x="869" y="3338"/>
                    <a:pt x="663" y="0"/>
                    <a:pt x="332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44"/>
            <p:cNvSpPr/>
            <p:nvPr/>
          </p:nvSpPr>
          <p:spPr>
            <a:xfrm>
              <a:off x="8163565" y="2640096"/>
              <a:ext cx="29582" cy="114987"/>
            </a:xfrm>
            <a:custGeom>
              <a:avLst/>
              <a:gdLst/>
              <a:ahLst/>
              <a:cxnLst/>
              <a:rect l="l" t="t" r="r" b="b"/>
              <a:pathLst>
                <a:path w="859" h="3339" extrusionOk="0">
                  <a:moveTo>
                    <a:pt x="332" y="0"/>
                  </a:moveTo>
                  <a:cubicBezTo>
                    <a:pt x="1" y="0"/>
                    <a:pt x="424" y="3338"/>
                    <a:pt x="424" y="3338"/>
                  </a:cubicBezTo>
                  <a:lnTo>
                    <a:pt x="858" y="3338"/>
                  </a:lnTo>
                  <a:cubicBezTo>
                    <a:pt x="858" y="3338"/>
                    <a:pt x="664" y="0"/>
                    <a:pt x="332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44"/>
            <p:cNvSpPr/>
            <p:nvPr/>
          </p:nvSpPr>
          <p:spPr>
            <a:xfrm>
              <a:off x="8221039" y="2640096"/>
              <a:ext cx="29582" cy="114987"/>
            </a:xfrm>
            <a:custGeom>
              <a:avLst/>
              <a:gdLst/>
              <a:ahLst/>
              <a:cxnLst/>
              <a:rect l="l" t="t" r="r" b="b"/>
              <a:pathLst>
                <a:path w="859" h="3339" extrusionOk="0">
                  <a:moveTo>
                    <a:pt x="332" y="0"/>
                  </a:moveTo>
                  <a:cubicBezTo>
                    <a:pt x="1" y="0"/>
                    <a:pt x="412" y="3338"/>
                    <a:pt x="412" y="3338"/>
                  </a:cubicBezTo>
                  <a:lnTo>
                    <a:pt x="858" y="3338"/>
                  </a:lnTo>
                  <a:cubicBezTo>
                    <a:pt x="858" y="3338"/>
                    <a:pt x="664" y="0"/>
                    <a:pt x="332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44"/>
            <p:cNvSpPr/>
            <p:nvPr/>
          </p:nvSpPr>
          <p:spPr>
            <a:xfrm>
              <a:off x="8197829" y="2646776"/>
              <a:ext cx="26792" cy="116158"/>
            </a:xfrm>
            <a:custGeom>
              <a:avLst/>
              <a:gdLst/>
              <a:ahLst/>
              <a:cxnLst/>
              <a:rect l="l" t="t" r="r" b="b"/>
              <a:pathLst>
                <a:path w="778" h="3373" extrusionOk="0">
                  <a:moveTo>
                    <a:pt x="0" y="3304"/>
                  </a:moveTo>
                  <a:lnTo>
                    <a:pt x="115" y="3327"/>
                  </a:lnTo>
                  <a:cubicBezTo>
                    <a:pt x="115" y="3327"/>
                    <a:pt x="115" y="3324"/>
                    <a:pt x="115" y="3319"/>
                  </a:cubicBezTo>
                  <a:lnTo>
                    <a:pt x="115" y="3319"/>
                  </a:lnTo>
                  <a:lnTo>
                    <a:pt x="0" y="3304"/>
                  </a:lnTo>
                  <a:close/>
                  <a:moveTo>
                    <a:pt x="439" y="0"/>
                  </a:moveTo>
                  <a:cubicBezTo>
                    <a:pt x="124" y="0"/>
                    <a:pt x="115" y="3133"/>
                    <a:pt x="115" y="3319"/>
                  </a:cubicBezTo>
                  <a:lnTo>
                    <a:pt x="115" y="3319"/>
                  </a:lnTo>
                  <a:lnTo>
                    <a:pt x="549" y="3373"/>
                  </a:lnTo>
                  <a:cubicBezTo>
                    <a:pt x="549" y="3373"/>
                    <a:pt x="778" y="46"/>
                    <a:pt x="446" y="0"/>
                  </a:cubicBezTo>
                  <a:cubicBezTo>
                    <a:pt x="444" y="0"/>
                    <a:pt x="442" y="0"/>
                    <a:pt x="43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44"/>
            <p:cNvSpPr/>
            <p:nvPr/>
          </p:nvSpPr>
          <p:spPr>
            <a:xfrm>
              <a:off x="8152166" y="2640096"/>
              <a:ext cx="29926" cy="114987"/>
            </a:xfrm>
            <a:custGeom>
              <a:avLst/>
              <a:gdLst/>
              <a:ahLst/>
              <a:cxnLst/>
              <a:rect l="l" t="t" r="r" b="b"/>
              <a:pathLst>
                <a:path w="869" h="3339" extrusionOk="0">
                  <a:moveTo>
                    <a:pt x="332" y="0"/>
                  </a:moveTo>
                  <a:cubicBezTo>
                    <a:pt x="0" y="0"/>
                    <a:pt x="423" y="3338"/>
                    <a:pt x="423" y="3338"/>
                  </a:cubicBezTo>
                  <a:lnTo>
                    <a:pt x="869" y="3338"/>
                  </a:lnTo>
                  <a:cubicBezTo>
                    <a:pt x="869" y="3338"/>
                    <a:pt x="663" y="0"/>
                    <a:pt x="332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44"/>
            <p:cNvSpPr/>
            <p:nvPr/>
          </p:nvSpPr>
          <p:spPr>
            <a:xfrm>
              <a:off x="8119073" y="2755044"/>
              <a:ext cx="153178" cy="178386"/>
            </a:xfrm>
            <a:custGeom>
              <a:avLst/>
              <a:gdLst/>
              <a:ahLst/>
              <a:cxnLst/>
              <a:rect l="l" t="t" r="r" b="b"/>
              <a:pathLst>
                <a:path w="4448" h="5180" extrusionOk="0">
                  <a:moveTo>
                    <a:pt x="1" y="0"/>
                  </a:moveTo>
                  <a:lnTo>
                    <a:pt x="538" y="5179"/>
                  </a:lnTo>
                  <a:lnTo>
                    <a:pt x="4448" y="5053"/>
                  </a:lnTo>
                  <a:lnTo>
                    <a:pt x="4448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44"/>
            <p:cNvSpPr/>
            <p:nvPr/>
          </p:nvSpPr>
          <p:spPr>
            <a:xfrm>
              <a:off x="8061599" y="3108567"/>
              <a:ext cx="374060" cy="100420"/>
            </a:xfrm>
            <a:custGeom>
              <a:avLst/>
              <a:gdLst/>
              <a:ahLst/>
              <a:cxnLst/>
              <a:rect l="l" t="t" r="r" b="b"/>
              <a:pathLst>
                <a:path w="10862" h="2916" extrusionOk="0">
                  <a:moveTo>
                    <a:pt x="1" y="0"/>
                  </a:moveTo>
                  <a:lnTo>
                    <a:pt x="275" y="2915"/>
                  </a:lnTo>
                  <a:lnTo>
                    <a:pt x="10861" y="2881"/>
                  </a:lnTo>
                  <a:lnTo>
                    <a:pt x="10301" y="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44"/>
            <p:cNvSpPr/>
            <p:nvPr/>
          </p:nvSpPr>
          <p:spPr>
            <a:xfrm>
              <a:off x="8012389" y="3016450"/>
              <a:ext cx="371684" cy="100799"/>
            </a:xfrm>
            <a:custGeom>
              <a:avLst/>
              <a:gdLst/>
              <a:ahLst/>
              <a:cxnLst/>
              <a:rect l="l" t="t" r="r" b="b"/>
              <a:pathLst>
                <a:path w="10793" h="2927" extrusionOk="0">
                  <a:moveTo>
                    <a:pt x="1" y="0"/>
                  </a:moveTo>
                  <a:lnTo>
                    <a:pt x="252" y="2927"/>
                  </a:lnTo>
                  <a:lnTo>
                    <a:pt x="10793" y="2721"/>
                  </a:lnTo>
                  <a:lnTo>
                    <a:pt x="10312" y="1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44"/>
            <p:cNvSpPr/>
            <p:nvPr/>
          </p:nvSpPr>
          <p:spPr>
            <a:xfrm>
              <a:off x="8142318" y="3147136"/>
              <a:ext cx="222087" cy="18941"/>
            </a:xfrm>
            <a:custGeom>
              <a:avLst/>
              <a:gdLst/>
              <a:ahLst/>
              <a:cxnLst/>
              <a:rect l="l" t="t" r="r" b="b"/>
              <a:pathLst>
                <a:path w="6449" h="550" extrusionOk="0">
                  <a:moveTo>
                    <a:pt x="0" y="1"/>
                  </a:moveTo>
                  <a:lnTo>
                    <a:pt x="0" y="538"/>
                  </a:lnTo>
                  <a:lnTo>
                    <a:pt x="6448" y="549"/>
                  </a:lnTo>
                  <a:lnTo>
                    <a:pt x="6448" y="1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44"/>
            <p:cNvSpPr/>
            <p:nvPr/>
          </p:nvSpPr>
          <p:spPr>
            <a:xfrm>
              <a:off x="8013595" y="3030225"/>
              <a:ext cx="350815" cy="67739"/>
            </a:xfrm>
            <a:custGeom>
              <a:avLst/>
              <a:gdLst/>
              <a:ahLst/>
              <a:cxnLst/>
              <a:rect l="l" t="t" r="r" b="b"/>
              <a:pathLst>
                <a:path w="10187" h="1967" extrusionOk="0">
                  <a:moveTo>
                    <a:pt x="0" y="0"/>
                  </a:moveTo>
                  <a:lnTo>
                    <a:pt x="160" y="1967"/>
                  </a:lnTo>
                  <a:lnTo>
                    <a:pt x="10186" y="1875"/>
                  </a:lnTo>
                  <a:lnTo>
                    <a:pt x="9866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44"/>
            <p:cNvSpPr/>
            <p:nvPr/>
          </p:nvSpPr>
          <p:spPr>
            <a:xfrm>
              <a:off x="8018691" y="3053848"/>
              <a:ext cx="316584" cy="7094"/>
            </a:xfrm>
            <a:custGeom>
              <a:avLst/>
              <a:gdLst/>
              <a:ahLst/>
              <a:cxnLst/>
              <a:rect l="l" t="t" r="r" b="b"/>
              <a:pathLst>
                <a:path w="9193" h="206" extrusionOk="0">
                  <a:moveTo>
                    <a:pt x="355" y="0"/>
                  </a:moveTo>
                  <a:cubicBezTo>
                    <a:pt x="241" y="0"/>
                    <a:pt x="115" y="0"/>
                    <a:pt x="1" y="23"/>
                  </a:cubicBezTo>
                  <a:cubicBezTo>
                    <a:pt x="115" y="46"/>
                    <a:pt x="241" y="57"/>
                    <a:pt x="355" y="57"/>
                  </a:cubicBezTo>
                  <a:lnTo>
                    <a:pt x="1350" y="92"/>
                  </a:lnTo>
                  <a:cubicBezTo>
                    <a:pt x="2173" y="126"/>
                    <a:pt x="3327" y="149"/>
                    <a:pt x="4596" y="172"/>
                  </a:cubicBezTo>
                  <a:cubicBezTo>
                    <a:pt x="5865" y="195"/>
                    <a:pt x="7009" y="206"/>
                    <a:pt x="7843" y="206"/>
                  </a:cubicBezTo>
                  <a:lnTo>
                    <a:pt x="8838" y="206"/>
                  </a:lnTo>
                  <a:cubicBezTo>
                    <a:pt x="8952" y="206"/>
                    <a:pt x="9078" y="206"/>
                    <a:pt x="9192" y="183"/>
                  </a:cubicBezTo>
                  <a:cubicBezTo>
                    <a:pt x="9078" y="160"/>
                    <a:pt x="8952" y="149"/>
                    <a:pt x="8838" y="149"/>
                  </a:cubicBezTo>
                  <a:lnTo>
                    <a:pt x="7843" y="115"/>
                  </a:lnTo>
                  <a:cubicBezTo>
                    <a:pt x="7020" y="92"/>
                    <a:pt x="5865" y="57"/>
                    <a:pt x="4596" y="35"/>
                  </a:cubicBezTo>
                  <a:cubicBezTo>
                    <a:pt x="3327" y="12"/>
                    <a:pt x="2173" y="0"/>
                    <a:pt x="135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44"/>
            <p:cNvSpPr/>
            <p:nvPr/>
          </p:nvSpPr>
          <p:spPr>
            <a:xfrm>
              <a:off x="8016350" y="3067623"/>
              <a:ext cx="318926" cy="6715"/>
            </a:xfrm>
            <a:custGeom>
              <a:avLst/>
              <a:gdLst/>
              <a:ahLst/>
              <a:cxnLst/>
              <a:rect l="l" t="t" r="r" b="b"/>
              <a:pathLst>
                <a:path w="9261" h="195" extrusionOk="0">
                  <a:moveTo>
                    <a:pt x="7900" y="0"/>
                  </a:moveTo>
                  <a:cubicBezTo>
                    <a:pt x="7065" y="0"/>
                    <a:pt x="5899" y="12"/>
                    <a:pt x="4630" y="35"/>
                  </a:cubicBezTo>
                  <a:cubicBezTo>
                    <a:pt x="3350" y="46"/>
                    <a:pt x="2195" y="69"/>
                    <a:pt x="1349" y="103"/>
                  </a:cubicBezTo>
                  <a:lnTo>
                    <a:pt x="366" y="138"/>
                  </a:lnTo>
                  <a:cubicBezTo>
                    <a:pt x="240" y="138"/>
                    <a:pt x="114" y="149"/>
                    <a:pt x="0" y="172"/>
                  </a:cubicBezTo>
                  <a:cubicBezTo>
                    <a:pt x="81" y="180"/>
                    <a:pt x="167" y="188"/>
                    <a:pt x="256" y="188"/>
                  </a:cubicBezTo>
                  <a:cubicBezTo>
                    <a:pt x="292" y="188"/>
                    <a:pt x="329" y="187"/>
                    <a:pt x="366" y="183"/>
                  </a:cubicBezTo>
                  <a:lnTo>
                    <a:pt x="1360" y="195"/>
                  </a:lnTo>
                  <a:cubicBezTo>
                    <a:pt x="2195" y="195"/>
                    <a:pt x="3361" y="183"/>
                    <a:pt x="4630" y="172"/>
                  </a:cubicBezTo>
                  <a:cubicBezTo>
                    <a:pt x="5910" y="149"/>
                    <a:pt x="7065" y="126"/>
                    <a:pt x="7911" y="103"/>
                  </a:cubicBezTo>
                  <a:lnTo>
                    <a:pt x="8894" y="69"/>
                  </a:lnTo>
                  <a:cubicBezTo>
                    <a:pt x="9020" y="69"/>
                    <a:pt x="9146" y="58"/>
                    <a:pt x="9260" y="35"/>
                  </a:cubicBezTo>
                  <a:cubicBezTo>
                    <a:pt x="9146" y="12"/>
                    <a:pt x="9020" y="12"/>
                    <a:pt x="8906" y="12"/>
                  </a:cubicBezTo>
                  <a:lnTo>
                    <a:pt x="7900" y="0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44"/>
            <p:cNvSpPr/>
            <p:nvPr/>
          </p:nvSpPr>
          <p:spPr>
            <a:xfrm>
              <a:off x="8041144" y="2923920"/>
              <a:ext cx="371684" cy="100833"/>
            </a:xfrm>
            <a:custGeom>
              <a:avLst/>
              <a:gdLst/>
              <a:ahLst/>
              <a:cxnLst/>
              <a:rect l="l" t="t" r="r" b="b"/>
              <a:pathLst>
                <a:path w="10793" h="2928" extrusionOk="0">
                  <a:moveTo>
                    <a:pt x="0" y="1"/>
                  </a:moveTo>
                  <a:lnTo>
                    <a:pt x="252" y="2927"/>
                  </a:lnTo>
                  <a:lnTo>
                    <a:pt x="10792" y="2721"/>
                  </a:lnTo>
                  <a:lnTo>
                    <a:pt x="10312" y="1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44"/>
            <p:cNvSpPr/>
            <p:nvPr/>
          </p:nvSpPr>
          <p:spPr>
            <a:xfrm>
              <a:off x="8042315" y="2937694"/>
              <a:ext cx="350815" cy="68152"/>
            </a:xfrm>
            <a:custGeom>
              <a:avLst/>
              <a:gdLst/>
              <a:ahLst/>
              <a:cxnLst/>
              <a:rect l="l" t="t" r="r" b="b"/>
              <a:pathLst>
                <a:path w="10187" h="1979" extrusionOk="0">
                  <a:moveTo>
                    <a:pt x="1" y="1"/>
                  </a:moveTo>
                  <a:lnTo>
                    <a:pt x="161" y="1979"/>
                  </a:lnTo>
                  <a:lnTo>
                    <a:pt x="10187" y="1876"/>
                  </a:lnTo>
                  <a:lnTo>
                    <a:pt x="9866" y="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44"/>
            <p:cNvSpPr/>
            <p:nvPr/>
          </p:nvSpPr>
          <p:spPr>
            <a:xfrm>
              <a:off x="8047446" y="2961559"/>
              <a:ext cx="316963" cy="7060"/>
            </a:xfrm>
            <a:custGeom>
              <a:avLst/>
              <a:gdLst/>
              <a:ahLst/>
              <a:cxnLst/>
              <a:rect l="l" t="t" r="r" b="b"/>
              <a:pathLst>
                <a:path w="9204" h="205" extrusionOk="0">
                  <a:moveTo>
                    <a:pt x="265" y="1"/>
                  </a:moveTo>
                  <a:cubicBezTo>
                    <a:pt x="174" y="1"/>
                    <a:pt x="84" y="11"/>
                    <a:pt x="0" y="28"/>
                  </a:cubicBezTo>
                  <a:cubicBezTo>
                    <a:pt x="115" y="39"/>
                    <a:pt x="240" y="51"/>
                    <a:pt x="366" y="51"/>
                  </a:cubicBezTo>
                  <a:lnTo>
                    <a:pt x="1349" y="97"/>
                  </a:lnTo>
                  <a:cubicBezTo>
                    <a:pt x="2184" y="119"/>
                    <a:pt x="3327" y="154"/>
                    <a:pt x="4596" y="165"/>
                  </a:cubicBezTo>
                  <a:cubicBezTo>
                    <a:pt x="5865" y="188"/>
                    <a:pt x="7020" y="199"/>
                    <a:pt x="7854" y="199"/>
                  </a:cubicBezTo>
                  <a:lnTo>
                    <a:pt x="8837" y="199"/>
                  </a:lnTo>
                  <a:cubicBezTo>
                    <a:pt x="8871" y="203"/>
                    <a:pt x="8905" y="204"/>
                    <a:pt x="8940" y="204"/>
                  </a:cubicBezTo>
                  <a:cubicBezTo>
                    <a:pt x="9025" y="204"/>
                    <a:pt x="9114" y="196"/>
                    <a:pt x="9203" y="188"/>
                  </a:cubicBezTo>
                  <a:cubicBezTo>
                    <a:pt x="9077" y="165"/>
                    <a:pt x="8952" y="154"/>
                    <a:pt x="8837" y="154"/>
                  </a:cubicBezTo>
                  <a:lnTo>
                    <a:pt x="7854" y="108"/>
                  </a:lnTo>
                  <a:cubicBezTo>
                    <a:pt x="7020" y="85"/>
                    <a:pt x="5876" y="62"/>
                    <a:pt x="4596" y="39"/>
                  </a:cubicBezTo>
                  <a:cubicBezTo>
                    <a:pt x="3327" y="17"/>
                    <a:pt x="2184" y="5"/>
                    <a:pt x="1349" y="5"/>
                  </a:cubicBezTo>
                  <a:lnTo>
                    <a:pt x="366" y="5"/>
                  </a:lnTo>
                  <a:cubicBezTo>
                    <a:pt x="332" y="2"/>
                    <a:pt x="299" y="1"/>
                    <a:pt x="265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44"/>
            <p:cNvSpPr/>
            <p:nvPr/>
          </p:nvSpPr>
          <p:spPr>
            <a:xfrm>
              <a:off x="8045069" y="2975506"/>
              <a:ext cx="319339" cy="6474"/>
            </a:xfrm>
            <a:custGeom>
              <a:avLst/>
              <a:gdLst/>
              <a:ahLst/>
              <a:cxnLst/>
              <a:rect l="l" t="t" r="r" b="b"/>
              <a:pathLst>
                <a:path w="9273" h="188" extrusionOk="0">
                  <a:moveTo>
                    <a:pt x="7912" y="0"/>
                  </a:moveTo>
                  <a:cubicBezTo>
                    <a:pt x="7077" y="0"/>
                    <a:pt x="5911" y="12"/>
                    <a:pt x="4631" y="35"/>
                  </a:cubicBezTo>
                  <a:cubicBezTo>
                    <a:pt x="3362" y="46"/>
                    <a:pt x="2196" y="69"/>
                    <a:pt x="1361" y="92"/>
                  </a:cubicBezTo>
                  <a:lnTo>
                    <a:pt x="355" y="137"/>
                  </a:lnTo>
                  <a:cubicBezTo>
                    <a:pt x="324" y="134"/>
                    <a:pt x="293" y="133"/>
                    <a:pt x="261" y="133"/>
                  </a:cubicBezTo>
                  <a:cubicBezTo>
                    <a:pt x="174" y="133"/>
                    <a:pt x="84" y="144"/>
                    <a:pt x="1" y="160"/>
                  </a:cubicBezTo>
                  <a:cubicBezTo>
                    <a:pt x="84" y="177"/>
                    <a:pt x="174" y="188"/>
                    <a:pt x="261" y="188"/>
                  </a:cubicBezTo>
                  <a:cubicBezTo>
                    <a:pt x="293" y="188"/>
                    <a:pt x="324" y="186"/>
                    <a:pt x="355" y="183"/>
                  </a:cubicBezTo>
                  <a:lnTo>
                    <a:pt x="1361" y="183"/>
                  </a:lnTo>
                  <a:cubicBezTo>
                    <a:pt x="2196" y="183"/>
                    <a:pt x="3362" y="183"/>
                    <a:pt x="4631" y="160"/>
                  </a:cubicBezTo>
                  <a:cubicBezTo>
                    <a:pt x="5911" y="137"/>
                    <a:pt x="7077" y="115"/>
                    <a:pt x="7912" y="92"/>
                  </a:cubicBezTo>
                  <a:lnTo>
                    <a:pt x="8906" y="57"/>
                  </a:lnTo>
                  <a:cubicBezTo>
                    <a:pt x="9021" y="57"/>
                    <a:pt x="9146" y="46"/>
                    <a:pt x="9272" y="23"/>
                  </a:cubicBezTo>
                  <a:cubicBezTo>
                    <a:pt x="9146" y="12"/>
                    <a:pt x="9021" y="0"/>
                    <a:pt x="8906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44"/>
            <p:cNvSpPr/>
            <p:nvPr/>
          </p:nvSpPr>
          <p:spPr>
            <a:xfrm>
              <a:off x="7725018" y="2793613"/>
              <a:ext cx="38226" cy="230731"/>
            </a:xfrm>
            <a:custGeom>
              <a:avLst/>
              <a:gdLst/>
              <a:ahLst/>
              <a:cxnLst/>
              <a:rect l="l" t="t" r="r" b="b"/>
              <a:pathLst>
                <a:path w="1110" h="6700" extrusionOk="0">
                  <a:moveTo>
                    <a:pt x="595" y="1"/>
                  </a:moveTo>
                  <a:lnTo>
                    <a:pt x="595" y="1"/>
                  </a:lnTo>
                  <a:cubicBezTo>
                    <a:pt x="549" y="81"/>
                    <a:pt x="503" y="161"/>
                    <a:pt x="469" y="252"/>
                  </a:cubicBezTo>
                  <a:cubicBezTo>
                    <a:pt x="355" y="492"/>
                    <a:pt x="275" y="744"/>
                    <a:pt x="195" y="1007"/>
                  </a:cubicBezTo>
                  <a:cubicBezTo>
                    <a:pt x="80" y="1384"/>
                    <a:pt x="69" y="1795"/>
                    <a:pt x="160" y="2184"/>
                  </a:cubicBezTo>
                  <a:cubicBezTo>
                    <a:pt x="218" y="2413"/>
                    <a:pt x="332" y="2630"/>
                    <a:pt x="480" y="2813"/>
                  </a:cubicBezTo>
                  <a:cubicBezTo>
                    <a:pt x="641" y="2996"/>
                    <a:pt x="778" y="3190"/>
                    <a:pt x="892" y="3407"/>
                  </a:cubicBezTo>
                  <a:cubicBezTo>
                    <a:pt x="972" y="3625"/>
                    <a:pt x="938" y="3865"/>
                    <a:pt x="812" y="4059"/>
                  </a:cubicBezTo>
                  <a:cubicBezTo>
                    <a:pt x="686" y="4242"/>
                    <a:pt x="561" y="4425"/>
                    <a:pt x="400" y="4596"/>
                  </a:cubicBezTo>
                  <a:cubicBezTo>
                    <a:pt x="138" y="4905"/>
                    <a:pt x="0" y="5294"/>
                    <a:pt x="12" y="5705"/>
                  </a:cubicBezTo>
                  <a:cubicBezTo>
                    <a:pt x="12" y="5980"/>
                    <a:pt x="92" y="6243"/>
                    <a:pt x="229" y="6471"/>
                  </a:cubicBezTo>
                  <a:cubicBezTo>
                    <a:pt x="275" y="6563"/>
                    <a:pt x="332" y="6643"/>
                    <a:pt x="412" y="6700"/>
                  </a:cubicBezTo>
                  <a:cubicBezTo>
                    <a:pt x="412" y="6688"/>
                    <a:pt x="355" y="6608"/>
                    <a:pt x="263" y="6448"/>
                  </a:cubicBezTo>
                  <a:cubicBezTo>
                    <a:pt x="160" y="6220"/>
                    <a:pt x="92" y="5957"/>
                    <a:pt x="103" y="5705"/>
                  </a:cubicBezTo>
                  <a:cubicBezTo>
                    <a:pt x="103" y="5328"/>
                    <a:pt x="240" y="4962"/>
                    <a:pt x="503" y="4676"/>
                  </a:cubicBezTo>
                  <a:cubicBezTo>
                    <a:pt x="652" y="4505"/>
                    <a:pt x="801" y="4322"/>
                    <a:pt x="926" y="4116"/>
                  </a:cubicBezTo>
                  <a:cubicBezTo>
                    <a:pt x="1075" y="3899"/>
                    <a:pt x="1109" y="3613"/>
                    <a:pt x="1018" y="3350"/>
                  </a:cubicBezTo>
                  <a:cubicBezTo>
                    <a:pt x="903" y="3122"/>
                    <a:pt x="755" y="2916"/>
                    <a:pt x="583" y="2733"/>
                  </a:cubicBezTo>
                  <a:cubicBezTo>
                    <a:pt x="446" y="2561"/>
                    <a:pt x="343" y="2367"/>
                    <a:pt x="275" y="2150"/>
                  </a:cubicBezTo>
                  <a:cubicBezTo>
                    <a:pt x="195" y="1784"/>
                    <a:pt x="195" y="1395"/>
                    <a:pt x="298" y="1030"/>
                  </a:cubicBezTo>
                  <a:cubicBezTo>
                    <a:pt x="458" y="389"/>
                    <a:pt x="629" y="12"/>
                    <a:pt x="595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44"/>
            <p:cNvSpPr/>
            <p:nvPr/>
          </p:nvSpPr>
          <p:spPr>
            <a:xfrm>
              <a:off x="7768305" y="2793613"/>
              <a:ext cx="38226" cy="230731"/>
            </a:xfrm>
            <a:custGeom>
              <a:avLst/>
              <a:gdLst/>
              <a:ahLst/>
              <a:cxnLst/>
              <a:rect l="l" t="t" r="r" b="b"/>
              <a:pathLst>
                <a:path w="1110" h="6700" extrusionOk="0">
                  <a:moveTo>
                    <a:pt x="595" y="1"/>
                  </a:moveTo>
                  <a:lnTo>
                    <a:pt x="595" y="1"/>
                  </a:lnTo>
                  <a:cubicBezTo>
                    <a:pt x="550" y="81"/>
                    <a:pt x="504" y="172"/>
                    <a:pt x="470" y="264"/>
                  </a:cubicBezTo>
                  <a:cubicBezTo>
                    <a:pt x="355" y="504"/>
                    <a:pt x="275" y="755"/>
                    <a:pt x="195" y="1007"/>
                  </a:cubicBezTo>
                  <a:cubicBezTo>
                    <a:pt x="81" y="1395"/>
                    <a:pt x="69" y="1795"/>
                    <a:pt x="161" y="2196"/>
                  </a:cubicBezTo>
                  <a:cubicBezTo>
                    <a:pt x="218" y="2424"/>
                    <a:pt x="332" y="2641"/>
                    <a:pt x="481" y="2824"/>
                  </a:cubicBezTo>
                  <a:cubicBezTo>
                    <a:pt x="641" y="2996"/>
                    <a:pt x="778" y="3202"/>
                    <a:pt x="893" y="3419"/>
                  </a:cubicBezTo>
                  <a:cubicBezTo>
                    <a:pt x="973" y="3625"/>
                    <a:pt x="938" y="3876"/>
                    <a:pt x="813" y="4059"/>
                  </a:cubicBezTo>
                  <a:cubicBezTo>
                    <a:pt x="687" y="4253"/>
                    <a:pt x="550" y="4436"/>
                    <a:pt x="412" y="4608"/>
                  </a:cubicBezTo>
                  <a:cubicBezTo>
                    <a:pt x="138" y="4916"/>
                    <a:pt x="1" y="5305"/>
                    <a:pt x="12" y="5717"/>
                  </a:cubicBezTo>
                  <a:cubicBezTo>
                    <a:pt x="12" y="5980"/>
                    <a:pt x="92" y="6254"/>
                    <a:pt x="230" y="6483"/>
                  </a:cubicBezTo>
                  <a:cubicBezTo>
                    <a:pt x="275" y="6574"/>
                    <a:pt x="332" y="6643"/>
                    <a:pt x="412" y="6700"/>
                  </a:cubicBezTo>
                  <a:cubicBezTo>
                    <a:pt x="412" y="6700"/>
                    <a:pt x="355" y="6620"/>
                    <a:pt x="264" y="6460"/>
                  </a:cubicBezTo>
                  <a:cubicBezTo>
                    <a:pt x="161" y="6220"/>
                    <a:pt x="104" y="5968"/>
                    <a:pt x="104" y="5717"/>
                  </a:cubicBezTo>
                  <a:cubicBezTo>
                    <a:pt x="104" y="5328"/>
                    <a:pt x="241" y="4962"/>
                    <a:pt x="504" y="4688"/>
                  </a:cubicBezTo>
                  <a:cubicBezTo>
                    <a:pt x="652" y="4505"/>
                    <a:pt x="801" y="4322"/>
                    <a:pt x="927" y="4128"/>
                  </a:cubicBezTo>
                  <a:cubicBezTo>
                    <a:pt x="1075" y="3899"/>
                    <a:pt x="1110" y="3613"/>
                    <a:pt x="1018" y="3362"/>
                  </a:cubicBezTo>
                  <a:cubicBezTo>
                    <a:pt x="904" y="3133"/>
                    <a:pt x="755" y="2927"/>
                    <a:pt x="584" y="2744"/>
                  </a:cubicBezTo>
                  <a:cubicBezTo>
                    <a:pt x="447" y="2573"/>
                    <a:pt x="344" y="2367"/>
                    <a:pt x="275" y="2161"/>
                  </a:cubicBezTo>
                  <a:cubicBezTo>
                    <a:pt x="195" y="1784"/>
                    <a:pt x="195" y="1395"/>
                    <a:pt x="298" y="1030"/>
                  </a:cubicBezTo>
                  <a:cubicBezTo>
                    <a:pt x="458" y="389"/>
                    <a:pt x="630" y="12"/>
                    <a:pt x="595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44"/>
            <p:cNvSpPr/>
            <p:nvPr/>
          </p:nvSpPr>
          <p:spPr>
            <a:xfrm>
              <a:off x="7659279" y="3065247"/>
              <a:ext cx="260244" cy="138818"/>
            </a:xfrm>
            <a:custGeom>
              <a:avLst/>
              <a:gdLst/>
              <a:ahLst/>
              <a:cxnLst/>
              <a:rect l="l" t="t" r="r" b="b"/>
              <a:pathLst>
                <a:path w="7557" h="4031" extrusionOk="0">
                  <a:moveTo>
                    <a:pt x="6154" y="947"/>
                  </a:moveTo>
                  <a:cubicBezTo>
                    <a:pt x="6350" y="947"/>
                    <a:pt x="6617" y="980"/>
                    <a:pt x="6779" y="1133"/>
                  </a:cubicBezTo>
                  <a:cubicBezTo>
                    <a:pt x="6905" y="1247"/>
                    <a:pt x="6974" y="1418"/>
                    <a:pt x="6951" y="1601"/>
                  </a:cubicBezTo>
                  <a:cubicBezTo>
                    <a:pt x="6974" y="1796"/>
                    <a:pt x="6894" y="1990"/>
                    <a:pt x="6745" y="2127"/>
                  </a:cubicBezTo>
                  <a:lnTo>
                    <a:pt x="6757" y="2127"/>
                  </a:lnTo>
                  <a:cubicBezTo>
                    <a:pt x="6610" y="2233"/>
                    <a:pt x="6395" y="2266"/>
                    <a:pt x="6182" y="2266"/>
                  </a:cubicBezTo>
                  <a:cubicBezTo>
                    <a:pt x="6028" y="2266"/>
                    <a:pt x="5875" y="2249"/>
                    <a:pt x="5751" y="2230"/>
                  </a:cubicBezTo>
                  <a:cubicBezTo>
                    <a:pt x="5899" y="1818"/>
                    <a:pt x="6002" y="1384"/>
                    <a:pt x="6048" y="950"/>
                  </a:cubicBezTo>
                  <a:cubicBezTo>
                    <a:pt x="6079" y="948"/>
                    <a:pt x="6115" y="947"/>
                    <a:pt x="6154" y="947"/>
                  </a:cubicBezTo>
                  <a:close/>
                  <a:moveTo>
                    <a:pt x="217" y="1"/>
                  </a:moveTo>
                  <a:cubicBezTo>
                    <a:pt x="217" y="1"/>
                    <a:pt x="0" y="3876"/>
                    <a:pt x="2973" y="4025"/>
                  </a:cubicBezTo>
                  <a:cubicBezTo>
                    <a:pt x="3044" y="4029"/>
                    <a:pt x="3113" y="4030"/>
                    <a:pt x="3181" y="4030"/>
                  </a:cubicBezTo>
                  <a:cubicBezTo>
                    <a:pt x="4380" y="4030"/>
                    <a:pt x="5088" y="3470"/>
                    <a:pt x="5499" y="2767"/>
                  </a:cubicBezTo>
                  <a:cubicBezTo>
                    <a:pt x="5716" y="2813"/>
                    <a:pt x="5945" y="2847"/>
                    <a:pt x="6162" y="2847"/>
                  </a:cubicBezTo>
                  <a:cubicBezTo>
                    <a:pt x="6183" y="2848"/>
                    <a:pt x="6203" y="2848"/>
                    <a:pt x="6224" y="2848"/>
                  </a:cubicBezTo>
                  <a:cubicBezTo>
                    <a:pt x="6533" y="2848"/>
                    <a:pt x="6831" y="2767"/>
                    <a:pt x="7088" y="2596"/>
                  </a:cubicBezTo>
                  <a:cubicBezTo>
                    <a:pt x="7294" y="2447"/>
                    <a:pt x="7534" y="2150"/>
                    <a:pt x="7545" y="1601"/>
                  </a:cubicBezTo>
                  <a:cubicBezTo>
                    <a:pt x="7557" y="1258"/>
                    <a:pt x="7420" y="915"/>
                    <a:pt x="7168" y="687"/>
                  </a:cubicBezTo>
                  <a:lnTo>
                    <a:pt x="7157" y="687"/>
                  </a:lnTo>
                  <a:cubicBezTo>
                    <a:pt x="6825" y="401"/>
                    <a:pt x="6368" y="367"/>
                    <a:pt x="6082" y="367"/>
                  </a:cubicBezTo>
                  <a:lnTo>
                    <a:pt x="6082" y="35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44"/>
            <p:cNvSpPr/>
            <p:nvPr/>
          </p:nvSpPr>
          <p:spPr>
            <a:xfrm>
              <a:off x="7739413" y="3108464"/>
              <a:ext cx="54136" cy="57063"/>
            </a:xfrm>
            <a:custGeom>
              <a:avLst/>
              <a:gdLst/>
              <a:ahLst/>
              <a:cxnLst/>
              <a:rect l="l" t="t" r="r" b="b"/>
              <a:pathLst>
                <a:path w="1572" h="1657" extrusionOk="0">
                  <a:moveTo>
                    <a:pt x="900" y="0"/>
                  </a:moveTo>
                  <a:cubicBezTo>
                    <a:pt x="430" y="0"/>
                    <a:pt x="1" y="410"/>
                    <a:pt x="85" y="952"/>
                  </a:cubicBezTo>
                  <a:cubicBezTo>
                    <a:pt x="155" y="1398"/>
                    <a:pt x="530" y="1657"/>
                    <a:pt x="911" y="1657"/>
                  </a:cubicBezTo>
                  <a:cubicBezTo>
                    <a:pt x="1155" y="1657"/>
                    <a:pt x="1402" y="1550"/>
                    <a:pt x="1572" y="1318"/>
                  </a:cubicBezTo>
                  <a:lnTo>
                    <a:pt x="966" y="872"/>
                  </a:lnTo>
                  <a:lnTo>
                    <a:pt x="1457" y="209"/>
                  </a:lnTo>
                  <a:lnTo>
                    <a:pt x="1389" y="163"/>
                  </a:lnTo>
                  <a:cubicBezTo>
                    <a:pt x="1234" y="51"/>
                    <a:pt x="1065" y="0"/>
                    <a:pt x="90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44"/>
            <p:cNvSpPr/>
            <p:nvPr/>
          </p:nvSpPr>
          <p:spPr>
            <a:xfrm>
              <a:off x="7731699" y="3108567"/>
              <a:ext cx="61850" cy="56822"/>
            </a:xfrm>
            <a:custGeom>
              <a:avLst/>
              <a:gdLst/>
              <a:ahLst/>
              <a:cxnLst/>
              <a:rect l="l" t="t" r="r" b="b"/>
              <a:pathLst>
                <a:path w="1796" h="1650" extrusionOk="0">
                  <a:moveTo>
                    <a:pt x="1132" y="0"/>
                  </a:moveTo>
                  <a:cubicBezTo>
                    <a:pt x="332" y="0"/>
                    <a:pt x="1" y="1018"/>
                    <a:pt x="641" y="1486"/>
                  </a:cubicBezTo>
                  <a:cubicBezTo>
                    <a:pt x="788" y="1597"/>
                    <a:pt x="960" y="1650"/>
                    <a:pt x="1130" y="1650"/>
                  </a:cubicBezTo>
                  <a:cubicBezTo>
                    <a:pt x="1382" y="1650"/>
                    <a:pt x="1632" y="1533"/>
                    <a:pt x="1796" y="1315"/>
                  </a:cubicBezTo>
                  <a:lnTo>
                    <a:pt x="1190" y="869"/>
                  </a:lnTo>
                  <a:lnTo>
                    <a:pt x="1681" y="195"/>
                  </a:lnTo>
                  <a:lnTo>
                    <a:pt x="1613" y="160"/>
                  </a:lnTo>
                  <a:cubicBezTo>
                    <a:pt x="1475" y="46"/>
                    <a:pt x="1304" y="0"/>
                    <a:pt x="1132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44"/>
            <p:cNvSpPr/>
            <p:nvPr/>
          </p:nvSpPr>
          <p:spPr>
            <a:xfrm>
              <a:off x="7804532" y="3127439"/>
              <a:ext cx="13809" cy="11847"/>
            </a:xfrm>
            <a:custGeom>
              <a:avLst/>
              <a:gdLst/>
              <a:ahLst/>
              <a:cxnLst/>
              <a:rect l="l" t="t" r="r" b="b"/>
              <a:pathLst>
                <a:path w="401" h="344" extrusionOk="0">
                  <a:moveTo>
                    <a:pt x="226" y="0"/>
                  </a:moveTo>
                  <a:cubicBezTo>
                    <a:pt x="187" y="0"/>
                    <a:pt x="147" y="15"/>
                    <a:pt x="115" y="47"/>
                  </a:cubicBezTo>
                  <a:cubicBezTo>
                    <a:pt x="1" y="161"/>
                    <a:pt x="81" y="344"/>
                    <a:pt x="229" y="344"/>
                  </a:cubicBezTo>
                  <a:cubicBezTo>
                    <a:pt x="321" y="344"/>
                    <a:pt x="401" y="264"/>
                    <a:pt x="401" y="173"/>
                  </a:cubicBezTo>
                  <a:cubicBezTo>
                    <a:pt x="401" y="70"/>
                    <a:pt x="314" y="0"/>
                    <a:pt x="2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44"/>
            <p:cNvSpPr/>
            <p:nvPr/>
          </p:nvSpPr>
          <p:spPr>
            <a:xfrm>
              <a:off x="7804532" y="3127473"/>
              <a:ext cx="15772" cy="11812"/>
            </a:xfrm>
            <a:custGeom>
              <a:avLst/>
              <a:gdLst/>
              <a:ahLst/>
              <a:cxnLst/>
              <a:rect l="l" t="t" r="r" b="b"/>
              <a:pathLst>
                <a:path w="458" h="343" extrusionOk="0">
                  <a:moveTo>
                    <a:pt x="229" y="0"/>
                  </a:moveTo>
                  <a:cubicBezTo>
                    <a:pt x="1" y="0"/>
                    <a:pt x="1" y="343"/>
                    <a:pt x="229" y="343"/>
                  </a:cubicBezTo>
                  <a:cubicBezTo>
                    <a:pt x="458" y="343"/>
                    <a:pt x="458" y="0"/>
                    <a:pt x="229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44"/>
            <p:cNvSpPr/>
            <p:nvPr/>
          </p:nvSpPr>
          <p:spPr>
            <a:xfrm>
              <a:off x="7838899" y="3127817"/>
              <a:ext cx="13706" cy="11778"/>
            </a:xfrm>
            <a:custGeom>
              <a:avLst/>
              <a:gdLst/>
              <a:ahLst/>
              <a:cxnLst/>
              <a:rect l="l" t="t" r="r" b="b"/>
              <a:pathLst>
                <a:path w="398" h="342" extrusionOk="0">
                  <a:moveTo>
                    <a:pt x="245" y="0"/>
                  </a:moveTo>
                  <a:cubicBezTo>
                    <a:pt x="239" y="0"/>
                    <a:pt x="232" y="1"/>
                    <a:pt x="226" y="1"/>
                  </a:cubicBezTo>
                  <a:cubicBezTo>
                    <a:pt x="222" y="1"/>
                    <a:pt x="217" y="1"/>
                    <a:pt x="213" y="1"/>
                  </a:cubicBezTo>
                  <a:cubicBezTo>
                    <a:pt x="73" y="1"/>
                    <a:pt x="0" y="187"/>
                    <a:pt x="112" y="287"/>
                  </a:cubicBezTo>
                  <a:cubicBezTo>
                    <a:pt x="145" y="325"/>
                    <a:pt x="188" y="341"/>
                    <a:pt x="230" y="341"/>
                  </a:cubicBezTo>
                  <a:cubicBezTo>
                    <a:pt x="315" y="341"/>
                    <a:pt x="397" y="273"/>
                    <a:pt x="397" y="173"/>
                  </a:cubicBezTo>
                  <a:cubicBezTo>
                    <a:pt x="397" y="77"/>
                    <a:pt x="337" y="0"/>
                    <a:pt x="24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44"/>
            <p:cNvSpPr/>
            <p:nvPr/>
          </p:nvSpPr>
          <p:spPr>
            <a:xfrm>
              <a:off x="7839588" y="3127473"/>
              <a:ext cx="14980" cy="11812"/>
            </a:xfrm>
            <a:custGeom>
              <a:avLst/>
              <a:gdLst/>
              <a:ahLst/>
              <a:cxnLst/>
              <a:rect l="l" t="t" r="r" b="b"/>
              <a:pathLst>
                <a:path w="435" h="343" extrusionOk="0">
                  <a:moveTo>
                    <a:pt x="206" y="0"/>
                  </a:moveTo>
                  <a:lnTo>
                    <a:pt x="206" y="11"/>
                  </a:lnTo>
                  <a:cubicBezTo>
                    <a:pt x="0" y="23"/>
                    <a:pt x="0" y="332"/>
                    <a:pt x="206" y="343"/>
                  </a:cubicBezTo>
                  <a:cubicBezTo>
                    <a:pt x="434" y="343"/>
                    <a:pt x="434" y="0"/>
                    <a:pt x="206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44"/>
            <p:cNvSpPr/>
            <p:nvPr/>
          </p:nvSpPr>
          <p:spPr>
            <a:xfrm>
              <a:off x="7709281" y="3126681"/>
              <a:ext cx="13809" cy="11950"/>
            </a:xfrm>
            <a:custGeom>
              <a:avLst/>
              <a:gdLst/>
              <a:ahLst/>
              <a:cxnLst/>
              <a:rect l="l" t="t" r="r" b="b"/>
              <a:pathLst>
                <a:path w="401" h="347" extrusionOk="0">
                  <a:moveTo>
                    <a:pt x="240" y="0"/>
                  </a:moveTo>
                  <a:cubicBezTo>
                    <a:pt x="80" y="0"/>
                    <a:pt x="0" y="183"/>
                    <a:pt x="114" y="297"/>
                  </a:cubicBezTo>
                  <a:cubicBezTo>
                    <a:pt x="148" y="331"/>
                    <a:pt x="190" y="346"/>
                    <a:pt x="231" y="346"/>
                  </a:cubicBezTo>
                  <a:cubicBezTo>
                    <a:pt x="317" y="346"/>
                    <a:pt x="400" y="280"/>
                    <a:pt x="400" y="172"/>
                  </a:cubicBezTo>
                  <a:cubicBezTo>
                    <a:pt x="400" y="80"/>
                    <a:pt x="332" y="0"/>
                    <a:pt x="24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44"/>
            <p:cNvSpPr/>
            <p:nvPr/>
          </p:nvSpPr>
          <p:spPr>
            <a:xfrm>
              <a:off x="7710038" y="3126647"/>
              <a:ext cx="15566" cy="11915"/>
            </a:xfrm>
            <a:custGeom>
              <a:avLst/>
              <a:gdLst/>
              <a:ahLst/>
              <a:cxnLst/>
              <a:rect l="l" t="t" r="r" b="b"/>
              <a:pathLst>
                <a:path w="452" h="346" extrusionOk="0">
                  <a:moveTo>
                    <a:pt x="228" y="0"/>
                  </a:moveTo>
                  <a:cubicBezTo>
                    <a:pt x="221" y="0"/>
                    <a:pt x="214" y="1"/>
                    <a:pt x="207" y="1"/>
                  </a:cubicBezTo>
                  <a:cubicBezTo>
                    <a:pt x="1" y="24"/>
                    <a:pt x="1" y="333"/>
                    <a:pt x="207" y="344"/>
                  </a:cubicBezTo>
                  <a:cubicBezTo>
                    <a:pt x="214" y="345"/>
                    <a:pt x="221" y="345"/>
                    <a:pt x="228" y="345"/>
                  </a:cubicBezTo>
                  <a:cubicBezTo>
                    <a:pt x="451" y="345"/>
                    <a:pt x="451" y="0"/>
                    <a:pt x="228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44"/>
            <p:cNvSpPr/>
            <p:nvPr/>
          </p:nvSpPr>
          <p:spPr>
            <a:xfrm>
              <a:off x="7680527" y="3126681"/>
              <a:ext cx="13809" cy="11743"/>
            </a:xfrm>
            <a:custGeom>
              <a:avLst/>
              <a:gdLst/>
              <a:ahLst/>
              <a:cxnLst/>
              <a:rect l="l" t="t" r="r" b="b"/>
              <a:pathLst>
                <a:path w="401" h="341" extrusionOk="0">
                  <a:moveTo>
                    <a:pt x="229" y="0"/>
                  </a:moveTo>
                  <a:cubicBezTo>
                    <a:pt x="81" y="0"/>
                    <a:pt x="1" y="183"/>
                    <a:pt x="115" y="286"/>
                  </a:cubicBezTo>
                  <a:cubicBezTo>
                    <a:pt x="149" y="324"/>
                    <a:pt x="191" y="340"/>
                    <a:pt x="233" y="340"/>
                  </a:cubicBezTo>
                  <a:cubicBezTo>
                    <a:pt x="318" y="340"/>
                    <a:pt x="401" y="271"/>
                    <a:pt x="401" y="172"/>
                  </a:cubicBezTo>
                  <a:cubicBezTo>
                    <a:pt x="401" y="80"/>
                    <a:pt x="332" y="0"/>
                    <a:pt x="22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44"/>
            <p:cNvSpPr/>
            <p:nvPr/>
          </p:nvSpPr>
          <p:spPr>
            <a:xfrm>
              <a:off x="7680527" y="3126681"/>
              <a:ext cx="13809" cy="11847"/>
            </a:xfrm>
            <a:custGeom>
              <a:avLst/>
              <a:gdLst/>
              <a:ahLst/>
              <a:cxnLst/>
              <a:rect l="l" t="t" r="r" b="b"/>
              <a:pathLst>
                <a:path w="401" h="344" extrusionOk="0">
                  <a:moveTo>
                    <a:pt x="229" y="0"/>
                  </a:moveTo>
                  <a:cubicBezTo>
                    <a:pt x="1" y="0"/>
                    <a:pt x="1" y="343"/>
                    <a:pt x="229" y="343"/>
                  </a:cubicBezTo>
                  <a:cubicBezTo>
                    <a:pt x="332" y="343"/>
                    <a:pt x="401" y="263"/>
                    <a:pt x="401" y="172"/>
                  </a:cubicBezTo>
                  <a:cubicBezTo>
                    <a:pt x="401" y="80"/>
                    <a:pt x="332" y="0"/>
                    <a:pt x="229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44"/>
            <p:cNvSpPr/>
            <p:nvPr/>
          </p:nvSpPr>
          <p:spPr>
            <a:xfrm>
              <a:off x="7505728" y="4610060"/>
              <a:ext cx="294923" cy="65776"/>
            </a:xfrm>
            <a:custGeom>
              <a:avLst/>
              <a:gdLst/>
              <a:ahLst/>
              <a:cxnLst/>
              <a:rect l="l" t="t" r="r" b="b"/>
              <a:pathLst>
                <a:path w="8564" h="1910" extrusionOk="0">
                  <a:moveTo>
                    <a:pt x="4596" y="0"/>
                  </a:moveTo>
                  <a:lnTo>
                    <a:pt x="1" y="126"/>
                  </a:lnTo>
                  <a:lnTo>
                    <a:pt x="138" y="1909"/>
                  </a:lnTo>
                  <a:lnTo>
                    <a:pt x="424" y="1909"/>
                  </a:lnTo>
                  <a:cubicBezTo>
                    <a:pt x="1693" y="1887"/>
                    <a:pt x="6837" y="1658"/>
                    <a:pt x="7660" y="1338"/>
                  </a:cubicBezTo>
                  <a:cubicBezTo>
                    <a:pt x="8563" y="972"/>
                    <a:pt x="4631" y="412"/>
                    <a:pt x="4631" y="412"/>
                  </a:cubicBezTo>
                  <a:lnTo>
                    <a:pt x="4596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44"/>
            <p:cNvSpPr/>
            <p:nvPr/>
          </p:nvSpPr>
          <p:spPr>
            <a:xfrm>
              <a:off x="7506520" y="4629172"/>
              <a:ext cx="60679" cy="44700"/>
            </a:xfrm>
            <a:custGeom>
              <a:avLst/>
              <a:gdLst/>
              <a:ahLst/>
              <a:cxnLst/>
              <a:rect l="l" t="t" r="r" b="b"/>
              <a:pathLst>
                <a:path w="1762" h="1298" extrusionOk="0">
                  <a:moveTo>
                    <a:pt x="228" y="0"/>
                  </a:moveTo>
                  <a:cubicBezTo>
                    <a:pt x="152" y="0"/>
                    <a:pt x="76" y="6"/>
                    <a:pt x="1" y="17"/>
                  </a:cubicBezTo>
                  <a:lnTo>
                    <a:pt x="103" y="1297"/>
                  </a:lnTo>
                  <a:lnTo>
                    <a:pt x="1761" y="1194"/>
                  </a:lnTo>
                  <a:cubicBezTo>
                    <a:pt x="1658" y="806"/>
                    <a:pt x="1418" y="486"/>
                    <a:pt x="1098" y="268"/>
                  </a:cubicBezTo>
                  <a:cubicBezTo>
                    <a:pt x="840" y="94"/>
                    <a:pt x="538" y="0"/>
                    <a:pt x="22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44"/>
            <p:cNvSpPr/>
            <p:nvPr/>
          </p:nvSpPr>
          <p:spPr>
            <a:xfrm>
              <a:off x="7510446" y="4636025"/>
              <a:ext cx="268922" cy="39844"/>
            </a:xfrm>
            <a:custGeom>
              <a:avLst/>
              <a:gdLst/>
              <a:ahLst/>
              <a:cxnLst/>
              <a:rect l="l" t="t" r="r" b="b"/>
              <a:pathLst>
                <a:path w="7809" h="1157" extrusionOk="0">
                  <a:moveTo>
                    <a:pt x="6426" y="1"/>
                  </a:moveTo>
                  <a:cubicBezTo>
                    <a:pt x="6151" y="35"/>
                    <a:pt x="6071" y="618"/>
                    <a:pt x="6071" y="618"/>
                  </a:cubicBezTo>
                  <a:lnTo>
                    <a:pt x="1" y="1053"/>
                  </a:lnTo>
                  <a:lnTo>
                    <a:pt x="1" y="1155"/>
                  </a:lnTo>
                  <a:cubicBezTo>
                    <a:pt x="60" y="1156"/>
                    <a:pt x="120" y="1156"/>
                    <a:pt x="183" y="1156"/>
                  </a:cubicBezTo>
                  <a:cubicBezTo>
                    <a:pt x="2572" y="1156"/>
                    <a:pt x="7516" y="738"/>
                    <a:pt x="7660" y="515"/>
                  </a:cubicBezTo>
                  <a:cubicBezTo>
                    <a:pt x="7809" y="287"/>
                    <a:pt x="6426" y="1"/>
                    <a:pt x="642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44"/>
            <p:cNvSpPr/>
            <p:nvPr/>
          </p:nvSpPr>
          <p:spPr>
            <a:xfrm>
              <a:off x="7508104" y="4651384"/>
              <a:ext cx="265754" cy="21282"/>
            </a:xfrm>
            <a:custGeom>
              <a:avLst/>
              <a:gdLst/>
              <a:ahLst/>
              <a:cxnLst/>
              <a:rect l="l" t="t" r="r" b="b"/>
              <a:pathLst>
                <a:path w="7717" h="618" extrusionOk="0">
                  <a:moveTo>
                    <a:pt x="7637" y="1"/>
                  </a:moveTo>
                  <a:lnTo>
                    <a:pt x="7420" y="23"/>
                  </a:lnTo>
                  <a:lnTo>
                    <a:pt x="6597" y="103"/>
                  </a:lnTo>
                  <a:cubicBezTo>
                    <a:pt x="5888" y="172"/>
                    <a:pt x="4927" y="264"/>
                    <a:pt x="3864" y="355"/>
                  </a:cubicBezTo>
                  <a:cubicBezTo>
                    <a:pt x="2790" y="435"/>
                    <a:pt x="1829" y="492"/>
                    <a:pt x="1132" y="538"/>
                  </a:cubicBezTo>
                  <a:lnTo>
                    <a:pt x="297" y="584"/>
                  </a:lnTo>
                  <a:lnTo>
                    <a:pt x="69" y="607"/>
                  </a:lnTo>
                  <a:lnTo>
                    <a:pt x="0" y="618"/>
                  </a:lnTo>
                  <a:lnTo>
                    <a:pt x="297" y="618"/>
                  </a:lnTo>
                  <a:lnTo>
                    <a:pt x="1132" y="584"/>
                  </a:lnTo>
                  <a:cubicBezTo>
                    <a:pt x="1829" y="549"/>
                    <a:pt x="2801" y="492"/>
                    <a:pt x="3864" y="412"/>
                  </a:cubicBezTo>
                  <a:cubicBezTo>
                    <a:pt x="4927" y="321"/>
                    <a:pt x="5899" y="229"/>
                    <a:pt x="6597" y="149"/>
                  </a:cubicBezTo>
                  <a:lnTo>
                    <a:pt x="7420" y="46"/>
                  </a:lnTo>
                  <a:lnTo>
                    <a:pt x="7648" y="12"/>
                  </a:lnTo>
                  <a:cubicBezTo>
                    <a:pt x="7671" y="12"/>
                    <a:pt x="7694" y="1"/>
                    <a:pt x="771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44"/>
            <p:cNvSpPr/>
            <p:nvPr/>
          </p:nvSpPr>
          <p:spPr>
            <a:xfrm>
              <a:off x="7718303" y="4634062"/>
              <a:ext cx="14223" cy="25621"/>
            </a:xfrm>
            <a:custGeom>
              <a:avLst/>
              <a:gdLst/>
              <a:ahLst/>
              <a:cxnLst/>
              <a:rect l="l" t="t" r="r" b="b"/>
              <a:pathLst>
                <a:path w="413" h="744" extrusionOk="0">
                  <a:moveTo>
                    <a:pt x="413" y="1"/>
                  </a:moveTo>
                  <a:cubicBezTo>
                    <a:pt x="275" y="69"/>
                    <a:pt x="172" y="172"/>
                    <a:pt x="104" y="321"/>
                  </a:cubicBezTo>
                  <a:cubicBezTo>
                    <a:pt x="35" y="446"/>
                    <a:pt x="1" y="595"/>
                    <a:pt x="35" y="744"/>
                  </a:cubicBezTo>
                  <a:cubicBezTo>
                    <a:pt x="58" y="606"/>
                    <a:pt x="104" y="469"/>
                    <a:pt x="161" y="344"/>
                  </a:cubicBezTo>
                  <a:cubicBezTo>
                    <a:pt x="230" y="218"/>
                    <a:pt x="321" y="103"/>
                    <a:pt x="41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44"/>
            <p:cNvSpPr/>
            <p:nvPr/>
          </p:nvSpPr>
          <p:spPr>
            <a:xfrm>
              <a:off x="7671470" y="4626176"/>
              <a:ext cx="7507" cy="13844"/>
            </a:xfrm>
            <a:custGeom>
              <a:avLst/>
              <a:gdLst/>
              <a:ahLst/>
              <a:cxnLst/>
              <a:rect l="l" t="t" r="r" b="b"/>
              <a:pathLst>
                <a:path w="218" h="402" extrusionOk="0">
                  <a:moveTo>
                    <a:pt x="206" y="1"/>
                  </a:moveTo>
                  <a:cubicBezTo>
                    <a:pt x="195" y="1"/>
                    <a:pt x="138" y="81"/>
                    <a:pt x="81" y="195"/>
                  </a:cubicBezTo>
                  <a:cubicBezTo>
                    <a:pt x="35" y="252"/>
                    <a:pt x="1" y="332"/>
                    <a:pt x="1" y="401"/>
                  </a:cubicBezTo>
                  <a:cubicBezTo>
                    <a:pt x="12" y="401"/>
                    <a:pt x="69" y="332"/>
                    <a:pt x="126" y="218"/>
                  </a:cubicBezTo>
                  <a:cubicBezTo>
                    <a:pt x="183" y="104"/>
                    <a:pt x="218" y="12"/>
                    <a:pt x="20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44"/>
            <p:cNvSpPr/>
            <p:nvPr/>
          </p:nvSpPr>
          <p:spPr>
            <a:xfrm>
              <a:off x="7657695" y="4624558"/>
              <a:ext cx="9884" cy="9987"/>
            </a:xfrm>
            <a:custGeom>
              <a:avLst/>
              <a:gdLst/>
              <a:ahLst/>
              <a:cxnLst/>
              <a:rect l="l" t="t" r="r" b="b"/>
              <a:pathLst>
                <a:path w="287" h="290" extrusionOk="0">
                  <a:moveTo>
                    <a:pt x="271" y="1"/>
                  </a:moveTo>
                  <a:cubicBezTo>
                    <a:pt x="252" y="1"/>
                    <a:pt x="189" y="55"/>
                    <a:pt x="126" y="128"/>
                  </a:cubicBezTo>
                  <a:cubicBezTo>
                    <a:pt x="46" y="208"/>
                    <a:pt x="0" y="277"/>
                    <a:pt x="12" y="288"/>
                  </a:cubicBezTo>
                  <a:cubicBezTo>
                    <a:pt x="13" y="289"/>
                    <a:pt x="14" y="289"/>
                    <a:pt x="16" y="289"/>
                  </a:cubicBezTo>
                  <a:cubicBezTo>
                    <a:pt x="35" y="289"/>
                    <a:pt x="98" y="235"/>
                    <a:pt x="161" y="162"/>
                  </a:cubicBezTo>
                  <a:cubicBezTo>
                    <a:pt x="241" y="94"/>
                    <a:pt x="286" y="25"/>
                    <a:pt x="275" y="2"/>
                  </a:cubicBezTo>
                  <a:cubicBezTo>
                    <a:pt x="274" y="1"/>
                    <a:pt x="272" y="1"/>
                    <a:pt x="27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44"/>
            <p:cNvSpPr/>
            <p:nvPr/>
          </p:nvSpPr>
          <p:spPr>
            <a:xfrm>
              <a:off x="7649017" y="4618703"/>
              <a:ext cx="16186" cy="1997"/>
            </a:xfrm>
            <a:custGeom>
              <a:avLst/>
              <a:gdLst/>
              <a:ahLst/>
              <a:cxnLst/>
              <a:rect l="l" t="t" r="r" b="b"/>
              <a:pathLst>
                <a:path w="470" h="58" extrusionOk="0">
                  <a:moveTo>
                    <a:pt x="310" y="1"/>
                  </a:moveTo>
                  <a:cubicBezTo>
                    <a:pt x="204" y="1"/>
                    <a:pt x="100" y="16"/>
                    <a:pt x="1" y="46"/>
                  </a:cubicBezTo>
                  <a:cubicBezTo>
                    <a:pt x="50" y="54"/>
                    <a:pt x="103" y="58"/>
                    <a:pt x="155" y="58"/>
                  </a:cubicBezTo>
                  <a:cubicBezTo>
                    <a:pt x="261" y="58"/>
                    <a:pt x="371" y="43"/>
                    <a:pt x="470" y="12"/>
                  </a:cubicBezTo>
                  <a:cubicBezTo>
                    <a:pt x="416" y="5"/>
                    <a:pt x="363" y="1"/>
                    <a:pt x="31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44"/>
            <p:cNvSpPr/>
            <p:nvPr/>
          </p:nvSpPr>
          <p:spPr>
            <a:xfrm>
              <a:off x="7675396" y="4610680"/>
              <a:ext cx="28790" cy="18286"/>
            </a:xfrm>
            <a:custGeom>
              <a:avLst/>
              <a:gdLst/>
              <a:ahLst/>
              <a:cxnLst/>
              <a:rect l="l" t="t" r="r" b="b"/>
              <a:pathLst>
                <a:path w="836" h="531" extrusionOk="0">
                  <a:moveTo>
                    <a:pt x="578" y="51"/>
                  </a:moveTo>
                  <a:cubicBezTo>
                    <a:pt x="638" y="51"/>
                    <a:pt x="698" y="62"/>
                    <a:pt x="755" y="85"/>
                  </a:cubicBezTo>
                  <a:cubicBezTo>
                    <a:pt x="801" y="119"/>
                    <a:pt x="790" y="177"/>
                    <a:pt x="733" y="211"/>
                  </a:cubicBezTo>
                  <a:cubicBezTo>
                    <a:pt x="687" y="234"/>
                    <a:pt x="630" y="268"/>
                    <a:pt x="584" y="291"/>
                  </a:cubicBezTo>
                  <a:cubicBezTo>
                    <a:pt x="481" y="325"/>
                    <a:pt x="378" y="360"/>
                    <a:pt x="287" y="394"/>
                  </a:cubicBezTo>
                  <a:cubicBezTo>
                    <a:pt x="201" y="411"/>
                    <a:pt x="130" y="422"/>
                    <a:pt x="80" y="431"/>
                  </a:cubicBezTo>
                  <a:lnTo>
                    <a:pt x="80" y="431"/>
                  </a:lnTo>
                  <a:cubicBezTo>
                    <a:pt x="103" y="374"/>
                    <a:pt x="132" y="319"/>
                    <a:pt x="161" y="268"/>
                  </a:cubicBezTo>
                  <a:cubicBezTo>
                    <a:pt x="218" y="188"/>
                    <a:pt x="310" y="119"/>
                    <a:pt x="401" y="85"/>
                  </a:cubicBezTo>
                  <a:cubicBezTo>
                    <a:pt x="458" y="62"/>
                    <a:pt x="518" y="51"/>
                    <a:pt x="578" y="51"/>
                  </a:cubicBezTo>
                  <a:close/>
                  <a:moveTo>
                    <a:pt x="577" y="1"/>
                  </a:moveTo>
                  <a:cubicBezTo>
                    <a:pt x="328" y="1"/>
                    <a:pt x="100" y="173"/>
                    <a:pt x="49" y="436"/>
                  </a:cubicBezTo>
                  <a:lnTo>
                    <a:pt x="49" y="436"/>
                  </a:lnTo>
                  <a:cubicBezTo>
                    <a:pt x="18" y="442"/>
                    <a:pt x="1" y="447"/>
                    <a:pt x="1" y="451"/>
                  </a:cubicBezTo>
                  <a:cubicBezTo>
                    <a:pt x="16" y="453"/>
                    <a:pt x="32" y="454"/>
                    <a:pt x="47" y="455"/>
                  </a:cubicBezTo>
                  <a:lnTo>
                    <a:pt x="47" y="455"/>
                  </a:lnTo>
                  <a:cubicBezTo>
                    <a:pt x="47" y="476"/>
                    <a:pt x="47" y="499"/>
                    <a:pt x="47" y="531"/>
                  </a:cubicBezTo>
                  <a:cubicBezTo>
                    <a:pt x="53" y="506"/>
                    <a:pt x="61" y="480"/>
                    <a:pt x="70" y="455"/>
                  </a:cubicBezTo>
                  <a:lnTo>
                    <a:pt x="70" y="455"/>
                  </a:lnTo>
                  <a:cubicBezTo>
                    <a:pt x="74" y="455"/>
                    <a:pt x="78" y="455"/>
                    <a:pt x="81" y="455"/>
                  </a:cubicBezTo>
                  <a:cubicBezTo>
                    <a:pt x="153" y="455"/>
                    <a:pt x="220" y="445"/>
                    <a:pt x="287" y="428"/>
                  </a:cubicBezTo>
                  <a:cubicBezTo>
                    <a:pt x="390" y="405"/>
                    <a:pt x="492" y="371"/>
                    <a:pt x="595" y="337"/>
                  </a:cubicBezTo>
                  <a:cubicBezTo>
                    <a:pt x="653" y="314"/>
                    <a:pt x="710" y="279"/>
                    <a:pt x="767" y="245"/>
                  </a:cubicBezTo>
                  <a:cubicBezTo>
                    <a:pt x="801" y="222"/>
                    <a:pt x="824" y="188"/>
                    <a:pt x="835" y="142"/>
                  </a:cubicBezTo>
                  <a:cubicBezTo>
                    <a:pt x="835" y="97"/>
                    <a:pt x="824" y="62"/>
                    <a:pt x="778" y="39"/>
                  </a:cubicBezTo>
                  <a:cubicBezTo>
                    <a:pt x="712" y="13"/>
                    <a:pt x="644" y="1"/>
                    <a:pt x="57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44"/>
            <p:cNvSpPr/>
            <p:nvPr/>
          </p:nvSpPr>
          <p:spPr>
            <a:xfrm>
              <a:off x="7663205" y="4607305"/>
              <a:ext cx="16186" cy="18906"/>
            </a:xfrm>
            <a:custGeom>
              <a:avLst/>
              <a:gdLst/>
              <a:ahLst/>
              <a:cxnLst/>
              <a:rect l="l" t="t" r="r" b="b"/>
              <a:pathLst>
                <a:path w="470" h="549" extrusionOk="0">
                  <a:moveTo>
                    <a:pt x="103" y="0"/>
                  </a:moveTo>
                  <a:cubicBezTo>
                    <a:pt x="35" y="23"/>
                    <a:pt x="1" y="92"/>
                    <a:pt x="23" y="149"/>
                  </a:cubicBezTo>
                  <a:cubicBezTo>
                    <a:pt x="35" y="195"/>
                    <a:pt x="46" y="240"/>
                    <a:pt x="81" y="275"/>
                  </a:cubicBezTo>
                  <a:cubicBezTo>
                    <a:pt x="126" y="343"/>
                    <a:pt x="172" y="389"/>
                    <a:pt x="229" y="446"/>
                  </a:cubicBezTo>
                  <a:cubicBezTo>
                    <a:pt x="286" y="492"/>
                    <a:pt x="343" y="526"/>
                    <a:pt x="412" y="549"/>
                  </a:cubicBezTo>
                  <a:cubicBezTo>
                    <a:pt x="412" y="549"/>
                    <a:pt x="343" y="503"/>
                    <a:pt x="263" y="412"/>
                  </a:cubicBezTo>
                  <a:cubicBezTo>
                    <a:pt x="206" y="366"/>
                    <a:pt x="161" y="309"/>
                    <a:pt x="115" y="252"/>
                  </a:cubicBezTo>
                  <a:cubicBezTo>
                    <a:pt x="69" y="183"/>
                    <a:pt x="35" y="80"/>
                    <a:pt x="103" y="57"/>
                  </a:cubicBezTo>
                  <a:cubicBezTo>
                    <a:pt x="109" y="57"/>
                    <a:pt x="115" y="56"/>
                    <a:pt x="121" y="56"/>
                  </a:cubicBezTo>
                  <a:cubicBezTo>
                    <a:pt x="195" y="56"/>
                    <a:pt x="267" y="119"/>
                    <a:pt x="309" y="172"/>
                  </a:cubicBezTo>
                  <a:cubicBezTo>
                    <a:pt x="355" y="217"/>
                    <a:pt x="389" y="286"/>
                    <a:pt x="412" y="355"/>
                  </a:cubicBezTo>
                  <a:cubicBezTo>
                    <a:pt x="423" y="412"/>
                    <a:pt x="435" y="480"/>
                    <a:pt x="435" y="549"/>
                  </a:cubicBezTo>
                  <a:cubicBezTo>
                    <a:pt x="469" y="480"/>
                    <a:pt x="469" y="412"/>
                    <a:pt x="458" y="343"/>
                  </a:cubicBezTo>
                  <a:cubicBezTo>
                    <a:pt x="435" y="263"/>
                    <a:pt x="401" y="195"/>
                    <a:pt x="355" y="137"/>
                  </a:cubicBezTo>
                  <a:cubicBezTo>
                    <a:pt x="298" y="46"/>
                    <a:pt x="206" y="0"/>
                    <a:pt x="10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44"/>
            <p:cNvSpPr/>
            <p:nvPr/>
          </p:nvSpPr>
          <p:spPr>
            <a:xfrm>
              <a:off x="7507691" y="4627381"/>
              <a:ext cx="59095" cy="41773"/>
            </a:xfrm>
            <a:custGeom>
              <a:avLst/>
              <a:gdLst/>
              <a:ahLst/>
              <a:cxnLst/>
              <a:rect l="l" t="t" r="r" b="b"/>
              <a:pathLst>
                <a:path w="1716" h="1213" extrusionOk="0">
                  <a:moveTo>
                    <a:pt x="332" y="0"/>
                  </a:moveTo>
                  <a:cubicBezTo>
                    <a:pt x="252" y="0"/>
                    <a:pt x="172" y="12"/>
                    <a:pt x="81" y="35"/>
                  </a:cubicBezTo>
                  <a:cubicBezTo>
                    <a:pt x="58" y="35"/>
                    <a:pt x="24" y="46"/>
                    <a:pt x="1" y="57"/>
                  </a:cubicBezTo>
                  <a:cubicBezTo>
                    <a:pt x="1" y="59"/>
                    <a:pt x="4" y="60"/>
                    <a:pt x="9" y="60"/>
                  </a:cubicBezTo>
                  <a:cubicBezTo>
                    <a:pt x="34" y="60"/>
                    <a:pt x="119" y="44"/>
                    <a:pt x="247" y="44"/>
                  </a:cubicBezTo>
                  <a:cubicBezTo>
                    <a:pt x="274" y="44"/>
                    <a:pt x="302" y="44"/>
                    <a:pt x="332" y="46"/>
                  </a:cubicBezTo>
                  <a:cubicBezTo>
                    <a:pt x="607" y="57"/>
                    <a:pt x="870" y="137"/>
                    <a:pt x="1098" y="286"/>
                  </a:cubicBezTo>
                  <a:cubicBezTo>
                    <a:pt x="1316" y="435"/>
                    <a:pt x="1498" y="652"/>
                    <a:pt x="1601" y="892"/>
                  </a:cubicBezTo>
                  <a:cubicBezTo>
                    <a:pt x="1693" y="1086"/>
                    <a:pt x="1704" y="1212"/>
                    <a:pt x="1716" y="1212"/>
                  </a:cubicBezTo>
                  <a:cubicBezTo>
                    <a:pt x="1716" y="1189"/>
                    <a:pt x="1716" y="1155"/>
                    <a:pt x="1716" y="1121"/>
                  </a:cubicBezTo>
                  <a:cubicBezTo>
                    <a:pt x="1693" y="1041"/>
                    <a:pt x="1670" y="961"/>
                    <a:pt x="1636" y="881"/>
                  </a:cubicBezTo>
                  <a:cubicBezTo>
                    <a:pt x="1430" y="343"/>
                    <a:pt x="915" y="0"/>
                    <a:pt x="332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44"/>
            <p:cNvSpPr/>
            <p:nvPr/>
          </p:nvSpPr>
          <p:spPr>
            <a:xfrm>
              <a:off x="7585654" y="4649765"/>
              <a:ext cx="45699" cy="4442"/>
            </a:xfrm>
            <a:custGeom>
              <a:avLst/>
              <a:gdLst/>
              <a:ahLst/>
              <a:cxnLst/>
              <a:rect l="l" t="t" r="r" b="b"/>
              <a:pathLst>
                <a:path w="1327" h="129" extrusionOk="0">
                  <a:moveTo>
                    <a:pt x="1316" y="0"/>
                  </a:moveTo>
                  <a:cubicBezTo>
                    <a:pt x="1261" y="0"/>
                    <a:pt x="990" y="39"/>
                    <a:pt x="663" y="59"/>
                  </a:cubicBezTo>
                  <a:cubicBezTo>
                    <a:pt x="298" y="82"/>
                    <a:pt x="0" y="82"/>
                    <a:pt x="0" y="105"/>
                  </a:cubicBezTo>
                  <a:cubicBezTo>
                    <a:pt x="135" y="119"/>
                    <a:pt x="273" y="129"/>
                    <a:pt x="414" y="129"/>
                  </a:cubicBezTo>
                  <a:cubicBezTo>
                    <a:pt x="500" y="129"/>
                    <a:pt x="588" y="125"/>
                    <a:pt x="675" y="116"/>
                  </a:cubicBezTo>
                  <a:cubicBezTo>
                    <a:pt x="892" y="105"/>
                    <a:pt x="1121" y="70"/>
                    <a:pt x="1327" y="2"/>
                  </a:cubicBezTo>
                  <a:cubicBezTo>
                    <a:pt x="1327" y="1"/>
                    <a:pt x="1323" y="0"/>
                    <a:pt x="1316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44"/>
            <p:cNvSpPr/>
            <p:nvPr/>
          </p:nvSpPr>
          <p:spPr>
            <a:xfrm>
              <a:off x="7554558" y="4655654"/>
              <a:ext cx="5923" cy="8747"/>
            </a:xfrm>
            <a:custGeom>
              <a:avLst/>
              <a:gdLst/>
              <a:ahLst/>
              <a:cxnLst/>
              <a:rect l="l" t="t" r="r" b="b"/>
              <a:pathLst>
                <a:path w="172" h="254" extrusionOk="0">
                  <a:moveTo>
                    <a:pt x="17" y="1"/>
                  </a:moveTo>
                  <a:cubicBezTo>
                    <a:pt x="15" y="1"/>
                    <a:pt x="13" y="1"/>
                    <a:pt x="12" y="2"/>
                  </a:cubicBezTo>
                  <a:cubicBezTo>
                    <a:pt x="0" y="14"/>
                    <a:pt x="35" y="60"/>
                    <a:pt x="80" y="128"/>
                  </a:cubicBezTo>
                  <a:cubicBezTo>
                    <a:pt x="115" y="197"/>
                    <a:pt x="137" y="254"/>
                    <a:pt x="149" y="254"/>
                  </a:cubicBezTo>
                  <a:cubicBezTo>
                    <a:pt x="160" y="254"/>
                    <a:pt x="172" y="174"/>
                    <a:pt x="126" y="105"/>
                  </a:cubicBezTo>
                  <a:cubicBezTo>
                    <a:pt x="85" y="44"/>
                    <a:pt x="35" y="1"/>
                    <a:pt x="1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44"/>
            <p:cNvSpPr/>
            <p:nvPr/>
          </p:nvSpPr>
          <p:spPr>
            <a:xfrm>
              <a:off x="7541955" y="4642224"/>
              <a:ext cx="7129" cy="5717"/>
            </a:xfrm>
            <a:custGeom>
              <a:avLst/>
              <a:gdLst/>
              <a:ahLst/>
              <a:cxnLst/>
              <a:rect l="l" t="t" r="r" b="b"/>
              <a:pathLst>
                <a:path w="207" h="166" extrusionOk="0">
                  <a:moveTo>
                    <a:pt x="17" y="1"/>
                  </a:moveTo>
                  <a:cubicBezTo>
                    <a:pt x="14" y="1"/>
                    <a:pt x="12" y="2"/>
                    <a:pt x="12" y="4"/>
                  </a:cubicBezTo>
                  <a:cubicBezTo>
                    <a:pt x="0" y="15"/>
                    <a:pt x="35" y="61"/>
                    <a:pt x="92" y="95"/>
                  </a:cubicBezTo>
                  <a:cubicBezTo>
                    <a:pt x="132" y="135"/>
                    <a:pt x="171" y="166"/>
                    <a:pt x="189" y="166"/>
                  </a:cubicBezTo>
                  <a:cubicBezTo>
                    <a:pt x="191" y="166"/>
                    <a:pt x="193" y="165"/>
                    <a:pt x="195" y="164"/>
                  </a:cubicBezTo>
                  <a:cubicBezTo>
                    <a:pt x="206" y="152"/>
                    <a:pt x="172" y="107"/>
                    <a:pt x="126" y="61"/>
                  </a:cubicBezTo>
                  <a:cubicBezTo>
                    <a:pt x="79" y="23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44"/>
            <p:cNvSpPr/>
            <p:nvPr/>
          </p:nvSpPr>
          <p:spPr>
            <a:xfrm>
              <a:off x="7525012" y="4635784"/>
              <a:ext cx="9505" cy="3513"/>
            </a:xfrm>
            <a:custGeom>
              <a:avLst/>
              <a:gdLst/>
              <a:ahLst/>
              <a:cxnLst/>
              <a:rect l="l" t="t" r="r" b="b"/>
              <a:pathLst>
                <a:path w="276" h="102" extrusionOk="0">
                  <a:moveTo>
                    <a:pt x="90" y="0"/>
                  </a:moveTo>
                  <a:cubicBezTo>
                    <a:pt x="34" y="0"/>
                    <a:pt x="1" y="22"/>
                    <a:pt x="1" y="31"/>
                  </a:cubicBezTo>
                  <a:cubicBezTo>
                    <a:pt x="1" y="53"/>
                    <a:pt x="69" y="42"/>
                    <a:pt x="138" y="65"/>
                  </a:cubicBezTo>
                  <a:cubicBezTo>
                    <a:pt x="197" y="75"/>
                    <a:pt x="239" y="102"/>
                    <a:pt x="257" y="102"/>
                  </a:cubicBezTo>
                  <a:cubicBezTo>
                    <a:pt x="260" y="102"/>
                    <a:pt x="262" y="101"/>
                    <a:pt x="264" y="99"/>
                  </a:cubicBezTo>
                  <a:cubicBezTo>
                    <a:pt x="275" y="88"/>
                    <a:pt x="229" y="31"/>
                    <a:pt x="149" y="8"/>
                  </a:cubicBezTo>
                  <a:cubicBezTo>
                    <a:pt x="127" y="2"/>
                    <a:pt x="107" y="0"/>
                    <a:pt x="9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44"/>
            <p:cNvSpPr/>
            <p:nvPr/>
          </p:nvSpPr>
          <p:spPr>
            <a:xfrm>
              <a:off x="7512822" y="4634544"/>
              <a:ext cx="5166" cy="2204"/>
            </a:xfrm>
            <a:custGeom>
              <a:avLst/>
              <a:gdLst/>
              <a:ahLst/>
              <a:cxnLst/>
              <a:rect l="l" t="t" r="r" b="b"/>
              <a:pathLst>
                <a:path w="150" h="64" extrusionOk="0">
                  <a:moveTo>
                    <a:pt x="32" y="1"/>
                  </a:moveTo>
                  <a:cubicBezTo>
                    <a:pt x="18" y="1"/>
                    <a:pt x="6" y="4"/>
                    <a:pt x="0" y="9"/>
                  </a:cubicBezTo>
                  <a:cubicBezTo>
                    <a:pt x="0" y="21"/>
                    <a:pt x="23" y="44"/>
                    <a:pt x="69" y="55"/>
                  </a:cubicBezTo>
                  <a:cubicBezTo>
                    <a:pt x="86" y="61"/>
                    <a:pt x="103" y="64"/>
                    <a:pt x="116" y="64"/>
                  </a:cubicBezTo>
                  <a:cubicBezTo>
                    <a:pt x="129" y="64"/>
                    <a:pt x="138" y="61"/>
                    <a:pt x="138" y="55"/>
                  </a:cubicBezTo>
                  <a:cubicBezTo>
                    <a:pt x="149" y="44"/>
                    <a:pt x="115" y="21"/>
                    <a:pt x="80" y="9"/>
                  </a:cubicBezTo>
                  <a:cubicBezTo>
                    <a:pt x="63" y="4"/>
                    <a:pt x="46" y="1"/>
                    <a:pt x="32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44"/>
            <p:cNvSpPr/>
            <p:nvPr/>
          </p:nvSpPr>
          <p:spPr>
            <a:xfrm>
              <a:off x="7474632" y="4318350"/>
              <a:ext cx="185480" cy="296851"/>
            </a:xfrm>
            <a:custGeom>
              <a:avLst/>
              <a:gdLst/>
              <a:ahLst/>
              <a:cxnLst/>
              <a:rect l="l" t="t" r="r" b="b"/>
              <a:pathLst>
                <a:path w="5386" h="8620" extrusionOk="0">
                  <a:moveTo>
                    <a:pt x="4608" y="0"/>
                  </a:moveTo>
                  <a:lnTo>
                    <a:pt x="1" y="1109"/>
                  </a:lnTo>
                  <a:lnTo>
                    <a:pt x="949" y="8620"/>
                  </a:lnTo>
                  <a:lnTo>
                    <a:pt x="5385" y="8574"/>
                  </a:lnTo>
                  <a:lnTo>
                    <a:pt x="4608" y="0"/>
                  </a:lnTo>
                  <a:close/>
                </a:path>
              </a:pathLst>
            </a:custGeom>
            <a:solidFill>
              <a:srgbClr val="F0B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44"/>
            <p:cNvSpPr/>
            <p:nvPr/>
          </p:nvSpPr>
          <p:spPr>
            <a:xfrm>
              <a:off x="7495121" y="4499416"/>
              <a:ext cx="164990" cy="114987"/>
            </a:xfrm>
            <a:custGeom>
              <a:avLst/>
              <a:gdLst/>
              <a:ahLst/>
              <a:cxnLst/>
              <a:rect l="l" t="t" r="r" b="b"/>
              <a:pathLst>
                <a:path w="4791" h="3339" extrusionOk="0">
                  <a:moveTo>
                    <a:pt x="4493" y="1"/>
                  </a:moveTo>
                  <a:lnTo>
                    <a:pt x="0" y="424"/>
                  </a:lnTo>
                  <a:lnTo>
                    <a:pt x="309" y="3339"/>
                  </a:lnTo>
                  <a:lnTo>
                    <a:pt x="4790" y="3316"/>
                  </a:lnTo>
                  <a:lnTo>
                    <a:pt x="449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44"/>
            <p:cNvSpPr/>
            <p:nvPr/>
          </p:nvSpPr>
          <p:spPr>
            <a:xfrm>
              <a:off x="7498255" y="4523900"/>
              <a:ext cx="155141" cy="14085"/>
            </a:xfrm>
            <a:custGeom>
              <a:avLst/>
              <a:gdLst/>
              <a:ahLst/>
              <a:cxnLst/>
              <a:rect l="l" t="t" r="r" b="b"/>
              <a:pathLst>
                <a:path w="4505" h="409" extrusionOk="0">
                  <a:moveTo>
                    <a:pt x="4393" y="0"/>
                  </a:moveTo>
                  <a:cubicBezTo>
                    <a:pt x="4099" y="0"/>
                    <a:pt x="3253" y="53"/>
                    <a:pt x="2253" y="136"/>
                  </a:cubicBezTo>
                  <a:cubicBezTo>
                    <a:pt x="995" y="250"/>
                    <a:pt x="0" y="364"/>
                    <a:pt x="0" y="399"/>
                  </a:cubicBezTo>
                  <a:cubicBezTo>
                    <a:pt x="0" y="406"/>
                    <a:pt x="40" y="409"/>
                    <a:pt x="112" y="409"/>
                  </a:cubicBezTo>
                  <a:cubicBezTo>
                    <a:pt x="407" y="409"/>
                    <a:pt x="1252" y="356"/>
                    <a:pt x="2253" y="273"/>
                  </a:cubicBezTo>
                  <a:cubicBezTo>
                    <a:pt x="3510" y="170"/>
                    <a:pt x="4505" y="44"/>
                    <a:pt x="4505" y="10"/>
                  </a:cubicBezTo>
                  <a:cubicBezTo>
                    <a:pt x="4505" y="3"/>
                    <a:pt x="4466" y="0"/>
                    <a:pt x="4393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44"/>
            <p:cNvSpPr/>
            <p:nvPr/>
          </p:nvSpPr>
          <p:spPr>
            <a:xfrm>
              <a:off x="7498634" y="4533715"/>
              <a:ext cx="155933" cy="13947"/>
            </a:xfrm>
            <a:custGeom>
              <a:avLst/>
              <a:gdLst/>
              <a:ahLst/>
              <a:cxnLst/>
              <a:rect l="l" t="t" r="r" b="b"/>
              <a:pathLst>
                <a:path w="4528" h="405" extrusionOk="0">
                  <a:moveTo>
                    <a:pt x="4415" y="1"/>
                  </a:moveTo>
                  <a:cubicBezTo>
                    <a:pt x="4118" y="1"/>
                    <a:pt x="3265" y="54"/>
                    <a:pt x="2264" y="137"/>
                  </a:cubicBezTo>
                  <a:cubicBezTo>
                    <a:pt x="1007" y="239"/>
                    <a:pt x="1" y="354"/>
                    <a:pt x="12" y="388"/>
                  </a:cubicBezTo>
                  <a:cubicBezTo>
                    <a:pt x="12" y="399"/>
                    <a:pt x="69" y="404"/>
                    <a:pt x="173" y="404"/>
                  </a:cubicBezTo>
                  <a:cubicBezTo>
                    <a:pt x="505" y="404"/>
                    <a:pt x="1318" y="352"/>
                    <a:pt x="2276" y="274"/>
                  </a:cubicBezTo>
                  <a:cubicBezTo>
                    <a:pt x="3522" y="171"/>
                    <a:pt x="4528" y="45"/>
                    <a:pt x="4528" y="11"/>
                  </a:cubicBezTo>
                  <a:cubicBezTo>
                    <a:pt x="4528" y="4"/>
                    <a:pt x="4488" y="1"/>
                    <a:pt x="4415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44"/>
            <p:cNvSpPr/>
            <p:nvPr/>
          </p:nvSpPr>
          <p:spPr>
            <a:xfrm>
              <a:off x="7544710" y="1806840"/>
              <a:ext cx="382291" cy="663094"/>
            </a:xfrm>
            <a:custGeom>
              <a:avLst/>
              <a:gdLst/>
              <a:ahLst/>
              <a:cxnLst/>
              <a:rect l="l" t="t" r="r" b="b"/>
              <a:pathLst>
                <a:path w="11101" h="19255" extrusionOk="0">
                  <a:moveTo>
                    <a:pt x="3321" y="0"/>
                  </a:moveTo>
                  <a:cubicBezTo>
                    <a:pt x="3217" y="0"/>
                    <a:pt x="3148" y="137"/>
                    <a:pt x="3167" y="270"/>
                  </a:cubicBezTo>
                  <a:cubicBezTo>
                    <a:pt x="3201" y="510"/>
                    <a:pt x="3704" y="2293"/>
                    <a:pt x="3704" y="2293"/>
                  </a:cubicBezTo>
                  <a:cubicBezTo>
                    <a:pt x="2970" y="389"/>
                    <a:pt x="2667" y="94"/>
                    <a:pt x="2495" y="94"/>
                  </a:cubicBezTo>
                  <a:cubicBezTo>
                    <a:pt x="2468" y="94"/>
                    <a:pt x="2445" y="101"/>
                    <a:pt x="2424" y="110"/>
                  </a:cubicBezTo>
                  <a:cubicBezTo>
                    <a:pt x="2264" y="190"/>
                    <a:pt x="3064" y="2190"/>
                    <a:pt x="3064" y="2190"/>
                  </a:cubicBezTo>
                  <a:cubicBezTo>
                    <a:pt x="2823" y="2086"/>
                    <a:pt x="2582" y="2029"/>
                    <a:pt x="2333" y="2029"/>
                  </a:cubicBezTo>
                  <a:cubicBezTo>
                    <a:pt x="2310" y="2029"/>
                    <a:pt x="2287" y="2029"/>
                    <a:pt x="2264" y="2030"/>
                  </a:cubicBezTo>
                  <a:cubicBezTo>
                    <a:pt x="1590" y="2042"/>
                    <a:pt x="1064" y="2888"/>
                    <a:pt x="1189" y="3128"/>
                  </a:cubicBezTo>
                  <a:cubicBezTo>
                    <a:pt x="1244" y="3237"/>
                    <a:pt x="1342" y="3265"/>
                    <a:pt x="1431" y="3265"/>
                  </a:cubicBezTo>
                  <a:cubicBezTo>
                    <a:pt x="1528" y="3265"/>
                    <a:pt x="1612" y="3231"/>
                    <a:pt x="1612" y="3231"/>
                  </a:cubicBezTo>
                  <a:cubicBezTo>
                    <a:pt x="1770" y="2825"/>
                    <a:pt x="2094" y="2637"/>
                    <a:pt x="2414" y="2637"/>
                  </a:cubicBezTo>
                  <a:cubicBezTo>
                    <a:pt x="2697" y="2637"/>
                    <a:pt x="2977" y="2785"/>
                    <a:pt x="3133" y="3059"/>
                  </a:cubicBezTo>
                  <a:cubicBezTo>
                    <a:pt x="3377" y="3495"/>
                    <a:pt x="3017" y="3844"/>
                    <a:pt x="2670" y="3844"/>
                  </a:cubicBezTo>
                  <a:cubicBezTo>
                    <a:pt x="2561" y="3844"/>
                    <a:pt x="2454" y="3810"/>
                    <a:pt x="2367" y="3734"/>
                  </a:cubicBezTo>
                  <a:cubicBezTo>
                    <a:pt x="2030" y="3436"/>
                    <a:pt x="1821" y="3351"/>
                    <a:pt x="1691" y="3351"/>
                  </a:cubicBezTo>
                  <a:cubicBezTo>
                    <a:pt x="1517" y="3351"/>
                    <a:pt x="1487" y="3505"/>
                    <a:pt x="1487" y="3505"/>
                  </a:cubicBezTo>
                  <a:lnTo>
                    <a:pt x="3110" y="5140"/>
                  </a:lnTo>
                  <a:cubicBezTo>
                    <a:pt x="3510" y="6009"/>
                    <a:pt x="3670" y="6294"/>
                    <a:pt x="3670" y="6294"/>
                  </a:cubicBezTo>
                  <a:lnTo>
                    <a:pt x="5625" y="14548"/>
                  </a:lnTo>
                  <a:lnTo>
                    <a:pt x="629" y="13062"/>
                  </a:lnTo>
                  <a:lnTo>
                    <a:pt x="0" y="17555"/>
                  </a:lnTo>
                  <a:cubicBezTo>
                    <a:pt x="0" y="17555"/>
                    <a:pt x="3713" y="19255"/>
                    <a:pt x="6337" y="19255"/>
                  </a:cubicBezTo>
                  <a:cubicBezTo>
                    <a:pt x="6802" y="19255"/>
                    <a:pt x="7233" y="19201"/>
                    <a:pt x="7603" y="19076"/>
                  </a:cubicBezTo>
                  <a:cubicBezTo>
                    <a:pt x="10667" y="18035"/>
                    <a:pt x="11101" y="14846"/>
                    <a:pt x="10084" y="12948"/>
                  </a:cubicBezTo>
                  <a:lnTo>
                    <a:pt x="6185" y="5197"/>
                  </a:lnTo>
                  <a:lnTo>
                    <a:pt x="6162" y="5208"/>
                  </a:lnTo>
                  <a:lnTo>
                    <a:pt x="4985" y="2042"/>
                  </a:lnTo>
                  <a:lnTo>
                    <a:pt x="4482" y="784"/>
                  </a:lnTo>
                  <a:cubicBezTo>
                    <a:pt x="4416" y="636"/>
                    <a:pt x="4326" y="570"/>
                    <a:pt x="4254" y="570"/>
                  </a:cubicBezTo>
                  <a:cubicBezTo>
                    <a:pt x="4175" y="570"/>
                    <a:pt x="4116" y="648"/>
                    <a:pt x="4127" y="784"/>
                  </a:cubicBezTo>
                  <a:cubicBezTo>
                    <a:pt x="4127" y="887"/>
                    <a:pt x="4299" y="2099"/>
                    <a:pt x="4299" y="2099"/>
                  </a:cubicBezTo>
                  <a:lnTo>
                    <a:pt x="3613" y="338"/>
                  </a:lnTo>
                  <a:cubicBezTo>
                    <a:pt x="3511" y="89"/>
                    <a:pt x="3405" y="0"/>
                    <a:pt x="3321" y="0"/>
                  </a:cubicBezTo>
                  <a:close/>
                </a:path>
              </a:pathLst>
            </a:custGeom>
            <a:solidFill>
              <a:srgbClr val="FFD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44"/>
            <p:cNvSpPr/>
            <p:nvPr/>
          </p:nvSpPr>
          <p:spPr>
            <a:xfrm>
              <a:off x="6771132" y="2470807"/>
              <a:ext cx="313416" cy="508676"/>
            </a:xfrm>
            <a:custGeom>
              <a:avLst/>
              <a:gdLst/>
              <a:ahLst/>
              <a:cxnLst/>
              <a:rect l="l" t="t" r="r" b="b"/>
              <a:pathLst>
                <a:path w="9101" h="14771" extrusionOk="0">
                  <a:moveTo>
                    <a:pt x="3361" y="0"/>
                  </a:moveTo>
                  <a:cubicBezTo>
                    <a:pt x="3361" y="0"/>
                    <a:pt x="0" y="8106"/>
                    <a:pt x="663" y="9135"/>
                  </a:cubicBezTo>
                  <a:cubicBezTo>
                    <a:pt x="1647" y="10655"/>
                    <a:pt x="6242" y="11295"/>
                    <a:pt x="8163" y="11501"/>
                  </a:cubicBezTo>
                  <a:lnTo>
                    <a:pt x="7317" y="13262"/>
                  </a:lnTo>
                  <a:lnTo>
                    <a:pt x="6425" y="14245"/>
                  </a:lnTo>
                  <a:lnTo>
                    <a:pt x="6688" y="14771"/>
                  </a:lnTo>
                  <a:cubicBezTo>
                    <a:pt x="6688" y="14771"/>
                    <a:pt x="9100" y="13444"/>
                    <a:pt x="9043" y="13433"/>
                  </a:cubicBezTo>
                  <a:cubicBezTo>
                    <a:pt x="9009" y="13433"/>
                    <a:pt x="9009" y="12496"/>
                    <a:pt x="8997" y="11570"/>
                  </a:cubicBezTo>
                  <a:lnTo>
                    <a:pt x="8997" y="11570"/>
                  </a:lnTo>
                  <a:lnTo>
                    <a:pt x="9009" y="11581"/>
                  </a:lnTo>
                  <a:lnTo>
                    <a:pt x="9066" y="8391"/>
                  </a:lnTo>
                  <a:cubicBezTo>
                    <a:pt x="9066" y="8391"/>
                    <a:pt x="5522" y="7054"/>
                    <a:pt x="5259" y="6905"/>
                  </a:cubicBezTo>
                  <a:lnTo>
                    <a:pt x="7751" y="1235"/>
                  </a:lnTo>
                  <a:lnTo>
                    <a:pt x="3361" y="0"/>
                  </a:lnTo>
                  <a:close/>
                </a:path>
              </a:pathLst>
            </a:custGeom>
            <a:solidFill>
              <a:srgbClr val="FFD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44"/>
            <p:cNvSpPr/>
            <p:nvPr/>
          </p:nvSpPr>
          <p:spPr>
            <a:xfrm>
              <a:off x="7099861" y="1670644"/>
              <a:ext cx="346854" cy="244334"/>
            </a:xfrm>
            <a:custGeom>
              <a:avLst/>
              <a:gdLst/>
              <a:ahLst/>
              <a:cxnLst/>
              <a:rect l="l" t="t" r="r" b="b"/>
              <a:pathLst>
                <a:path w="10072" h="7095" extrusionOk="0">
                  <a:moveTo>
                    <a:pt x="6459" y="0"/>
                  </a:moveTo>
                  <a:cubicBezTo>
                    <a:pt x="6265" y="0"/>
                    <a:pt x="6068" y="31"/>
                    <a:pt x="5876" y="75"/>
                  </a:cubicBezTo>
                  <a:cubicBezTo>
                    <a:pt x="5396" y="189"/>
                    <a:pt x="4882" y="486"/>
                    <a:pt x="4847" y="967"/>
                  </a:cubicBezTo>
                  <a:cubicBezTo>
                    <a:pt x="4471" y="491"/>
                    <a:pt x="3971" y="284"/>
                    <a:pt x="3478" y="284"/>
                  </a:cubicBezTo>
                  <a:cubicBezTo>
                    <a:pt x="2442" y="284"/>
                    <a:pt x="1440" y="1198"/>
                    <a:pt x="1704" y="2453"/>
                  </a:cubicBezTo>
                  <a:cubicBezTo>
                    <a:pt x="1591" y="2415"/>
                    <a:pt x="1475" y="2398"/>
                    <a:pt x="1359" y="2398"/>
                  </a:cubicBezTo>
                  <a:cubicBezTo>
                    <a:pt x="764" y="2398"/>
                    <a:pt x="166" y="2856"/>
                    <a:pt x="80" y="3459"/>
                  </a:cubicBezTo>
                  <a:cubicBezTo>
                    <a:pt x="0" y="4213"/>
                    <a:pt x="595" y="4865"/>
                    <a:pt x="1349" y="4888"/>
                  </a:cubicBezTo>
                  <a:cubicBezTo>
                    <a:pt x="1361" y="5299"/>
                    <a:pt x="1566" y="6671"/>
                    <a:pt x="1578" y="7094"/>
                  </a:cubicBezTo>
                  <a:lnTo>
                    <a:pt x="8506" y="4762"/>
                  </a:lnTo>
                  <a:cubicBezTo>
                    <a:pt x="8569" y="4771"/>
                    <a:pt x="8632" y="4776"/>
                    <a:pt x="8695" y="4776"/>
                  </a:cubicBezTo>
                  <a:cubicBezTo>
                    <a:pt x="9239" y="4776"/>
                    <a:pt x="9725" y="4428"/>
                    <a:pt x="9889" y="3905"/>
                  </a:cubicBezTo>
                  <a:cubicBezTo>
                    <a:pt x="10072" y="3310"/>
                    <a:pt x="9797" y="2681"/>
                    <a:pt x="9237" y="2419"/>
                  </a:cubicBezTo>
                  <a:cubicBezTo>
                    <a:pt x="9763" y="1629"/>
                    <a:pt x="9093" y="783"/>
                    <a:pt x="8357" y="783"/>
                  </a:cubicBezTo>
                  <a:cubicBezTo>
                    <a:pt x="8101" y="783"/>
                    <a:pt x="7838" y="885"/>
                    <a:pt x="7614" y="1127"/>
                  </a:cubicBezTo>
                  <a:cubicBezTo>
                    <a:pt x="7717" y="727"/>
                    <a:pt x="7442" y="304"/>
                    <a:pt x="7077" y="132"/>
                  </a:cubicBezTo>
                  <a:cubicBezTo>
                    <a:pt x="6880" y="37"/>
                    <a:pt x="6671" y="0"/>
                    <a:pt x="645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44"/>
            <p:cNvSpPr/>
            <p:nvPr/>
          </p:nvSpPr>
          <p:spPr>
            <a:xfrm>
              <a:off x="7154167" y="1755392"/>
              <a:ext cx="261863" cy="432397"/>
            </a:xfrm>
            <a:custGeom>
              <a:avLst/>
              <a:gdLst/>
              <a:ahLst/>
              <a:cxnLst/>
              <a:rect l="l" t="t" r="r" b="b"/>
              <a:pathLst>
                <a:path w="7604" h="12556" extrusionOk="0">
                  <a:moveTo>
                    <a:pt x="4532" y="1"/>
                  </a:moveTo>
                  <a:cubicBezTo>
                    <a:pt x="3025" y="1"/>
                    <a:pt x="1532" y="494"/>
                    <a:pt x="298" y="1444"/>
                  </a:cubicBezTo>
                  <a:lnTo>
                    <a:pt x="1" y="1672"/>
                  </a:lnTo>
                  <a:lnTo>
                    <a:pt x="778" y="12556"/>
                  </a:lnTo>
                  <a:lnTo>
                    <a:pt x="5568" y="12167"/>
                  </a:lnTo>
                  <a:cubicBezTo>
                    <a:pt x="5603" y="11607"/>
                    <a:pt x="5568" y="9446"/>
                    <a:pt x="5568" y="9446"/>
                  </a:cubicBezTo>
                  <a:cubicBezTo>
                    <a:pt x="5568" y="9446"/>
                    <a:pt x="7557" y="9137"/>
                    <a:pt x="7580" y="7137"/>
                  </a:cubicBezTo>
                  <a:cubicBezTo>
                    <a:pt x="7603" y="5148"/>
                    <a:pt x="7260" y="563"/>
                    <a:pt x="7260" y="563"/>
                  </a:cubicBezTo>
                  <a:cubicBezTo>
                    <a:pt x="6383" y="186"/>
                    <a:pt x="5455" y="1"/>
                    <a:pt x="4532" y="1"/>
                  </a:cubicBezTo>
                  <a:close/>
                </a:path>
              </a:pathLst>
            </a:custGeom>
            <a:solidFill>
              <a:srgbClr val="FFD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44"/>
            <p:cNvSpPr/>
            <p:nvPr/>
          </p:nvSpPr>
          <p:spPr>
            <a:xfrm>
              <a:off x="7374629" y="1875954"/>
              <a:ext cx="26310" cy="19526"/>
            </a:xfrm>
            <a:custGeom>
              <a:avLst/>
              <a:gdLst/>
              <a:ahLst/>
              <a:cxnLst/>
              <a:rect l="l" t="t" r="r" b="b"/>
              <a:pathLst>
                <a:path w="764" h="567" extrusionOk="0">
                  <a:moveTo>
                    <a:pt x="381" y="0"/>
                  </a:moveTo>
                  <a:cubicBezTo>
                    <a:pt x="376" y="0"/>
                    <a:pt x="371" y="0"/>
                    <a:pt x="367" y="0"/>
                  </a:cubicBezTo>
                  <a:cubicBezTo>
                    <a:pt x="115" y="12"/>
                    <a:pt x="1" y="321"/>
                    <a:pt x="184" y="492"/>
                  </a:cubicBezTo>
                  <a:cubicBezTo>
                    <a:pt x="238" y="541"/>
                    <a:pt x="310" y="567"/>
                    <a:pt x="382" y="567"/>
                  </a:cubicBezTo>
                  <a:cubicBezTo>
                    <a:pt x="462" y="567"/>
                    <a:pt x="541" y="535"/>
                    <a:pt x="595" y="469"/>
                  </a:cubicBezTo>
                  <a:cubicBezTo>
                    <a:pt x="764" y="290"/>
                    <a:pt x="624" y="0"/>
                    <a:pt x="38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44"/>
            <p:cNvSpPr/>
            <p:nvPr/>
          </p:nvSpPr>
          <p:spPr>
            <a:xfrm>
              <a:off x="7369532" y="1867448"/>
              <a:ext cx="36228" cy="9884"/>
            </a:xfrm>
            <a:custGeom>
              <a:avLst/>
              <a:gdLst/>
              <a:ahLst/>
              <a:cxnLst/>
              <a:rect l="l" t="t" r="r" b="b"/>
              <a:pathLst>
                <a:path w="1052" h="287" extrusionOk="0">
                  <a:moveTo>
                    <a:pt x="523" y="0"/>
                  </a:moveTo>
                  <a:cubicBezTo>
                    <a:pt x="384" y="0"/>
                    <a:pt x="244" y="43"/>
                    <a:pt x="126" y="133"/>
                  </a:cubicBezTo>
                  <a:cubicBezTo>
                    <a:pt x="46" y="190"/>
                    <a:pt x="0" y="236"/>
                    <a:pt x="23" y="270"/>
                  </a:cubicBezTo>
                  <a:cubicBezTo>
                    <a:pt x="27" y="274"/>
                    <a:pt x="33" y="276"/>
                    <a:pt x="40" y="276"/>
                  </a:cubicBezTo>
                  <a:cubicBezTo>
                    <a:pt x="102" y="276"/>
                    <a:pt x="282" y="167"/>
                    <a:pt x="526" y="167"/>
                  </a:cubicBezTo>
                  <a:cubicBezTo>
                    <a:pt x="772" y="167"/>
                    <a:pt x="954" y="287"/>
                    <a:pt x="1013" y="287"/>
                  </a:cubicBezTo>
                  <a:cubicBezTo>
                    <a:pt x="1020" y="287"/>
                    <a:pt x="1026" y="285"/>
                    <a:pt x="1029" y="282"/>
                  </a:cubicBezTo>
                  <a:cubicBezTo>
                    <a:pt x="1052" y="270"/>
                    <a:pt x="1018" y="202"/>
                    <a:pt x="926" y="133"/>
                  </a:cubicBezTo>
                  <a:cubicBezTo>
                    <a:pt x="810" y="46"/>
                    <a:pt x="667" y="0"/>
                    <a:pt x="52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44"/>
            <p:cNvSpPr/>
            <p:nvPr/>
          </p:nvSpPr>
          <p:spPr>
            <a:xfrm>
              <a:off x="7272318" y="1883771"/>
              <a:ext cx="25208" cy="19664"/>
            </a:xfrm>
            <a:custGeom>
              <a:avLst/>
              <a:gdLst/>
              <a:ahLst/>
              <a:cxnLst/>
              <a:rect l="l" t="t" r="r" b="b"/>
              <a:pathLst>
                <a:path w="732" h="571" extrusionOk="0">
                  <a:moveTo>
                    <a:pt x="369" y="0"/>
                  </a:moveTo>
                  <a:cubicBezTo>
                    <a:pt x="271" y="0"/>
                    <a:pt x="177" y="51"/>
                    <a:pt x="125" y="139"/>
                  </a:cubicBezTo>
                  <a:cubicBezTo>
                    <a:pt x="1" y="336"/>
                    <a:pt x="149" y="570"/>
                    <a:pt x="364" y="570"/>
                  </a:cubicBezTo>
                  <a:cubicBezTo>
                    <a:pt x="387" y="570"/>
                    <a:pt x="410" y="568"/>
                    <a:pt x="434" y="562"/>
                  </a:cubicBezTo>
                  <a:cubicBezTo>
                    <a:pt x="674" y="505"/>
                    <a:pt x="731" y="174"/>
                    <a:pt x="525" y="48"/>
                  </a:cubicBezTo>
                  <a:cubicBezTo>
                    <a:pt x="477" y="15"/>
                    <a:pt x="422" y="0"/>
                    <a:pt x="36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44"/>
            <p:cNvSpPr/>
            <p:nvPr/>
          </p:nvSpPr>
          <p:spPr>
            <a:xfrm>
              <a:off x="7266361" y="1875747"/>
              <a:ext cx="36676" cy="9849"/>
            </a:xfrm>
            <a:custGeom>
              <a:avLst/>
              <a:gdLst/>
              <a:ahLst/>
              <a:cxnLst/>
              <a:rect l="l" t="t" r="r" b="b"/>
              <a:pathLst>
                <a:path w="1065" h="286" extrusionOk="0">
                  <a:moveTo>
                    <a:pt x="531" y="1"/>
                  </a:moveTo>
                  <a:cubicBezTo>
                    <a:pt x="392" y="1"/>
                    <a:pt x="254" y="44"/>
                    <a:pt x="138" y="132"/>
                  </a:cubicBezTo>
                  <a:cubicBezTo>
                    <a:pt x="58" y="189"/>
                    <a:pt x="1" y="235"/>
                    <a:pt x="35" y="269"/>
                  </a:cubicBezTo>
                  <a:cubicBezTo>
                    <a:pt x="39" y="273"/>
                    <a:pt x="45" y="275"/>
                    <a:pt x="53" y="275"/>
                  </a:cubicBezTo>
                  <a:cubicBezTo>
                    <a:pt x="114" y="275"/>
                    <a:pt x="294" y="167"/>
                    <a:pt x="538" y="167"/>
                  </a:cubicBezTo>
                  <a:cubicBezTo>
                    <a:pt x="784" y="167"/>
                    <a:pt x="975" y="286"/>
                    <a:pt x="1028" y="286"/>
                  </a:cubicBezTo>
                  <a:cubicBezTo>
                    <a:pt x="1035" y="286"/>
                    <a:pt x="1039" y="284"/>
                    <a:pt x="1041" y="281"/>
                  </a:cubicBezTo>
                  <a:cubicBezTo>
                    <a:pt x="1064" y="281"/>
                    <a:pt x="1030" y="201"/>
                    <a:pt x="950" y="144"/>
                  </a:cubicBezTo>
                  <a:cubicBezTo>
                    <a:pt x="826" y="49"/>
                    <a:pt x="678" y="1"/>
                    <a:pt x="53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44"/>
            <p:cNvSpPr/>
            <p:nvPr/>
          </p:nvSpPr>
          <p:spPr>
            <a:xfrm>
              <a:off x="7333305" y="1881429"/>
              <a:ext cx="31924" cy="82891"/>
            </a:xfrm>
            <a:custGeom>
              <a:avLst/>
              <a:gdLst/>
              <a:ahLst/>
              <a:cxnLst/>
              <a:rect l="l" t="t" r="r" b="b"/>
              <a:pathLst>
                <a:path w="927" h="2407" extrusionOk="0">
                  <a:moveTo>
                    <a:pt x="37" y="1"/>
                  </a:moveTo>
                  <a:cubicBezTo>
                    <a:pt x="36" y="1"/>
                    <a:pt x="36" y="1"/>
                    <a:pt x="35" y="2"/>
                  </a:cubicBezTo>
                  <a:cubicBezTo>
                    <a:pt x="0" y="13"/>
                    <a:pt x="206" y="665"/>
                    <a:pt x="515" y="1465"/>
                  </a:cubicBezTo>
                  <a:cubicBezTo>
                    <a:pt x="583" y="1659"/>
                    <a:pt x="652" y="1842"/>
                    <a:pt x="732" y="2025"/>
                  </a:cubicBezTo>
                  <a:cubicBezTo>
                    <a:pt x="766" y="2082"/>
                    <a:pt x="778" y="2151"/>
                    <a:pt x="778" y="2231"/>
                  </a:cubicBezTo>
                  <a:cubicBezTo>
                    <a:pt x="778" y="2265"/>
                    <a:pt x="721" y="2288"/>
                    <a:pt x="641" y="2288"/>
                  </a:cubicBezTo>
                  <a:cubicBezTo>
                    <a:pt x="366" y="2334"/>
                    <a:pt x="206" y="2368"/>
                    <a:pt x="206" y="2379"/>
                  </a:cubicBezTo>
                  <a:cubicBezTo>
                    <a:pt x="206" y="2396"/>
                    <a:pt x="298" y="2407"/>
                    <a:pt x="455" y="2407"/>
                  </a:cubicBezTo>
                  <a:cubicBezTo>
                    <a:pt x="512" y="2407"/>
                    <a:pt x="579" y="2405"/>
                    <a:pt x="652" y="2402"/>
                  </a:cubicBezTo>
                  <a:cubicBezTo>
                    <a:pt x="698" y="2402"/>
                    <a:pt x="732" y="2391"/>
                    <a:pt x="778" y="2379"/>
                  </a:cubicBezTo>
                  <a:cubicBezTo>
                    <a:pt x="835" y="2368"/>
                    <a:pt x="881" y="2322"/>
                    <a:pt x="904" y="2265"/>
                  </a:cubicBezTo>
                  <a:cubicBezTo>
                    <a:pt x="926" y="2174"/>
                    <a:pt x="904" y="2059"/>
                    <a:pt x="858" y="1968"/>
                  </a:cubicBezTo>
                  <a:cubicBezTo>
                    <a:pt x="801" y="1785"/>
                    <a:pt x="732" y="1602"/>
                    <a:pt x="652" y="1408"/>
                  </a:cubicBezTo>
                  <a:cubicBezTo>
                    <a:pt x="360" y="633"/>
                    <a:pt x="90" y="1"/>
                    <a:pt x="3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44"/>
            <p:cNvSpPr/>
            <p:nvPr/>
          </p:nvSpPr>
          <p:spPr>
            <a:xfrm>
              <a:off x="7304551" y="1973994"/>
              <a:ext cx="51243" cy="25312"/>
            </a:xfrm>
            <a:custGeom>
              <a:avLst/>
              <a:gdLst/>
              <a:ahLst/>
              <a:cxnLst/>
              <a:rect l="l" t="t" r="r" b="b"/>
              <a:pathLst>
                <a:path w="1488" h="735" extrusionOk="0">
                  <a:moveTo>
                    <a:pt x="149" y="0"/>
                  </a:moveTo>
                  <a:lnTo>
                    <a:pt x="149" y="0"/>
                  </a:lnTo>
                  <a:cubicBezTo>
                    <a:pt x="149" y="0"/>
                    <a:pt x="1" y="480"/>
                    <a:pt x="595" y="686"/>
                  </a:cubicBezTo>
                  <a:cubicBezTo>
                    <a:pt x="682" y="719"/>
                    <a:pt x="771" y="734"/>
                    <a:pt x="860" y="734"/>
                  </a:cubicBezTo>
                  <a:cubicBezTo>
                    <a:pt x="1110" y="734"/>
                    <a:pt x="1352" y="608"/>
                    <a:pt x="1487" y="389"/>
                  </a:cubicBezTo>
                  <a:lnTo>
                    <a:pt x="1487" y="389"/>
                  </a:lnTo>
                  <a:cubicBezTo>
                    <a:pt x="1467" y="390"/>
                    <a:pt x="1447" y="390"/>
                    <a:pt x="1428" y="390"/>
                  </a:cubicBezTo>
                  <a:cubicBezTo>
                    <a:pt x="897" y="390"/>
                    <a:pt x="491" y="99"/>
                    <a:pt x="1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44"/>
            <p:cNvSpPr/>
            <p:nvPr/>
          </p:nvSpPr>
          <p:spPr>
            <a:xfrm>
              <a:off x="7308890" y="1977816"/>
              <a:ext cx="40981" cy="16668"/>
            </a:xfrm>
            <a:custGeom>
              <a:avLst/>
              <a:gdLst/>
              <a:ahLst/>
              <a:cxnLst/>
              <a:rect l="l" t="t" r="r" b="b"/>
              <a:pathLst>
                <a:path w="1190" h="484" extrusionOk="0">
                  <a:moveTo>
                    <a:pt x="7" y="1"/>
                  </a:moveTo>
                  <a:cubicBezTo>
                    <a:pt x="4" y="1"/>
                    <a:pt x="1" y="2"/>
                    <a:pt x="1" y="3"/>
                  </a:cubicBezTo>
                  <a:cubicBezTo>
                    <a:pt x="172" y="118"/>
                    <a:pt x="366" y="221"/>
                    <a:pt x="572" y="289"/>
                  </a:cubicBezTo>
                  <a:cubicBezTo>
                    <a:pt x="767" y="369"/>
                    <a:pt x="972" y="438"/>
                    <a:pt x="1190" y="484"/>
                  </a:cubicBezTo>
                  <a:cubicBezTo>
                    <a:pt x="995" y="381"/>
                    <a:pt x="789" y="301"/>
                    <a:pt x="595" y="243"/>
                  </a:cubicBezTo>
                  <a:cubicBezTo>
                    <a:pt x="288" y="127"/>
                    <a:pt x="50" y="1"/>
                    <a:pt x="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44"/>
            <p:cNvSpPr/>
            <p:nvPr/>
          </p:nvSpPr>
          <p:spPr>
            <a:xfrm>
              <a:off x="7316776" y="1979883"/>
              <a:ext cx="7129" cy="6337"/>
            </a:xfrm>
            <a:custGeom>
              <a:avLst/>
              <a:gdLst/>
              <a:ahLst/>
              <a:cxnLst/>
              <a:rect l="l" t="t" r="r" b="b"/>
              <a:pathLst>
                <a:path w="207" h="184" extrusionOk="0">
                  <a:moveTo>
                    <a:pt x="80" y="1"/>
                  </a:moveTo>
                  <a:lnTo>
                    <a:pt x="0" y="103"/>
                  </a:lnTo>
                  <a:lnTo>
                    <a:pt x="103" y="183"/>
                  </a:lnTo>
                  <a:lnTo>
                    <a:pt x="206" y="58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44"/>
            <p:cNvSpPr/>
            <p:nvPr/>
          </p:nvSpPr>
          <p:spPr>
            <a:xfrm>
              <a:off x="7330137" y="1985806"/>
              <a:ext cx="6750" cy="6715"/>
            </a:xfrm>
            <a:custGeom>
              <a:avLst/>
              <a:gdLst/>
              <a:ahLst/>
              <a:cxnLst/>
              <a:rect l="l" t="t" r="r" b="b"/>
              <a:pathLst>
                <a:path w="196" h="195" extrusionOk="0">
                  <a:moveTo>
                    <a:pt x="81" y="0"/>
                  </a:moveTo>
                  <a:lnTo>
                    <a:pt x="1" y="114"/>
                  </a:lnTo>
                  <a:lnTo>
                    <a:pt x="104" y="194"/>
                  </a:lnTo>
                  <a:lnTo>
                    <a:pt x="195" y="57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44"/>
            <p:cNvSpPr/>
            <p:nvPr/>
          </p:nvSpPr>
          <p:spPr>
            <a:xfrm>
              <a:off x="7342362" y="1990110"/>
              <a:ext cx="7129" cy="6337"/>
            </a:xfrm>
            <a:custGeom>
              <a:avLst/>
              <a:gdLst/>
              <a:ahLst/>
              <a:cxnLst/>
              <a:rect l="l" t="t" r="r" b="b"/>
              <a:pathLst>
                <a:path w="207" h="184" extrusionOk="0">
                  <a:moveTo>
                    <a:pt x="80" y="1"/>
                  </a:moveTo>
                  <a:lnTo>
                    <a:pt x="0" y="115"/>
                  </a:lnTo>
                  <a:lnTo>
                    <a:pt x="115" y="184"/>
                  </a:lnTo>
                  <a:lnTo>
                    <a:pt x="206" y="58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44"/>
            <p:cNvSpPr/>
            <p:nvPr/>
          </p:nvSpPr>
          <p:spPr>
            <a:xfrm>
              <a:off x="7256133" y="2054299"/>
              <a:ext cx="89813" cy="43495"/>
            </a:xfrm>
            <a:custGeom>
              <a:avLst/>
              <a:gdLst/>
              <a:ahLst/>
              <a:cxnLst/>
              <a:rect l="l" t="t" r="r" b="b"/>
              <a:pathLst>
                <a:path w="2608" h="1263" extrusionOk="0">
                  <a:moveTo>
                    <a:pt x="1" y="0"/>
                  </a:moveTo>
                  <a:cubicBezTo>
                    <a:pt x="1" y="0"/>
                    <a:pt x="546" y="1262"/>
                    <a:pt x="2263" y="1262"/>
                  </a:cubicBezTo>
                  <a:cubicBezTo>
                    <a:pt x="2373" y="1262"/>
                    <a:pt x="2488" y="1257"/>
                    <a:pt x="2607" y="1246"/>
                  </a:cubicBezTo>
                  <a:lnTo>
                    <a:pt x="2607" y="732"/>
                  </a:lnTo>
                  <a:cubicBezTo>
                    <a:pt x="2570" y="733"/>
                    <a:pt x="2533" y="733"/>
                    <a:pt x="2496" y="733"/>
                  </a:cubicBezTo>
                  <a:cubicBezTo>
                    <a:pt x="1609" y="733"/>
                    <a:pt x="747" y="472"/>
                    <a:pt x="1" y="0"/>
                  </a:cubicBezTo>
                  <a:close/>
                </a:path>
              </a:pathLst>
            </a:custGeom>
            <a:solidFill>
              <a:srgbClr val="F0B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44"/>
            <p:cNvSpPr/>
            <p:nvPr/>
          </p:nvSpPr>
          <p:spPr>
            <a:xfrm>
              <a:off x="7104063" y="1878950"/>
              <a:ext cx="71010" cy="91190"/>
            </a:xfrm>
            <a:custGeom>
              <a:avLst/>
              <a:gdLst/>
              <a:ahLst/>
              <a:cxnLst/>
              <a:rect l="l" t="t" r="r" b="b"/>
              <a:pathLst>
                <a:path w="2062" h="2648" extrusionOk="0">
                  <a:moveTo>
                    <a:pt x="1371" y="0"/>
                  </a:moveTo>
                  <a:cubicBezTo>
                    <a:pt x="1057" y="0"/>
                    <a:pt x="0" y="125"/>
                    <a:pt x="198" y="1583"/>
                  </a:cubicBezTo>
                  <a:cubicBezTo>
                    <a:pt x="320" y="2431"/>
                    <a:pt x="794" y="2647"/>
                    <a:pt x="1233" y="2647"/>
                  </a:cubicBezTo>
                  <a:cubicBezTo>
                    <a:pt x="1664" y="2647"/>
                    <a:pt x="2062" y="2440"/>
                    <a:pt x="2062" y="2417"/>
                  </a:cubicBezTo>
                  <a:cubicBezTo>
                    <a:pt x="2062" y="2371"/>
                    <a:pt x="1456" y="5"/>
                    <a:pt x="1456" y="5"/>
                  </a:cubicBezTo>
                  <a:cubicBezTo>
                    <a:pt x="1450" y="3"/>
                    <a:pt x="1419" y="0"/>
                    <a:pt x="1371" y="0"/>
                  </a:cubicBezTo>
                  <a:close/>
                </a:path>
              </a:pathLst>
            </a:custGeom>
            <a:solidFill>
              <a:srgbClr val="FFD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44"/>
            <p:cNvSpPr/>
            <p:nvPr/>
          </p:nvSpPr>
          <p:spPr>
            <a:xfrm>
              <a:off x="7124655" y="1899921"/>
              <a:ext cx="29961" cy="50554"/>
            </a:xfrm>
            <a:custGeom>
              <a:avLst/>
              <a:gdLst/>
              <a:ahLst/>
              <a:cxnLst/>
              <a:rect l="l" t="t" r="r" b="b"/>
              <a:pathLst>
                <a:path w="870" h="1468" extrusionOk="0">
                  <a:moveTo>
                    <a:pt x="397" y="1"/>
                  </a:moveTo>
                  <a:cubicBezTo>
                    <a:pt x="376" y="1"/>
                    <a:pt x="354" y="5"/>
                    <a:pt x="332" y="13"/>
                  </a:cubicBezTo>
                  <a:cubicBezTo>
                    <a:pt x="195" y="59"/>
                    <a:pt x="92" y="173"/>
                    <a:pt x="58" y="310"/>
                  </a:cubicBezTo>
                  <a:cubicBezTo>
                    <a:pt x="12" y="471"/>
                    <a:pt x="0" y="631"/>
                    <a:pt x="23" y="802"/>
                  </a:cubicBezTo>
                  <a:cubicBezTo>
                    <a:pt x="80" y="1134"/>
                    <a:pt x="309" y="1431"/>
                    <a:pt x="561" y="1465"/>
                  </a:cubicBezTo>
                  <a:cubicBezTo>
                    <a:pt x="572" y="1467"/>
                    <a:pt x="584" y="1467"/>
                    <a:pt x="596" y="1467"/>
                  </a:cubicBezTo>
                  <a:cubicBezTo>
                    <a:pt x="675" y="1467"/>
                    <a:pt x="754" y="1435"/>
                    <a:pt x="824" y="1385"/>
                  </a:cubicBezTo>
                  <a:cubicBezTo>
                    <a:pt x="869" y="1328"/>
                    <a:pt x="869" y="1294"/>
                    <a:pt x="858" y="1294"/>
                  </a:cubicBezTo>
                  <a:cubicBezTo>
                    <a:pt x="858" y="1294"/>
                    <a:pt x="835" y="1316"/>
                    <a:pt x="789" y="1339"/>
                  </a:cubicBezTo>
                  <a:cubicBezTo>
                    <a:pt x="744" y="1370"/>
                    <a:pt x="693" y="1385"/>
                    <a:pt x="644" y="1385"/>
                  </a:cubicBezTo>
                  <a:cubicBezTo>
                    <a:pt x="619" y="1385"/>
                    <a:pt x="595" y="1381"/>
                    <a:pt x="572" y="1374"/>
                  </a:cubicBezTo>
                  <a:cubicBezTo>
                    <a:pt x="389" y="1339"/>
                    <a:pt x="195" y="1076"/>
                    <a:pt x="138" y="779"/>
                  </a:cubicBezTo>
                  <a:cubicBezTo>
                    <a:pt x="115" y="631"/>
                    <a:pt x="126" y="482"/>
                    <a:pt x="160" y="345"/>
                  </a:cubicBezTo>
                  <a:cubicBezTo>
                    <a:pt x="183" y="230"/>
                    <a:pt x="252" y="139"/>
                    <a:pt x="355" y="93"/>
                  </a:cubicBezTo>
                  <a:cubicBezTo>
                    <a:pt x="376" y="83"/>
                    <a:pt x="397" y="78"/>
                    <a:pt x="418" y="78"/>
                  </a:cubicBezTo>
                  <a:cubicBezTo>
                    <a:pt x="464" y="78"/>
                    <a:pt x="506" y="103"/>
                    <a:pt x="538" y="150"/>
                  </a:cubicBezTo>
                  <a:cubicBezTo>
                    <a:pt x="572" y="185"/>
                    <a:pt x="561" y="219"/>
                    <a:pt x="572" y="230"/>
                  </a:cubicBezTo>
                  <a:cubicBezTo>
                    <a:pt x="583" y="230"/>
                    <a:pt x="606" y="196"/>
                    <a:pt x="583" y="128"/>
                  </a:cubicBezTo>
                  <a:cubicBezTo>
                    <a:pt x="561" y="82"/>
                    <a:pt x="538" y="48"/>
                    <a:pt x="503" y="25"/>
                  </a:cubicBezTo>
                  <a:cubicBezTo>
                    <a:pt x="468" y="11"/>
                    <a:pt x="433" y="1"/>
                    <a:pt x="397" y="1"/>
                  </a:cubicBezTo>
                  <a:close/>
                </a:path>
              </a:pathLst>
            </a:custGeom>
            <a:solidFill>
              <a:srgbClr val="F0B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44"/>
            <p:cNvSpPr/>
            <p:nvPr/>
          </p:nvSpPr>
          <p:spPr>
            <a:xfrm>
              <a:off x="7138809" y="1725157"/>
              <a:ext cx="281940" cy="206074"/>
            </a:xfrm>
            <a:custGeom>
              <a:avLst/>
              <a:gdLst/>
              <a:ahLst/>
              <a:cxnLst/>
              <a:rect l="l" t="t" r="r" b="b"/>
              <a:pathLst>
                <a:path w="8187" h="5984" extrusionOk="0">
                  <a:moveTo>
                    <a:pt x="4247" y="1"/>
                  </a:moveTo>
                  <a:cubicBezTo>
                    <a:pt x="3557" y="1"/>
                    <a:pt x="2872" y="77"/>
                    <a:pt x="2207" y="287"/>
                  </a:cubicBezTo>
                  <a:cubicBezTo>
                    <a:pt x="1579" y="481"/>
                    <a:pt x="961" y="801"/>
                    <a:pt x="584" y="1350"/>
                  </a:cubicBezTo>
                  <a:cubicBezTo>
                    <a:pt x="264" y="1830"/>
                    <a:pt x="1" y="2527"/>
                    <a:pt x="230" y="3030"/>
                  </a:cubicBezTo>
                  <a:lnTo>
                    <a:pt x="550" y="5969"/>
                  </a:lnTo>
                  <a:cubicBezTo>
                    <a:pt x="550" y="5969"/>
                    <a:pt x="814" y="5984"/>
                    <a:pt x="990" y="5984"/>
                  </a:cubicBezTo>
                  <a:cubicBezTo>
                    <a:pt x="1078" y="5984"/>
                    <a:pt x="1144" y="5980"/>
                    <a:pt x="1144" y="5969"/>
                  </a:cubicBezTo>
                  <a:lnTo>
                    <a:pt x="1144" y="3625"/>
                  </a:lnTo>
                  <a:cubicBezTo>
                    <a:pt x="1201" y="3633"/>
                    <a:pt x="1259" y="3636"/>
                    <a:pt x="1315" y="3636"/>
                  </a:cubicBezTo>
                  <a:cubicBezTo>
                    <a:pt x="1429" y="3636"/>
                    <a:pt x="1540" y="3621"/>
                    <a:pt x="1647" y="3591"/>
                  </a:cubicBezTo>
                  <a:cubicBezTo>
                    <a:pt x="2139" y="3453"/>
                    <a:pt x="2505" y="3042"/>
                    <a:pt x="2585" y="2539"/>
                  </a:cubicBezTo>
                  <a:cubicBezTo>
                    <a:pt x="2900" y="2985"/>
                    <a:pt x="3357" y="3185"/>
                    <a:pt x="3809" y="3185"/>
                  </a:cubicBezTo>
                  <a:cubicBezTo>
                    <a:pt x="4583" y="3185"/>
                    <a:pt x="5340" y="2597"/>
                    <a:pt x="5340" y="1659"/>
                  </a:cubicBezTo>
                  <a:cubicBezTo>
                    <a:pt x="5670" y="2197"/>
                    <a:pt x="6243" y="2609"/>
                    <a:pt x="6866" y="2609"/>
                  </a:cubicBezTo>
                  <a:cubicBezTo>
                    <a:pt x="6891" y="2609"/>
                    <a:pt x="6915" y="2609"/>
                    <a:pt x="6940" y="2607"/>
                  </a:cubicBezTo>
                  <a:cubicBezTo>
                    <a:pt x="7592" y="2562"/>
                    <a:pt x="8186" y="1933"/>
                    <a:pt x="8061" y="1293"/>
                  </a:cubicBezTo>
                  <a:cubicBezTo>
                    <a:pt x="7958" y="916"/>
                    <a:pt x="7695" y="607"/>
                    <a:pt x="7340" y="447"/>
                  </a:cubicBezTo>
                  <a:cubicBezTo>
                    <a:pt x="6986" y="298"/>
                    <a:pt x="6620" y="195"/>
                    <a:pt x="6243" y="161"/>
                  </a:cubicBezTo>
                  <a:cubicBezTo>
                    <a:pt x="5581" y="71"/>
                    <a:pt x="4912" y="1"/>
                    <a:pt x="424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44"/>
            <p:cNvSpPr/>
            <p:nvPr/>
          </p:nvSpPr>
          <p:spPr>
            <a:xfrm>
              <a:off x="7108918" y="1722196"/>
              <a:ext cx="35057" cy="20008"/>
            </a:xfrm>
            <a:custGeom>
              <a:avLst/>
              <a:gdLst/>
              <a:ahLst/>
              <a:cxnLst/>
              <a:rect l="l" t="t" r="r" b="b"/>
              <a:pathLst>
                <a:path w="1018" h="581" extrusionOk="0">
                  <a:moveTo>
                    <a:pt x="85" y="0"/>
                  </a:moveTo>
                  <a:cubicBezTo>
                    <a:pt x="39" y="0"/>
                    <a:pt x="12" y="8"/>
                    <a:pt x="12" y="18"/>
                  </a:cubicBezTo>
                  <a:cubicBezTo>
                    <a:pt x="0" y="64"/>
                    <a:pt x="240" y="121"/>
                    <a:pt x="503" y="270"/>
                  </a:cubicBezTo>
                  <a:cubicBezTo>
                    <a:pt x="762" y="410"/>
                    <a:pt x="929" y="580"/>
                    <a:pt x="976" y="580"/>
                  </a:cubicBezTo>
                  <a:cubicBezTo>
                    <a:pt x="979" y="580"/>
                    <a:pt x="981" y="580"/>
                    <a:pt x="983" y="579"/>
                  </a:cubicBezTo>
                  <a:cubicBezTo>
                    <a:pt x="1018" y="556"/>
                    <a:pt x="869" y="316"/>
                    <a:pt x="583" y="156"/>
                  </a:cubicBezTo>
                  <a:cubicBezTo>
                    <a:pt x="386" y="37"/>
                    <a:pt x="188" y="0"/>
                    <a:pt x="85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44"/>
            <p:cNvSpPr/>
            <p:nvPr/>
          </p:nvSpPr>
          <p:spPr>
            <a:xfrm>
              <a:off x="7135331" y="1691306"/>
              <a:ext cx="11020" cy="40257"/>
            </a:xfrm>
            <a:custGeom>
              <a:avLst/>
              <a:gdLst/>
              <a:ahLst/>
              <a:cxnLst/>
              <a:rect l="l" t="t" r="r" b="b"/>
              <a:pathLst>
                <a:path w="320" h="1169" extrusionOk="0">
                  <a:moveTo>
                    <a:pt x="88" y="0"/>
                  </a:moveTo>
                  <a:cubicBezTo>
                    <a:pt x="54" y="0"/>
                    <a:pt x="0" y="271"/>
                    <a:pt x="56" y="607"/>
                  </a:cubicBezTo>
                  <a:cubicBezTo>
                    <a:pt x="111" y="924"/>
                    <a:pt x="239" y="1168"/>
                    <a:pt x="280" y="1168"/>
                  </a:cubicBezTo>
                  <a:cubicBezTo>
                    <a:pt x="282" y="1168"/>
                    <a:pt x="283" y="1168"/>
                    <a:pt x="285" y="1167"/>
                  </a:cubicBezTo>
                  <a:cubicBezTo>
                    <a:pt x="319" y="1155"/>
                    <a:pt x="251" y="904"/>
                    <a:pt x="193" y="584"/>
                  </a:cubicBezTo>
                  <a:cubicBezTo>
                    <a:pt x="136" y="264"/>
                    <a:pt x="113" y="1"/>
                    <a:pt x="91" y="1"/>
                  </a:cubicBezTo>
                  <a:cubicBezTo>
                    <a:pt x="90" y="1"/>
                    <a:pt x="89" y="0"/>
                    <a:pt x="88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44"/>
            <p:cNvSpPr/>
            <p:nvPr/>
          </p:nvSpPr>
          <p:spPr>
            <a:xfrm>
              <a:off x="7152618" y="1829120"/>
              <a:ext cx="296851" cy="104380"/>
            </a:xfrm>
            <a:custGeom>
              <a:avLst/>
              <a:gdLst/>
              <a:ahLst/>
              <a:cxnLst/>
              <a:rect l="l" t="t" r="r" b="b"/>
              <a:pathLst>
                <a:path w="8620" h="3031" extrusionOk="0">
                  <a:moveTo>
                    <a:pt x="7164" y="0"/>
                  </a:moveTo>
                  <a:cubicBezTo>
                    <a:pt x="6987" y="0"/>
                    <a:pt x="6812" y="33"/>
                    <a:pt x="6642" y="103"/>
                  </a:cubicBezTo>
                  <a:cubicBezTo>
                    <a:pt x="6368" y="206"/>
                    <a:pt x="6139" y="389"/>
                    <a:pt x="5968" y="629"/>
                  </a:cubicBezTo>
                  <a:cubicBezTo>
                    <a:pt x="5796" y="892"/>
                    <a:pt x="5693" y="1200"/>
                    <a:pt x="5705" y="1509"/>
                  </a:cubicBezTo>
                  <a:lnTo>
                    <a:pt x="5705" y="1532"/>
                  </a:lnTo>
                  <a:cubicBezTo>
                    <a:pt x="5636" y="1509"/>
                    <a:pt x="5568" y="1509"/>
                    <a:pt x="5487" y="1509"/>
                  </a:cubicBezTo>
                  <a:cubicBezTo>
                    <a:pt x="5430" y="1509"/>
                    <a:pt x="5373" y="1521"/>
                    <a:pt x="5316" y="1532"/>
                  </a:cubicBezTo>
                  <a:cubicBezTo>
                    <a:pt x="5270" y="1543"/>
                    <a:pt x="5236" y="1555"/>
                    <a:pt x="5236" y="1566"/>
                  </a:cubicBezTo>
                  <a:cubicBezTo>
                    <a:pt x="5236" y="1578"/>
                    <a:pt x="5270" y="1601"/>
                    <a:pt x="5316" y="1601"/>
                  </a:cubicBezTo>
                  <a:cubicBezTo>
                    <a:pt x="5305" y="1692"/>
                    <a:pt x="5293" y="1783"/>
                    <a:pt x="5270" y="1863"/>
                  </a:cubicBezTo>
                  <a:cubicBezTo>
                    <a:pt x="5190" y="2172"/>
                    <a:pt x="5019" y="2446"/>
                    <a:pt x="4767" y="2641"/>
                  </a:cubicBezTo>
                  <a:cubicBezTo>
                    <a:pt x="4596" y="2778"/>
                    <a:pt x="4401" y="2869"/>
                    <a:pt x="4184" y="2915"/>
                  </a:cubicBezTo>
                  <a:cubicBezTo>
                    <a:pt x="4092" y="2933"/>
                    <a:pt x="3998" y="2942"/>
                    <a:pt x="3904" y="2942"/>
                  </a:cubicBezTo>
                  <a:cubicBezTo>
                    <a:pt x="3754" y="2942"/>
                    <a:pt x="3605" y="2919"/>
                    <a:pt x="3464" y="2869"/>
                  </a:cubicBezTo>
                  <a:cubicBezTo>
                    <a:pt x="3201" y="2789"/>
                    <a:pt x="2972" y="2618"/>
                    <a:pt x="2801" y="2412"/>
                  </a:cubicBezTo>
                  <a:cubicBezTo>
                    <a:pt x="2435" y="1932"/>
                    <a:pt x="2424" y="1269"/>
                    <a:pt x="2755" y="777"/>
                  </a:cubicBezTo>
                  <a:cubicBezTo>
                    <a:pt x="2915" y="549"/>
                    <a:pt x="3132" y="377"/>
                    <a:pt x="3384" y="274"/>
                  </a:cubicBezTo>
                  <a:cubicBezTo>
                    <a:pt x="3548" y="209"/>
                    <a:pt x="3723" y="177"/>
                    <a:pt x="3897" y="177"/>
                  </a:cubicBezTo>
                  <a:cubicBezTo>
                    <a:pt x="4183" y="177"/>
                    <a:pt x="4469" y="264"/>
                    <a:pt x="4710" y="434"/>
                  </a:cubicBezTo>
                  <a:cubicBezTo>
                    <a:pt x="4962" y="617"/>
                    <a:pt x="5156" y="880"/>
                    <a:pt x="5247" y="1178"/>
                  </a:cubicBezTo>
                  <a:cubicBezTo>
                    <a:pt x="5316" y="1395"/>
                    <a:pt x="5316" y="1521"/>
                    <a:pt x="5327" y="1521"/>
                  </a:cubicBezTo>
                  <a:cubicBezTo>
                    <a:pt x="5327" y="1486"/>
                    <a:pt x="5327" y="1463"/>
                    <a:pt x="5327" y="1429"/>
                  </a:cubicBezTo>
                  <a:cubicBezTo>
                    <a:pt x="5316" y="1338"/>
                    <a:pt x="5305" y="1258"/>
                    <a:pt x="5282" y="1166"/>
                  </a:cubicBezTo>
                  <a:cubicBezTo>
                    <a:pt x="5202" y="846"/>
                    <a:pt x="5007" y="572"/>
                    <a:pt x="4744" y="377"/>
                  </a:cubicBezTo>
                  <a:cubicBezTo>
                    <a:pt x="4484" y="184"/>
                    <a:pt x="4180" y="91"/>
                    <a:pt x="3880" y="91"/>
                  </a:cubicBezTo>
                  <a:cubicBezTo>
                    <a:pt x="3416" y="91"/>
                    <a:pt x="2959" y="311"/>
                    <a:pt x="2675" y="720"/>
                  </a:cubicBezTo>
                  <a:cubicBezTo>
                    <a:pt x="2492" y="983"/>
                    <a:pt x="2401" y="1292"/>
                    <a:pt x="2412" y="1601"/>
                  </a:cubicBezTo>
                  <a:cubicBezTo>
                    <a:pt x="2412" y="1703"/>
                    <a:pt x="2435" y="1806"/>
                    <a:pt x="2458" y="1898"/>
                  </a:cubicBezTo>
                  <a:cubicBezTo>
                    <a:pt x="2298" y="1909"/>
                    <a:pt x="1829" y="2001"/>
                    <a:pt x="1258" y="2138"/>
                  </a:cubicBezTo>
                  <a:cubicBezTo>
                    <a:pt x="560" y="2286"/>
                    <a:pt x="0" y="2446"/>
                    <a:pt x="0" y="2469"/>
                  </a:cubicBezTo>
                  <a:cubicBezTo>
                    <a:pt x="1" y="2471"/>
                    <a:pt x="7" y="2473"/>
                    <a:pt x="17" y="2473"/>
                  </a:cubicBezTo>
                  <a:cubicBezTo>
                    <a:pt x="117" y="2473"/>
                    <a:pt x="637" y="2374"/>
                    <a:pt x="1269" y="2229"/>
                  </a:cubicBezTo>
                  <a:cubicBezTo>
                    <a:pt x="1841" y="2104"/>
                    <a:pt x="2309" y="1989"/>
                    <a:pt x="2458" y="1932"/>
                  </a:cubicBezTo>
                  <a:cubicBezTo>
                    <a:pt x="2504" y="2126"/>
                    <a:pt x="2595" y="2309"/>
                    <a:pt x="2721" y="2469"/>
                  </a:cubicBezTo>
                  <a:cubicBezTo>
                    <a:pt x="2904" y="2698"/>
                    <a:pt x="3144" y="2869"/>
                    <a:pt x="3430" y="2961"/>
                  </a:cubicBezTo>
                  <a:cubicBezTo>
                    <a:pt x="3570" y="3008"/>
                    <a:pt x="3721" y="3031"/>
                    <a:pt x="3874" y="3031"/>
                  </a:cubicBezTo>
                  <a:cubicBezTo>
                    <a:pt x="3982" y="3031"/>
                    <a:pt x="4091" y="3019"/>
                    <a:pt x="4196" y="2995"/>
                  </a:cubicBezTo>
                  <a:cubicBezTo>
                    <a:pt x="4424" y="2950"/>
                    <a:pt x="4630" y="2847"/>
                    <a:pt x="4802" y="2698"/>
                  </a:cubicBezTo>
                  <a:cubicBezTo>
                    <a:pt x="5065" y="2492"/>
                    <a:pt x="5236" y="2195"/>
                    <a:pt x="5305" y="1875"/>
                  </a:cubicBezTo>
                  <a:cubicBezTo>
                    <a:pt x="5316" y="1795"/>
                    <a:pt x="5327" y="1703"/>
                    <a:pt x="5327" y="1612"/>
                  </a:cubicBezTo>
                  <a:lnTo>
                    <a:pt x="5327" y="1601"/>
                  </a:lnTo>
                  <a:cubicBezTo>
                    <a:pt x="5356" y="1606"/>
                    <a:pt x="5382" y="1609"/>
                    <a:pt x="5407" y="1609"/>
                  </a:cubicBezTo>
                  <a:cubicBezTo>
                    <a:pt x="5433" y="1609"/>
                    <a:pt x="5459" y="1606"/>
                    <a:pt x="5487" y="1601"/>
                  </a:cubicBezTo>
                  <a:cubicBezTo>
                    <a:pt x="5568" y="1601"/>
                    <a:pt x="5636" y="1589"/>
                    <a:pt x="5705" y="1578"/>
                  </a:cubicBezTo>
                  <a:cubicBezTo>
                    <a:pt x="5728" y="1863"/>
                    <a:pt x="5830" y="2138"/>
                    <a:pt x="6013" y="2366"/>
                  </a:cubicBezTo>
                  <a:cubicBezTo>
                    <a:pt x="6303" y="2731"/>
                    <a:pt x="6738" y="2935"/>
                    <a:pt x="7186" y="2935"/>
                  </a:cubicBezTo>
                  <a:cubicBezTo>
                    <a:pt x="7287" y="2935"/>
                    <a:pt x="7388" y="2925"/>
                    <a:pt x="7488" y="2904"/>
                  </a:cubicBezTo>
                  <a:cubicBezTo>
                    <a:pt x="8048" y="2778"/>
                    <a:pt x="8483" y="2332"/>
                    <a:pt x="8586" y="1772"/>
                  </a:cubicBezTo>
                  <a:cubicBezTo>
                    <a:pt x="8608" y="1692"/>
                    <a:pt x="8620" y="1601"/>
                    <a:pt x="8620" y="1509"/>
                  </a:cubicBezTo>
                  <a:cubicBezTo>
                    <a:pt x="8620" y="1486"/>
                    <a:pt x="8608" y="1452"/>
                    <a:pt x="8608" y="1418"/>
                  </a:cubicBezTo>
                  <a:cubicBezTo>
                    <a:pt x="8597" y="1418"/>
                    <a:pt x="8608" y="1555"/>
                    <a:pt x="8551" y="1772"/>
                  </a:cubicBezTo>
                  <a:cubicBezTo>
                    <a:pt x="8471" y="2081"/>
                    <a:pt x="8300" y="2344"/>
                    <a:pt x="8048" y="2549"/>
                  </a:cubicBezTo>
                  <a:cubicBezTo>
                    <a:pt x="7799" y="2744"/>
                    <a:pt x="7492" y="2848"/>
                    <a:pt x="7180" y="2848"/>
                  </a:cubicBezTo>
                  <a:cubicBezTo>
                    <a:pt x="7034" y="2848"/>
                    <a:pt x="6887" y="2825"/>
                    <a:pt x="6745" y="2778"/>
                  </a:cubicBezTo>
                  <a:cubicBezTo>
                    <a:pt x="6494" y="2687"/>
                    <a:pt x="6265" y="2527"/>
                    <a:pt x="6105" y="2321"/>
                  </a:cubicBezTo>
                  <a:cubicBezTo>
                    <a:pt x="5728" y="1841"/>
                    <a:pt x="5716" y="1178"/>
                    <a:pt x="6059" y="686"/>
                  </a:cubicBezTo>
                  <a:cubicBezTo>
                    <a:pt x="6208" y="457"/>
                    <a:pt x="6425" y="286"/>
                    <a:pt x="6676" y="183"/>
                  </a:cubicBezTo>
                  <a:cubicBezTo>
                    <a:pt x="6845" y="118"/>
                    <a:pt x="7021" y="86"/>
                    <a:pt x="7194" y="86"/>
                  </a:cubicBezTo>
                  <a:cubicBezTo>
                    <a:pt x="7480" y="86"/>
                    <a:pt x="7761" y="172"/>
                    <a:pt x="8003" y="343"/>
                  </a:cubicBezTo>
                  <a:cubicBezTo>
                    <a:pt x="8254" y="526"/>
                    <a:pt x="8448" y="789"/>
                    <a:pt x="8540" y="1086"/>
                  </a:cubicBezTo>
                  <a:cubicBezTo>
                    <a:pt x="8608" y="1303"/>
                    <a:pt x="8608" y="1429"/>
                    <a:pt x="8620" y="1429"/>
                  </a:cubicBezTo>
                  <a:cubicBezTo>
                    <a:pt x="8620" y="1395"/>
                    <a:pt x="8620" y="1372"/>
                    <a:pt x="8620" y="1338"/>
                  </a:cubicBezTo>
                  <a:cubicBezTo>
                    <a:pt x="8608" y="1246"/>
                    <a:pt x="8597" y="1166"/>
                    <a:pt x="8574" y="1075"/>
                  </a:cubicBezTo>
                  <a:cubicBezTo>
                    <a:pt x="8494" y="755"/>
                    <a:pt x="8300" y="480"/>
                    <a:pt x="8037" y="286"/>
                  </a:cubicBezTo>
                  <a:cubicBezTo>
                    <a:pt x="7854" y="149"/>
                    <a:pt x="7637" y="57"/>
                    <a:pt x="7420" y="23"/>
                  </a:cubicBezTo>
                  <a:cubicBezTo>
                    <a:pt x="7334" y="8"/>
                    <a:pt x="7249" y="0"/>
                    <a:pt x="7164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44"/>
            <p:cNvSpPr/>
            <p:nvPr/>
          </p:nvSpPr>
          <p:spPr>
            <a:xfrm>
              <a:off x="7250245" y="1847819"/>
              <a:ext cx="64984" cy="24829"/>
            </a:xfrm>
            <a:custGeom>
              <a:avLst/>
              <a:gdLst/>
              <a:ahLst/>
              <a:cxnLst/>
              <a:rect l="l" t="t" r="r" b="b"/>
              <a:pathLst>
                <a:path w="1887" h="721" extrusionOk="0">
                  <a:moveTo>
                    <a:pt x="1025" y="0"/>
                  </a:moveTo>
                  <a:cubicBezTo>
                    <a:pt x="744" y="0"/>
                    <a:pt x="466" y="81"/>
                    <a:pt x="229" y="246"/>
                  </a:cubicBezTo>
                  <a:cubicBezTo>
                    <a:pt x="69" y="360"/>
                    <a:pt x="0" y="486"/>
                    <a:pt x="46" y="566"/>
                  </a:cubicBezTo>
                  <a:cubicBezTo>
                    <a:pt x="97" y="683"/>
                    <a:pt x="279" y="720"/>
                    <a:pt x="519" y="720"/>
                  </a:cubicBezTo>
                  <a:cubicBezTo>
                    <a:pt x="656" y="720"/>
                    <a:pt x="811" y="708"/>
                    <a:pt x="972" y="692"/>
                  </a:cubicBezTo>
                  <a:cubicBezTo>
                    <a:pt x="1406" y="657"/>
                    <a:pt x="1807" y="612"/>
                    <a:pt x="1864" y="429"/>
                  </a:cubicBezTo>
                  <a:cubicBezTo>
                    <a:pt x="1887" y="337"/>
                    <a:pt x="1807" y="234"/>
                    <a:pt x="1635" y="132"/>
                  </a:cubicBezTo>
                  <a:cubicBezTo>
                    <a:pt x="1441" y="44"/>
                    <a:pt x="1233" y="0"/>
                    <a:pt x="1025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44"/>
            <p:cNvSpPr/>
            <p:nvPr/>
          </p:nvSpPr>
          <p:spPr>
            <a:xfrm>
              <a:off x="7362817" y="1838556"/>
              <a:ext cx="55169" cy="24554"/>
            </a:xfrm>
            <a:custGeom>
              <a:avLst/>
              <a:gdLst/>
              <a:ahLst/>
              <a:cxnLst/>
              <a:rect l="l" t="t" r="r" b="b"/>
              <a:pathLst>
                <a:path w="1602" h="713" extrusionOk="0">
                  <a:moveTo>
                    <a:pt x="859" y="0"/>
                  </a:moveTo>
                  <a:cubicBezTo>
                    <a:pt x="612" y="0"/>
                    <a:pt x="370" y="83"/>
                    <a:pt x="172" y="240"/>
                  </a:cubicBezTo>
                  <a:cubicBezTo>
                    <a:pt x="47" y="355"/>
                    <a:pt x="1" y="481"/>
                    <a:pt x="47" y="561"/>
                  </a:cubicBezTo>
                  <a:cubicBezTo>
                    <a:pt x="107" y="674"/>
                    <a:pt x="272" y="712"/>
                    <a:pt x="478" y="712"/>
                  </a:cubicBezTo>
                  <a:cubicBezTo>
                    <a:pt x="585" y="712"/>
                    <a:pt x="703" y="702"/>
                    <a:pt x="824" y="686"/>
                  </a:cubicBezTo>
                  <a:cubicBezTo>
                    <a:pt x="1178" y="652"/>
                    <a:pt x="1498" y="606"/>
                    <a:pt x="1567" y="435"/>
                  </a:cubicBezTo>
                  <a:cubicBezTo>
                    <a:pt x="1601" y="343"/>
                    <a:pt x="1544" y="229"/>
                    <a:pt x="1396" y="138"/>
                  </a:cubicBezTo>
                  <a:cubicBezTo>
                    <a:pt x="1226" y="45"/>
                    <a:pt x="1041" y="0"/>
                    <a:pt x="85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44"/>
            <p:cNvSpPr/>
            <p:nvPr/>
          </p:nvSpPr>
          <p:spPr>
            <a:xfrm>
              <a:off x="7311266" y="1847888"/>
              <a:ext cx="10262" cy="19870"/>
            </a:xfrm>
            <a:custGeom>
              <a:avLst/>
              <a:gdLst/>
              <a:ahLst/>
              <a:cxnLst/>
              <a:rect l="l" t="t" r="r" b="b"/>
              <a:pathLst>
                <a:path w="298" h="577" extrusionOk="0">
                  <a:moveTo>
                    <a:pt x="42" y="1"/>
                  </a:moveTo>
                  <a:cubicBezTo>
                    <a:pt x="39" y="1"/>
                    <a:pt x="36" y="2"/>
                    <a:pt x="35" y="4"/>
                  </a:cubicBezTo>
                  <a:cubicBezTo>
                    <a:pt x="0" y="27"/>
                    <a:pt x="35" y="152"/>
                    <a:pt x="103" y="312"/>
                  </a:cubicBezTo>
                  <a:cubicBezTo>
                    <a:pt x="158" y="455"/>
                    <a:pt x="213" y="576"/>
                    <a:pt x="247" y="576"/>
                  </a:cubicBezTo>
                  <a:cubicBezTo>
                    <a:pt x="249" y="576"/>
                    <a:pt x="250" y="576"/>
                    <a:pt x="252" y="575"/>
                  </a:cubicBezTo>
                  <a:cubicBezTo>
                    <a:pt x="286" y="575"/>
                    <a:pt x="297" y="427"/>
                    <a:pt x="229" y="255"/>
                  </a:cubicBezTo>
                  <a:cubicBezTo>
                    <a:pt x="166" y="109"/>
                    <a:pt x="75" y="1"/>
                    <a:pt x="42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44"/>
            <p:cNvSpPr/>
            <p:nvPr/>
          </p:nvSpPr>
          <p:spPr>
            <a:xfrm>
              <a:off x="7139601" y="4334087"/>
              <a:ext cx="161443" cy="296472"/>
            </a:xfrm>
            <a:custGeom>
              <a:avLst/>
              <a:gdLst/>
              <a:ahLst/>
              <a:cxnLst/>
              <a:rect l="l" t="t" r="r" b="b"/>
              <a:pathLst>
                <a:path w="4688" h="8609" extrusionOk="0">
                  <a:moveTo>
                    <a:pt x="4688" y="0"/>
                  </a:moveTo>
                  <a:lnTo>
                    <a:pt x="1" y="675"/>
                  </a:lnTo>
                  <a:lnTo>
                    <a:pt x="241" y="8243"/>
                  </a:lnTo>
                  <a:lnTo>
                    <a:pt x="4665" y="8609"/>
                  </a:lnTo>
                  <a:lnTo>
                    <a:pt x="4688" y="0"/>
                  </a:lnTo>
                  <a:close/>
                </a:path>
              </a:pathLst>
            </a:custGeom>
            <a:solidFill>
              <a:srgbClr val="F0B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44"/>
            <p:cNvSpPr/>
            <p:nvPr/>
          </p:nvSpPr>
          <p:spPr>
            <a:xfrm>
              <a:off x="7145524" y="4515946"/>
              <a:ext cx="155141" cy="114608"/>
            </a:xfrm>
            <a:custGeom>
              <a:avLst/>
              <a:gdLst/>
              <a:ahLst/>
              <a:cxnLst/>
              <a:rect l="l" t="t" r="r" b="b"/>
              <a:pathLst>
                <a:path w="4505" h="3328" extrusionOk="0">
                  <a:moveTo>
                    <a:pt x="0" y="1"/>
                  </a:moveTo>
                  <a:lnTo>
                    <a:pt x="23" y="2928"/>
                  </a:lnTo>
                  <a:lnTo>
                    <a:pt x="4493" y="3328"/>
                  </a:lnTo>
                  <a:lnTo>
                    <a:pt x="450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44"/>
            <p:cNvSpPr/>
            <p:nvPr/>
          </p:nvSpPr>
          <p:spPr>
            <a:xfrm>
              <a:off x="7145111" y="4616741"/>
              <a:ext cx="292547" cy="69460"/>
            </a:xfrm>
            <a:custGeom>
              <a:avLst/>
              <a:gdLst/>
              <a:ahLst/>
              <a:cxnLst/>
              <a:rect l="l" t="t" r="r" b="b"/>
              <a:pathLst>
                <a:path w="8495" h="2017" extrusionOk="0">
                  <a:moveTo>
                    <a:pt x="35" y="1"/>
                  </a:moveTo>
                  <a:lnTo>
                    <a:pt x="1" y="1795"/>
                  </a:lnTo>
                  <a:lnTo>
                    <a:pt x="287" y="1818"/>
                  </a:lnTo>
                  <a:cubicBezTo>
                    <a:pt x="1155" y="1874"/>
                    <a:pt x="3884" y="2016"/>
                    <a:pt x="5767" y="2016"/>
                  </a:cubicBezTo>
                  <a:cubicBezTo>
                    <a:pt x="6611" y="2016"/>
                    <a:pt x="7284" y="1988"/>
                    <a:pt x="7546" y="1910"/>
                  </a:cubicBezTo>
                  <a:cubicBezTo>
                    <a:pt x="8495" y="1647"/>
                    <a:pt x="4619" y="721"/>
                    <a:pt x="4619" y="721"/>
                  </a:cubicBezTo>
                  <a:lnTo>
                    <a:pt x="4619" y="29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44"/>
            <p:cNvSpPr/>
            <p:nvPr/>
          </p:nvSpPr>
          <p:spPr>
            <a:xfrm>
              <a:off x="7145524" y="4632409"/>
              <a:ext cx="57097" cy="45767"/>
            </a:xfrm>
            <a:custGeom>
              <a:avLst/>
              <a:gdLst/>
              <a:ahLst/>
              <a:cxnLst/>
              <a:rect l="l" t="t" r="r" b="b"/>
              <a:pathLst>
                <a:path w="1658" h="1329" extrusionOk="0">
                  <a:moveTo>
                    <a:pt x="102" y="0"/>
                  </a:moveTo>
                  <a:cubicBezTo>
                    <a:pt x="72" y="0"/>
                    <a:pt x="42" y="1"/>
                    <a:pt x="12" y="3"/>
                  </a:cubicBezTo>
                  <a:lnTo>
                    <a:pt x="0" y="1283"/>
                  </a:lnTo>
                  <a:lnTo>
                    <a:pt x="1658" y="1329"/>
                  </a:lnTo>
                  <a:cubicBezTo>
                    <a:pt x="1589" y="940"/>
                    <a:pt x="1384" y="586"/>
                    <a:pt x="1086" y="346"/>
                  </a:cubicBezTo>
                  <a:cubicBezTo>
                    <a:pt x="802" y="124"/>
                    <a:pt x="459" y="0"/>
                    <a:pt x="102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44"/>
            <p:cNvSpPr/>
            <p:nvPr/>
          </p:nvSpPr>
          <p:spPr>
            <a:xfrm>
              <a:off x="7145524" y="4659648"/>
              <a:ext cx="270507" cy="26241"/>
            </a:xfrm>
            <a:custGeom>
              <a:avLst/>
              <a:gdLst/>
              <a:ahLst/>
              <a:cxnLst/>
              <a:rect l="l" t="t" r="r" b="b"/>
              <a:pathLst>
                <a:path w="7855" h="762" extrusionOk="0">
                  <a:moveTo>
                    <a:pt x="6494" y="1"/>
                  </a:moveTo>
                  <a:cubicBezTo>
                    <a:pt x="6242" y="1"/>
                    <a:pt x="6082" y="584"/>
                    <a:pt x="6082" y="584"/>
                  </a:cubicBezTo>
                  <a:lnTo>
                    <a:pt x="0" y="447"/>
                  </a:lnTo>
                  <a:lnTo>
                    <a:pt x="0" y="549"/>
                  </a:lnTo>
                  <a:cubicBezTo>
                    <a:pt x="1336" y="682"/>
                    <a:pt x="3658" y="761"/>
                    <a:pt x="5401" y="761"/>
                  </a:cubicBezTo>
                  <a:cubicBezTo>
                    <a:pt x="6656" y="761"/>
                    <a:pt x="7611" y="720"/>
                    <a:pt x="7683" y="629"/>
                  </a:cubicBezTo>
                  <a:cubicBezTo>
                    <a:pt x="7854" y="401"/>
                    <a:pt x="6494" y="1"/>
                    <a:pt x="6494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44"/>
            <p:cNvSpPr/>
            <p:nvPr/>
          </p:nvSpPr>
          <p:spPr>
            <a:xfrm>
              <a:off x="7143148" y="4675007"/>
              <a:ext cx="264204" cy="5717"/>
            </a:xfrm>
            <a:custGeom>
              <a:avLst/>
              <a:gdLst/>
              <a:ahLst/>
              <a:cxnLst/>
              <a:rect l="l" t="t" r="r" b="b"/>
              <a:pathLst>
                <a:path w="7672" h="166" extrusionOk="0">
                  <a:moveTo>
                    <a:pt x="1" y="1"/>
                  </a:moveTo>
                  <a:lnTo>
                    <a:pt x="81" y="12"/>
                  </a:lnTo>
                  <a:cubicBezTo>
                    <a:pt x="58" y="1"/>
                    <a:pt x="24" y="1"/>
                    <a:pt x="1" y="1"/>
                  </a:cubicBezTo>
                  <a:close/>
                  <a:moveTo>
                    <a:pt x="81" y="12"/>
                  </a:moveTo>
                  <a:lnTo>
                    <a:pt x="309" y="23"/>
                  </a:lnTo>
                  <a:lnTo>
                    <a:pt x="1133" y="69"/>
                  </a:lnTo>
                  <a:cubicBezTo>
                    <a:pt x="1841" y="103"/>
                    <a:pt x="2802" y="138"/>
                    <a:pt x="3876" y="161"/>
                  </a:cubicBezTo>
                  <a:cubicBezTo>
                    <a:pt x="4191" y="164"/>
                    <a:pt x="4497" y="165"/>
                    <a:pt x="4790" y="165"/>
                  </a:cubicBezTo>
                  <a:cubicBezTo>
                    <a:pt x="5497" y="165"/>
                    <a:pt x="6127" y="157"/>
                    <a:pt x="6620" y="149"/>
                  </a:cubicBezTo>
                  <a:lnTo>
                    <a:pt x="7454" y="126"/>
                  </a:lnTo>
                  <a:lnTo>
                    <a:pt x="7672" y="115"/>
                  </a:lnTo>
                  <a:lnTo>
                    <a:pt x="3876" y="115"/>
                  </a:lnTo>
                  <a:cubicBezTo>
                    <a:pt x="2802" y="103"/>
                    <a:pt x="1841" y="69"/>
                    <a:pt x="1133" y="46"/>
                  </a:cubicBezTo>
                  <a:lnTo>
                    <a:pt x="309" y="12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44"/>
            <p:cNvSpPr/>
            <p:nvPr/>
          </p:nvSpPr>
          <p:spPr>
            <a:xfrm>
              <a:off x="7354552" y="4657685"/>
              <a:ext cx="15807" cy="24451"/>
            </a:xfrm>
            <a:custGeom>
              <a:avLst/>
              <a:gdLst/>
              <a:ahLst/>
              <a:cxnLst/>
              <a:rect l="l" t="t" r="r" b="b"/>
              <a:pathLst>
                <a:path w="459" h="710" extrusionOk="0">
                  <a:moveTo>
                    <a:pt x="458" y="1"/>
                  </a:moveTo>
                  <a:cubicBezTo>
                    <a:pt x="321" y="46"/>
                    <a:pt x="195" y="149"/>
                    <a:pt x="127" y="286"/>
                  </a:cubicBezTo>
                  <a:cubicBezTo>
                    <a:pt x="35" y="412"/>
                    <a:pt x="1" y="561"/>
                    <a:pt x="12" y="709"/>
                  </a:cubicBezTo>
                  <a:cubicBezTo>
                    <a:pt x="58" y="572"/>
                    <a:pt x="104" y="435"/>
                    <a:pt x="172" y="309"/>
                  </a:cubicBezTo>
                  <a:cubicBezTo>
                    <a:pt x="264" y="195"/>
                    <a:pt x="355" y="92"/>
                    <a:pt x="45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44"/>
            <p:cNvSpPr/>
            <p:nvPr/>
          </p:nvSpPr>
          <p:spPr>
            <a:xfrm>
              <a:off x="7308511" y="4645047"/>
              <a:ext cx="9091" cy="13052"/>
            </a:xfrm>
            <a:custGeom>
              <a:avLst/>
              <a:gdLst/>
              <a:ahLst/>
              <a:cxnLst/>
              <a:rect l="l" t="t" r="r" b="b"/>
              <a:pathLst>
                <a:path w="264" h="379" extrusionOk="0">
                  <a:moveTo>
                    <a:pt x="249" y="1"/>
                  </a:moveTo>
                  <a:cubicBezTo>
                    <a:pt x="233" y="1"/>
                    <a:pt x="179" y="77"/>
                    <a:pt x="115" y="173"/>
                  </a:cubicBezTo>
                  <a:cubicBezTo>
                    <a:pt x="46" y="276"/>
                    <a:pt x="0" y="368"/>
                    <a:pt x="12" y="379"/>
                  </a:cubicBezTo>
                  <a:cubicBezTo>
                    <a:pt x="23" y="379"/>
                    <a:pt x="92" y="310"/>
                    <a:pt x="160" y="196"/>
                  </a:cubicBezTo>
                  <a:cubicBezTo>
                    <a:pt x="217" y="93"/>
                    <a:pt x="263" y="2"/>
                    <a:pt x="252" y="2"/>
                  </a:cubicBezTo>
                  <a:cubicBezTo>
                    <a:pt x="251" y="1"/>
                    <a:pt x="250" y="1"/>
                    <a:pt x="249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44"/>
            <p:cNvSpPr/>
            <p:nvPr/>
          </p:nvSpPr>
          <p:spPr>
            <a:xfrm>
              <a:off x="7295907" y="4642327"/>
              <a:ext cx="10676" cy="8747"/>
            </a:xfrm>
            <a:custGeom>
              <a:avLst/>
              <a:gdLst/>
              <a:ahLst/>
              <a:cxnLst/>
              <a:rect l="l" t="t" r="r" b="b"/>
              <a:pathLst>
                <a:path w="310" h="254" extrusionOk="0">
                  <a:moveTo>
                    <a:pt x="298" y="1"/>
                  </a:moveTo>
                  <a:cubicBezTo>
                    <a:pt x="286" y="1"/>
                    <a:pt x="218" y="35"/>
                    <a:pt x="138" y="104"/>
                  </a:cubicBezTo>
                  <a:cubicBezTo>
                    <a:pt x="58" y="172"/>
                    <a:pt x="0" y="252"/>
                    <a:pt x="12" y="252"/>
                  </a:cubicBezTo>
                  <a:cubicBezTo>
                    <a:pt x="13" y="253"/>
                    <a:pt x="14" y="254"/>
                    <a:pt x="16" y="254"/>
                  </a:cubicBezTo>
                  <a:cubicBezTo>
                    <a:pt x="35" y="254"/>
                    <a:pt x="99" y="201"/>
                    <a:pt x="172" y="138"/>
                  </a:cubicBezTo>
                  <a:cubicBezTo>
                    <a:pt x="252" y="69"/>
                    <a:pt x="309" y="1"/>
                    <a:pt x="29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44"/>
            <p:cNvSpPr/>
            <p:nvPr/>
          </p:nvSpPr>
          <p:spPr>
            <a:xfrm>
              <a:off x="7288435" y="4632099"/>
              <a:ext cx="16564" cy="8334"/>
            </a:xfrm>
            <a:custGeom>
              <a:avLst/>
              <a:gdLst/>
              <a:ahLst/>
              <a:cxnLst/>
              <a:rect l="l" t="t" r="r" b="b"/>
              <a:pathLst>
                <a:path w="481" h="242" extrusionOk="0">
                  <a:moveTo>
                    <a:pt x="356" y="1"/>
                  </a:moveTo>
                  <a:cubicBezTo>
                    <a:pt x="306" y="1"/>
                    <a:pt x="256" y="30"/>
                    <a:pt x="240" y="92"/>
                  </a:cubicBezTo>
                  <a:cubicBezTo>
                    <a:pt x="219" y="89"/>
                    <a:pt x="197" y="87"/>
                    <a:pt x="176" y="87"/>
                  </a:cubicBezTo>
                  <a:cubicBezTo>
                    <a:pt x="117" y="87"/>
                    <a:pt x="59" y="98"/>
                    <a:pt x="0" y="115"/>
                  </a:cubicBezTo>
                  <a:cubicBezTo>
                    <a:pt x="60" y="140"/>
                    <a:pt x="120" y="153"/>
                    <a:pt x="180" y="153"/>
                  </a:cubicBezTo>
                  <a:cubicBezTo>
                    <a:pt x="200" y="153"/>
                    <a:pt x="220" y="152"/>
                    <a:pt x="240" y="149"/>
                  </a:cubicBezTo>
                  <a:cubicBezTo>
                    <a:pt x="256" y="212"/>
                    <a:pt x="308" y="241"/>
                    <a:pt x="359" y="241"/>
                  </a:cubicBezTo>
                  <a:cubicBezTo>
                    <a:pt x="420" y="241"/>
                    <a:pt x="480" y="200"/>
                    <a:pt x="480" y="126"/>
                  </a:cubicBezTo>
                  <a:cubicBezTo>
                    <a:pt x="480" y="44"/>
                    <a:pt x="418" y="1"/>
                    <a:pt x="35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44"/>
            <p:cNvSpPr/>
            <p:nvPr/>
          </p:nvSpPr>
          <p:spPr>
            <a:xfrm>
              <a:off x="7314400" y="4630309"/>
              <a:ext cx="29961" cy="16392"/>
            </a:xfrm>
            <a:custGeom>
              <a:avLst/>
              <a:gdLst/>
              <a:ahLst/>
              <a:cxnLst/>
              <a:rect l="l" t="t" r="r" b="b"/>
              <a:pathLst>
                <a:path w="870" h="476" extrusionOk="0">
                  <a:moveTo>
                    <a:pt x="591" y="47"/>
                  </a:moveTo>
                  <a:cubicBezTo>
                    <a:pt x="662" y="47"/>
                    <a:pt x="730" y="65"/>
                    <a:pt x="789" y="98"/>
                  </a:cubicBezTo>
                  <a:cubicBezTo>
                    <a:pt x="835" y="132"/>
                    <a:pt x="812" y="190"/>
                    <a:pt x="767" y="224"/>
                  </a:cubicBezTo>
                  <a:cubicBezTo>
                    <a:pt x="709" y="247"/>
                    <a:pt x="652" y="270"/>
                    <a:pt x="595" y="293"/>
                  </a:cubicBezTo>
                  <a:cubicBezTo>
                    <a:pt x="504" y="315"/>
                    <a:pt x="401" y="338"/>
                    <a:pt x="298" y="361"/>
                  </a:cubicBezTo>
                  <a:cubicBezTo>
                    <a:pt x="207" y="378"/>
                    <a:pt x="133" y="387"/>
                    <a:pt x="82" y="392"/>
                  </a:cubicBezTo>
                  <a:lnTo>
                    <a:pt x="82" y="392"/>
                  </a:lnTo>
                  <a:cubicBezTo>
                    <a:pt x="111" y="334"/>
                    <a:pt x="144" y="279"/>
                    <a:pt x="184" y="224"/>
                  </a:cubicBezTo>
                  <a:cubicBezTo>
                    <a:pt x="252" y="155"/>
                    <a:pt x="344" y="98"/>
                    <a:pt x="435" y="75"/>
                  </a:cubicBezTo>
                  <a:cubicBezTo>
                    <a:pt x="488" y="56"/>
                    <a:pt x="540" y="47"/>
                    <a:pt x="591" y="47"/>
                  </a:cubicBezTo>
                  <a:close/>
                  <a:moveTo>
                    <a:pt x="575" y="0"/>
                  </a:moveTo>
                  <a:cubicBezTo>
                    <a:pt x="413" y="0"/>
                    <a:pt x="254" y="74"/>
                    <a:pt x="149" y="201"/>
                  </a:cubicBezTo>
                  <a:cubicBezTo>
                    <a:pt x="104" y="258"/>
                    <a:pt x="69" y="327"/>
                    <a:pt x="58" y="395"/>
                  </a:cubicBezTo>
                  <a:lnTo>
                    <a:pt x="58" y="395"/>
                  </a:lnTo>
                  <a:cubicBezTo>
                    <a:pt x="21" y="399"/>
                    <a:pt x="1" y="402"/>
                    <a:pt x="1" y="407"/>
                  </a:cubicBezTo>
                  <a:cubicBezTo>
                    <a:pt x="18" y="409"/>
                    <a:pt x="35" y="410"/>
                    <a:pt x="52" y="412"/>
                  </a:cubicBezTo>
                  <a:lnTo>
                    <a:pt x="52" y="412"/>
                  </a:lnTo>
                  <a:cubicBezTo>
                    <a:pt x="46" y="433"/>
                    <a:pt x="46" y="458"/>
                    <a:pt x="46" y="475"/>
                  </a:cubicBezTo>
                  <a:cubicBezTo>
                    <a:pt x="54" y="454"/>
                    <a:pt x="63" y="433"/>
                    <a:pt x="72" y="413"/>
                  </a:cubicBezTo>
                  <a:lnTo>
                    <a:pt x="72" y="413"/>
                  </a:lnTo>
                  <a:cubicBezTo>
                    <a:pt x="98" y="415"/>
                    <a:pt x="124" y="415"/>
                    <a:pt x="149" y="415"/>
                  </a:cubicBezTo>
                  <a:cubicBezTo>
                    <a:pt x="198" y="415"/>
                    <a:pt x="246" y="413"/>
                    <a:pt x="298" y="407"/>
                  </a:cubicBezTo>
                  <a:cubicBezTo>
                    <a:pt x="401" y="395"/>
                    <a:pt x="504" y="373"/>
                    <a:pt x="607" y="338"/>
                  </a:cubicBezTo>
                  <a:cubicBezTo>
                    <a:pt x="675" y="327"/>
                    <a:pt x="732" y="304"/>
                    <a:pt x="789" y="270"/>
                  </a:cubicBezTo>
                  <a:cubicBezTo>
                    <a:pt x="824" y="247"/>
                    <a:pt x="847" y="212"/>
                    <a:pt x="858" y="178"/>
                  </a:cubicBezTo>
                  <a:cubicBezTo>
                    <a:pt x="870" y="132"/>
                    <a:pt x="858" y="87"/>
                    <a:pt x="824" y="64"/>
                  </a:cubicBezTo>
                  <a:cubicBezTo>
                    <a:pt x="745" y="21"/>
                    <a:pt x="659" y="0"/>
                    <a:pt x="575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44"/>
            <p:cNvSpPr/>
            <p:nvPr/>
          </p:nvSpPr>
          <p:spPr>
            <a:xfrm>
              <a:off x="7303793" y="4625005"/>
              <a:ext cx="14980" cy="19733"/>
            </a:xfrm>
            <a:custGeom>
              <a:avLst/>
              <a:gdLst/>
              <a:ahLst/>
              <a:cxnLst/>
              <a:rect l="l" t="t" r="r" b="b"/>
              <a:pathLst>
                <a:path w="435" h="573" extrusionOk="0">
                  <a:moveTo>
                    <a:pt x="103" y="1"/>
                  </a:moveTo>
                  <a:cubicBezTo>
                    <a:pt x="46" y="12"/>
                    <a:pt x="0" y="81"/>
                    <a:pt x="11" y="138"/>
                  </a:cubicBezTo>
                  <a:cubicBezTo>
                    <a:pt x="11" y="184"/>
                    <a:pt x="34" y="229"/>
                    <a:pt x="57" y="275"/>
                  </a:cubicBezTo>
                  <a:cubicBezTo>
                    <a:pt x="91" y="332"/>
                    <a:pt x="137" y="389"/>
                    <a:pt x="194" y="447"/>
                  </a:cubicBezTo>
                  <a:cubicBezTo>
                    <a:pt x="240" y="504"/>
                    <a:pt x="297" y="538"/>
                    <a:pt x="366" y="572"/>
                  </a:cubicBezTo>
                  <a:cubicBezTo>
                    <a:pt x="366" y="572"/>
                    <a:pt x="309" y="515"/>
                    <a:pt x="217" y="424"/>
                  </a:cubicBezTo>
                  <a:cubicBezTo>
                    <a:pt x="171" y="366"/>
                    <a:pt x="126" y="309"/>
                    <a:pt x="103" y="252"/>
                  </a:cubicBezTo>
                  <a:cubicBezTo>
                    <a:pt x="57" y="184"/>
                    <a:pt x="34" y="69"/>
                    <a:pt x="103" y="58"/>
                  </a:cubicBezTo>
                  <a:cubicBezTo>
                    <a:pt x="108" y="57"/>
                    <a:pt x="113" y="57"/>
                    <a:pt x="118" y="57"/>
                  </a:cubicBezTo>
                  <a:cubicBezTo>
                    <a:pt x="192" y="57"/>
                    <a:pt x="254" y="131"/>
                    <a:pt x="297" y="195"/>
                  </a:cubicBezTo>
                  <a:cubicBezTo>
                    <a:pt x="343" y="252"/>
                    <a:pt x="366" y="309"/>
                    <a:pt x="377" y="378"/>
                  </a:cubicBezTo>
                  <a:cubicBezTo>
                    <a:pt x="389" y="447"/>
                    <a:pt x="389" y="515"/>
                    <a:pt x="389" y="572"/>
                  </a:cubicBezTo>
                  <a:cubicBezTo>
                    <a:pt x="423" y="515"/>
                    <a:pt x="434" y="447"/>
                    <a:pt x="423" y="366"/>
                  </a:cubicBezTo>
                  <a:cubicBezTo>
                    <a:pt x="412" y="298"/>
                    <a:pt x="389" y="218"/>
                    <a:pt x="343" y="161"/>
                  </a:cubicBezTo>
                  <a:cubicBezTo>
                    <a:pt x="297" y="69"/>
                    <a:pt x="206" y="12"/>
                    <a:pt x="10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44"/>
            <p:cNvSpPr/>
            <p:nvPr/>
          </p:nvSpPr>
          <p:spPr>
            <a:xfrm>
              <a:off x="7147108" y="4630928"/>
              <a:ext cx="55134" cy="46491"/>
            </a:xfrm>
            <a:custGeom>
              <a:avLst/>
              <a:gdLst/>
              <a:ahLst/>
              <a:cxnLst/>
              <a:rect l="l" t="t" r="r" b="b"/>
              <a:pathLst>
                <a:path w="1601" h="1350" extrusionOk="0">
                  <a:moveTo>
                    <a:pt x="80" y="0"/>
                  </a:moveTo>
                  <a:cubicBezTo>
                    <a:pt x="57" y="12"/>
                    <a:pt x="23" y="23"/>
                    <a:pt x="0" y="34"/>
                  </a:cubicBezTo>
                  <a:cubicBezTo>
                    <a:pt x="0" y="37"/>
                    <a:pt x="7" y="38"/>
                    <a:pt x="19" y="38"/>
                  </a:cubicBezTo>
                  <a:cubicBezTo>
                    <a:pt x="41" y="38"/>
                    <a:pt x="82" y="35"/>
                    <a:pt x="139" y="35"/>
                  </a:cubicBezTo>
                  <a:cubicBezTo>
                    <a:pt x="190" y="35"/>
                    <a:pt x="256" y="37"/>
                    <a:pt x="332" y="46"/>
                  </a:cubicBezTo>
                  <a:cubicBezTo>
                    <a:pt x="880" y="114"/>
                    <a:pt x="1349" y="492"/>
                    <a:pt x="1521" y="1018"/>
                  </a:cubicBezTo>
                  <a:cubicBezTo>
                    <a:pt x="1589" y="1212"/>
                    <a:pt x="1589" y="1349"/>
                    <a:pt x="1601" y="1349"/>
                  </a:cubicBezTo>
                  <a:cubicBezTo>
                    <a:pt x="1601" y="1315"/>
                    <a:pt x="1601" y="1281"/>
                    <a:pt x="1601" y="1246"/>
                  </a:cubicBezTo>
                  <a:cubicBezTo>
                    <a:pt x="1589" y="1166"/>
                    <a:pt x="1578" y="1086"/>
                    <a:pt x="1555" y="1006"/>
                  </a:cubicBezTo>
                  <a:cubicBezTo>
                    <a:pt x="1395" y="457"/>
                    <a:pt x="915" y="57"/>
                    <a:pt x="332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44"/>
            <p:cNvSpPr/>
            <p:nvPr/>
          </p:nvSpPr>
          <p:spPr>
            <a:xfrm>
              <a:off x="7222696" y="4662851"/>
              <a:ext cx="45699" cy="2721"/>
            </a:xfrm>
            <a:custGeom>
              <a:avLst/>
              <a:gdLst/>
              <a:ahLst/>
              <a:cxnLst/>
              <a:rect l="l" t="t" r="r" b="b"/>
              <a:pathLst>
                <a:path w="1327" h="79" extrusionOk="0">
                  <a:moveTo>
                    <a:pt x="79" y="1"/>
                  </a:moveTo>
                  <a:cubicBezTo>
                    <a:pt x="29" y="1"/>
                    <a:pt x="0" y="3"/>
                    <a:pt x="0" y="11"/>
                  </a:cubicBezTo>
                  <a:cubicBezTo>
                    <a:pt x="242" y="55"/>
                    <a:pt x="488" y="78"/>
                    <a:pt x="735" y="78"/>
                  </a:cubicBezTo>
                  <a:cubicBezTo>
                    <a:pt x="931" y="78"/>
                    <a:pt x="1129" y="64"/>
                    <a:pt x="1326" y="33"/>
                  </a:cubicBezTo>
                  <a:cubicBezTo>
                    <a:pt x="1326" y="28"/>
                    <a:pt x="1252" y="28"/>
                    <a:pt x="1132" y="28"/>
                  </a:cubicBezTo>
                  <a:cubicBezTo>
                    <a:pt x="1012" y="28"/>
                    <a:pt x="846" y="28"/>
                    <a:pt x="663" y="22"/>
                  </a:cubicBezTo>
                  <a:cubicBezTo>
                    <a:pt x="411" y="14"/>
                    <a:pt x="191" y="1"/>
                    <a:pt x="79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44"/>
            <p:cNvSpPr/>
            <p:nvPr/>
          </p:nvSpPr>
          <p:spPr>
            <a:xfrm>
              <a:off x="7191186" y="4662403"/>
              <a:ext cx="5166" cy="9092"/>
            </a:xfrm>
            <a:custGeom>
              <a:avLst/>
              <a:gdLst/>
              <a:ahLst/>
              <a:cxnLst/>
              <a:rect l="l" t="t" r="r" b="b"/>
              <a:pathLst>
                <a:path w="150" h="264" extrusionOk="0">
                  <a:moveTo>
                    <a:pt x="12" y="1"/>
                  </a:moveTo>
                  <a:cubicBezTo>
                    <a:pt x="0" y="12"/>
                    <a:pt x="35" y="69"/>
                    <a:pt x="69" y="138"/>
                  </a:cubicBezTo>
                  <a:cubicBezTo>
                    <a:pt x="92" y="206"/>
                    <a:pt x="115" y="264"/>
                    <a:pt x="126" y="264"/>
                  </a:cubicBezTo>
                  <a:cubicBezTo>
                    <a:pt x="138" y="264"/>
                    <a:pt x="149" y="195"/>
                    <a:pt x="115" y="126"/>
                  </a:cubicBezTo>
                  <a:cubicBezTo>
                    <a:pt x="80" y="58"/>
                    <a:pt x="23" y="1"/>
                    <a:pt x="12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44"/>
            <p:cNvSpPr/>
            <p:nvPr/>
          </p:nvSpPr>
          <p:spPr>
            <a:xfrm>
              <a:off x="7179754" y="4647768"/>
              <a:ext cx="6750" cy="6474"/>
            </a:xfrm>
            <a:custGeom>
              <a:avLst/>
              <a:gdLst/>
              <a:ahLst/>
              <a:cxnLst/>
              <a:rect l="l" t="t" r="r" b="b"/>
              <a:pathLst>
                <a:path w="196" h="188" extrusionOk="0">
                  <a:moveTo>
                    <a:pt x="19" y="1"/>
                  </a:moveTo>
                  <a:cubicBezTo>
                    <a:pt x="16" y="1"/>
                    <a:pt x="14" y="1"/>
                    <a:pt x="12" y="3"/>
                  </a:cubicBezTo>
                  <a:cubicBezTo>
                    <a:pt x="1" y="14"/>
                    <a:pt x="35" y="71"/>
                    <a:pt x="81" y="117"/>
                  </a:cubicBezTo>
                  <a:cubicBezTo>
                    <a:pt x="121" y="157"/>
                    <a:pt x="160" y="188"/>
                    <a:pt x="178" y="188"/>
                  </a:cubicBezTo>
                  <a:cubicBezTo>
                    <a:pt x="180" y="188"/>
                    <a:pt x="182" y="187"/>
                    <a:pt x="184" y="186"/>
                  </a:cubicBezTo>
                  <a:cubicBezTo>
                    <a:pt x="195" y="174"/>
                    <a:pt x="161" y="128"/>
                    <a:pt x="115" y="71"/>
                  </a:cubicBezTo>
                  <a:cubicBezTo>
                    <a:pt x="76" y="32"/>
                    <a:pt x="36" y="1"/>
                    <a:pt x="19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44"/>
            <p:cNvSpPr/>
            <p:nvPr/>
          </p:nvSpPr>
          <p:spPr>
            <a:xfrm>
              <a:off x="7163637" y="4640088"/>
              <a:ext cx="9091" cy="4236"/>
            </a:xfrm>
            <a:custGeom>
              <a:avLst/>
              <a:gdLst/>
              <a:ahLst/>
              <a:cxnLst/>
              <a:rect l="l" t="t" r="r" b="b"/>
              <a:pathLst>
                <a:path w="264" h="123" extrusionOk="0">
                  <a:moveTo>
                    <a:pt x="89" y="1"/>
                  </a:moveTo>
                  <a:cubicBezTo>
                    <a:pt x="33" y="1"/>
                    <a:pt x="0" y="23"/>
                    <a:pt x="0" y="31"/>
                  </a:cubicBezTo>
                  <a:cubicBezTo>
                    <a:pt x="0" y="43"/>
                    <a:pt x="57" y="43"/>
                    <a:pt x="126" y="66"/>
                  </a:cubicBezTo>
                  <a:cubicBezTo>
                    <a:pt x="195" y="89"/>
                    <a:pt x="240" y="123"/>
                    <a:pt x="252" y="123"/>
                  </a:cubicBezTo>
                  <a:cubicBezTo>
                    <a:pt x="263" y="111"/>
                    <a:pt x="229" y="43"/>
                    <a:pt x="149" y="9"/>
                  </a:cubicBezTo>
                  <a:cubicBezTo>
                    <a:pt x="127" y="3"/>
                    <a:pt x="107" y="1"/>
                    <a:pt x="89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44"/>
            <p:cNvSpPr/>
            <p:nvPr/>
          </p:nvSpPr>
          <p:spPr>
            <a:xfrm>
              <a:off x="7151826" y="4637712"/>
              <a:ext cx="4752" cy="2479"/>
            </a:xfrm>
            <a:custGeom>
              <a:avLst/>
              <a:gdLst/>
              <a:ahLst/>
              <a:cxnLst/>
              <a:rect l="l" t="t" r="r" b="b"/>
              <a:pathLst>
                <a:path w="138" h="72" extrusionOk="0">
                  <a:moveTo>
                    <a:pt x="32" y="0"/>
                  </a:moveTo>
                  <a:cubicBezTo>
                    <a:pt x="17" y="0"/>
                    <a:pt x="6" y="3"/>
                    <a:pt x="0" y="9"/>
                  </a:cubicBezTo>
                  <a:cubicBezTo>
                    <a:pt x="0" y="20"/>
                    <a:pt x="23" y="43"/>
                    <a:pt x="57" y="55"/>
                  </a:cubicBezTo>
                  <a:cubicBezTo>
                    <a:pt x="75" y="66"/>
                    <a:pt x="92" y="72"/>
                    <a:pt x="106" y="72"/>
                  </a:cubicBezTo>
                  <a:cubicBezTo>
                    <a:pt x="120" y="72"/>
                    <a:pt x="132" y="66"/>
                    <a:pt x="137" y="55"/>
                  </a:cubicBezTo>
                  <a:cubicBezTo>
                    <a:pt x="137" y="43"/>
                    <a:pt x="115" y="20"/>
                    <a:pt x="80" y="9"/>
                  </a:cubicBezTo>
                  <a:cubicBezTo>
                    <a:pt x="63" y="3"/>
                    <a:pt x="46" y="0"/>
                    <a:pt x="32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44"/>
            <p:cNvSpPr/>
            <p:nvPr/>
          </p:nvSpPr>
          <p:spPr>
            <a:xfrm>
              <a:off x="7145903" y="4537881"/>
              <a:ext cx="156346" cy="4993"/>
            </a:xfrm>
            <a:custGeom>
              <a:avLst/>
              <a:gdLst/>
              <a:ahLst/>
              <a:cxnLst/>
              <a:rect l="l" t="t" r="r" b="b"/>
              <a:pathLst>
                <a:path w="4540" h="145" extrusionOk="0">
                  <a:moveTo>
                    <a:pt x="1430" y="0"/>
                  </a:moveTo>
                  <a:cubicBezTo>
                    <a:pt x="595" y="0"/>
                    <a:pt x="1" y="15"/>
                    <a:pt x="1" y="50"/>
                  </a:cubicBezTo>
                  <a:cubicBezTo>
                    <a:pt x="1" y="84"/>
                    <a:pt x="1018" y="130"/>
                    <a:pt x="2264" y="141"/>
                  </a:cubicBezTo>
                  <a:cubicBezTo>
                    <a:pt x="2480" y="143"/>
                    <a:pt x="2689" y="144"/>
                    <a:pt x="2886" y="144"/>
                  </a:cubicBezTo>
                  <a:cubicBezTo>
                    <a:pt x="3841" y="144"/>
                    <a:pt x="4539" y="122"/>
                    <a:pt x="4539" y="84"/>
                  </a:cubicBezTo>
                  <a:cubicBezTo>
                    <a:pt x="4539" y="50"/>
                    <a:pt x="3522" y="16"/>
                    <a:pt x="2264" y="4"/>
                  </a:cubicBezTo>
                  <a:cubicBezTo>
                    <a:pt x="1970" y="1"/>
                    <a:pt x="1689" y="0"/>
                    <a:pt x="143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44"/>
            <p:cNvSpPr/>
            <p:nvPr/>
          </p:nvSpPr>
          <p:spPr>
            <a:xfrm>
              <a:off x="7145903" y="4547730"/>
              <a:ext cx="156346" cy="4993"/>
            </a:xfrm>
            <a:custGeom>
              <a:avLst/>
              <a:gdLst/>
              <a:ahLst/>
              <a:cxnLst/>
              <a:rect l="l" t="t" r="r" b="b"/>
              <a:pathLst>
                <a:path w="4540" h="145" extrusionOk="0">
                  <a:moveTo>
                    <a:pt x="1628" y="1"/>
                  </a:moveTo>
                  <a:cubicBezTo>
                    <a:pt x="690" y="1"/>
                    <a:pt x="1" y="21"/>
                    <a:pt x="1" y="50"/>
                  </a:cubicBezTo>
                  <a:cubicBezTo>
                    <a:pt x="1" y="84"/>
                    <a:pt x="1018" y="130"/>
                    <a:pt x="2264" y="141"/>
                  </a:cubicBezTo>
                  <a:cubicBezTo>
                    <a:pt x="2487" y="143"/>
                    <a:pt x="2702" y="144"/>
                    <a:pt x="2906" y="144"/>
                  </a:cubicBezTo>
                  <a:cubicBezTo>
                    <a:pt x="3850" y="144"/>
                    <a:pt x="4539" y="124"/>
                    <a:pt x="4539" y="95"/>
                  </a:cubicBezTo>
                  <a:cubicBezTo>
                    <a:pt x="4539" y="50"/>
                    <a:pt x="3522" y="15"/>
                    <a:pt x="2264" y="4"/>
                  </a:cubicBezTo>
                  <a:cubicBezTo>
                    <a:pt x="2044" y="2"/>
                    <a:pt x="1830" y="1"/>
                    <a:pt x="1628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44"/>
            <p:cNvSpPr/>
            <p:nvPr/>
          </p:nvSpPr>
          <p:spPr>
            <a:xfrm>
              <a:off x="6842002" y="2088150"/>
              <a:ext cx="885044" cy="807112"/>
            </a:xfrm>
            <a:custGeom>
              <a:avLst/>
              <a:gdLst/>
              <a:ahLst/>
              <a:cxnLst/>
              <a:rect l="l" t="t" r="r" b="b"/>
              <a:pathLst>
                <a:path w="25700" h="23437" extrusionOk="0">
                  <a:moveTo>
                    <a:pt x="9535" y="0"/>
                  </a:moveTo>
                  <a:lnTo>
                    <a:pt x="9535" y="1978"/>
                  </a:lnTo>
                  <a:cubicBezTo>
                    <a:pt x="8734" y="2035"/>
                    <a:pt x="7534" y="2241"/>
                    <a:pt x="6917" y="2458"/>
                  </a:cubicBezTo>
                  <a:cubicBezTo>
                    <a:pt x="4779" y="3224"/>
                    <a:pt x="3053" y="4413"/>
                    <a:pt x="2069" y="6974"/>
                  </a:cubicBezTo>
                  <a:lnTo>
                    <a:pt x="0" y="11558"/>
                  </a:lnTo>
                  <a:lnTo>
                    <a:pt x="5819" y="13090"/>
                  </a:lnTo>
                  <a:lnTo>
                    <a:pt x="6802" y="10941"/>
                  </a:lnTo>
                  <a:lnTo>
                    <a:pt x="6917" y="16565"/>
                  </a:lnTo>
                  <a:lnTo>
                    <a:pt x="6985" y="22659"/>
                  </a:lnTo>
                  <a:lnTo>
                    <a:pt x="20544" y="23436"/>
                  </a:lnTo>
                  <a:lnTo>
                    <a:pt x="20063" y="17297"/>
                  </a:lnTo>
                  <a:lnTo>
                    <a:pt x="19766" y="11009"/>
                  </a:lnTo>
                  <a:lnTo>
                    <a:pt x="23722" y="12153"/>
                  </a:lnTo>
                  <a:lnTo>
                    <a:pt x="25699" y="6059"/>
                  </a:lnTo>
                  <a:cubicBezTo>
                    <a:pt x="23607" y="5339"/>
                    <a:pt x="21458" y="4345"/>
                    <a:pt x="20772" y="3933"/>
                  </a:cubicBezTo>
                  <a:cubicBezTo>
                    <a:pt x="17617" y="2092"/>
                    <a:pt x="16017" y="1955"/>
                    <a:pt x="15056" y="1898"/>
                  </a:cubicBezTo>
                  <a:lnTo>
                    <a:pt x="14919" y="286"/>
                  </a:lnTo>
                  <a:lnTo>
                    <a:pt x="9535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44"/>
            <p:cNvSpPr/>
            <p:nvPr/>
          </p:nvSpPr>
          <p:spPr>
            <a:xfrm>
              <a:off x="7623052" y="2283404"/>
              <a:ext cx="72870" cy="211067"/>
            </a:xfrm>
            <a:custGeom>
              <a:avLst/>
              <a:gdLst/>
              <a:ahLst/>
              <a:cxnLst/>
              <a:rect l="l" t="t" r="r" b="b"/>
              <a:pathLst>
                <a:path w="2116" h="6129" extrusionOk="0">
                  <a:moveTo>
                    <a:pt x="2115" y="1"/>
                  </a:moveTo>
                  <a:lnTo>
                    <a:pt x="2115" y="1"/>
                  </a:lnTo>
                  <a:cubicBezTo>
                    <a:pt x="2070" y="69"/>
                    <a:pt x="2024" y="149"/>
                    <a:pt x="2001" y="229"/>
                  </a:cubicBezTo>
                  <a:cubicBezTo>
                    <a:pt x="1944" y="389"/>
                    <a:pt x="1852" y="607"/>
                    <a:pt x="1761" y="881"/>
                  </a:cubicBezTo>
                  <a:cubicBezTo>
                    <a:pt x="1555" y="1441"/>
                    <a:pt x="1292" y="2218"/>
                    <a:pt x="1018" y="3053"/>
                  </a:cubicBezTo>
                  <a:cubicBezTo>
                    <a:pt x="755" y="3888"/>
                    <a:pt x="503" y="4631"/>
                    <a:pt x="309" y="5225"/>
                  </a:cubicBezTo>
                  <a:cubicBezTo>
                    <a:pt x="115" y="5785"/>
                    <a:pt x="0" y="6128"/>
                    <a:pt x="23" y="6128"/>
                  </a:cubicBezTo>
                  <a:cubicBezTo>
                    <a:pt x="69" y="6060"/>
                    <a:pt x="103" y="5980"/>
                    <a:pt x="138" y="5900"/>
                  </a:cubicBezTo>
                  <a:cubicBezTo>
                    <a:pt x="195" y="5751"/>
                    <a:pt x="286" y="5534"/>
                    <a:pt x="389" y="5259"/>
                  </a:cubicBezTo>
                  <a:cubicBezTo>
                    <a:pt x="595" y="4711"/>
                    <a:pt x="881" y="3933"/>
                    <a:pt x="1155" y="3099"/>
                  </a:cubicBezTo>
                  <a:cubicBezTo>
                    <a:pt x="1418" y="2264"/>
                    <a:pt x="1658" y="1510"/>
                    <a:pt x="1852" y="915"/>
                  </a:cubicBezTo>
                  <a:cubicBezTo>
                    <a:pt x="1955" y="618"/>
                    <a:pt x="2047" y="309"/>
                    <a:pt x="2115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44"/>
            <p:cNvSpPr/>
            <p:nvPr/>
          </p:nvSpPr>
          <p:spPr>
            <a:xfrm>
              <a:off x="6851438" y="2455069"/>
              <a:ext cx="207520" cy="54893"/>
            </a:xfrm>
            <a:custGeom>
              <a:avLst/>
              <a:gdLst/>
              <a:ahLst/>
              <a:cxnLst/>
              <a:rect l="l" t="t" r="r" b="b"/>
              <a:pathLst>
                <a:path w="6026" h="1594" extrusionOk="0">
                  <a:moveTo>
                    <a:pt x="1" y="0"/>
                  </a:moveTo>
                  <a:cubicBezTo>
                    <a:pt x="69" y="46"/>
                    <a:pt x="149" y="80"/>
                    <a:pt x="229" y="114"/>
                  </a:cubicBezTo>
                  <a:cubicBezTo>
                    <a:pt x="366" y="172"/>
                    <a:pt x="584" y="252"/>
                    <a:pt x="847" y="354"/>
                  </a:cubicBezTo>
                  <a:cubicBezTo>
                    <a:pt x="1384" y="537"/>
                    <a:pt x="2127" y="777"/>
                    <a:pt x="2961" y="1006"/>
                  </a:cubicBezTo>
                  <a:cubicBezTo>
                    <a:pt x="3785" y="1223"/>
                    <a:pt x="4551" y="1383"/>
                    <a:pt x="5111" y="1475"/>
                  </a:cubicBezTo>
                  <a:cubicBezTo>
                    <a:pt x="5385" y="1521"/>
                    <a:pt x="5614" y="1555"/>
                    <a:pt x="5774" y="1578"/>
                  </a:cubicBezTo>
                  <a:cubicBezTo>
                    <a:pt x="5830" y="1586"/>
                    <a:pt x="5887" y="1594"/>
                    <a:pt x="5944" y="1594"/>
                  </a:cubicBezTo>
                  <a:cubicBezTo>
                    <a:pt x="5967" y="1594"/>
                    <a:pt x="5990" y="1592"/>
                    <a:pt x="6014" y="1589"/>
                  </a:cubicBezTo>
                  <a:cubicBezTo>
                    <a:pt x="6025" y="1566"/>
                    <a:pt x="5694" y="1498"/>
                    <a:pt x="5134" y="1383"/>
                  </a:cubicBezTo>
                  <a:cubicBezTo>
                    <a:pt x="4573" y="1258"/>
                    <a:pt x="3819" y="1086"/>
                    <a:pt x="2996" y="869"/>
                  </a:cubicBezTo>
                  <a:cubicBezTo>
                    <a:pt x="2161" y="652"/>
                    <a:pt x="1418" y="423"/>
                    <a:pt x="881" y="252"/>
                  </a:cubicBezTo>
                  <a:cubicBezTo>
                    <a:pt x="595" y="149"/>
                    <a:pt x="298" y="69"/>
                    <a:pt x="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44"/>
            <p:cNvSpPr/>
            <p:nvPr/>
          </p:nvSpPr>
          <p:spPr>
            <a:xfrm>
              <a:off x="7272284" y="2168456"/>
              <a:ext cx="18149" cy="711823"/>
            </a:xfrm>
            <a:custGeom>
              <a:avLst/>
              <a:gdLst/>
              <a:ahLst/>
              <a:cxnLst/>
              <a:rect l="l" t="t" r="r" b="b"/>
              <a:pathLst>
                <a:path w="527" h="20670" extrusionOk="0">
                  <a:moveTo>
                    <a:pt x="35" y="0"/>
                  </a:moveTo>
                  <a:lnTo>
                    <a:pt x="35" y="0"/>
                  </a:lnTo>
                  <a:cubicBezTo>
                    <a:pt x="0" y="0"/>
                    <a:pt x="69" y="4630"/>
                    <a:pt x="183" y="10335"/>
                  </a:cubicBezTo>
                  <a:cubicBezTo>
                    <a:pt x="309" y="16051"/>
                    <a:pt x="446" y="20670"/>
                    <a:pt x="481" y="20670"/>
                  </a:cubicBezTo>
                  <a:cubicBezTo>
                    <a:pt x="526" y="20670"/>
                    <a:pt x="446" y="16040"/>
                    <a:pt x="332" y="10335"/>
                  </a:cubicBezTo>
                  <a:cubicBezTo>
                    <a:pt x="206" y="4630"/>
                    <a:pt x="69" y="0"/>
                    <a:pt x="35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44"/>
            <p:cNvSpPr/>
            <p:nvPr/>
          </p:nvSpPr>
          <p:spPr>
            <a:xfrm>
              <a:off x="7291982" y="2291531"/>
              <a:ext cx="23004" cy="21523"/>
            </a:xfrm>
            <a:custGeom>
              <a:avLst/>
              <a:gdLst/>
              <a:ahLst/>
              <a:cxnLst/>
              <a:rect l="l" t="t" r="r" b="b"/>
              <a:pathLst>
                <a:path w="668" h="625" extrusionOk="0">
                  <a:moveTo>
                    <a:pt x="337" y="0"/>
                  </a:moveTo>
                  <a:cubicBezTo>
                    <a:pt x="252" y="0"/>
                    <a:pt x="206" y="46"/>
                    <a:pt x="206" y="62"/>
                  </a:cubicBezTo>
                  <a:cubicBezTo>
                    <a:pt x="208" y="64"/>
                    <a:pt x="213" y="65"/>
                    <a:pt x="220" y="65"/>
                  </a:cubicBezTo>
                  <a:cubicBezTo>
                    <a:pt x="228" y="65"/>
                    <a:pt x="238" y="64"/>
                    <a:pt x="251" y="64"/>
                  </a:cubicBezTo>
                  <a:cubicBezTo>
                    <a:pt x="290" y="64"/>
                    <a:pt x="349" y="70"/>
                    <a:pt x="412" y="119"/>
                  </a:cubicBezTo>
                  <a:cubicBezTo>
                    <a:pt x="480" y="153"/>
                    <a:pt x="514" y="211"/>
                    <a:pt x="526" y="279"/>
                  </a:cubicBezTo>
                  <a:cubicBezTo>
                    <a:pt x="526" y="359"/>
                    <a:pt x="480" y="439"/>
                    <a:pt x="412" y="473"/>
                  </a:cubicBezTo>
                  <a:cubicBezTo>
                    <a:pt x="380" y="489"/>
                    <a:pt x="343" y="498"/>
                    <a:pt x="307" y="498"/>
                  </a:cubicBezTo>
                  <a:cubicBezTo>
                    <a:pt x="266" y="498"/>
                    <a:pt x="225" y="487"/>
                    <a:pt x="194" y="462"/>
                  </a:cubicBezTo>
                  <a:cubicBezTo>
                    <a:pt x="137" y="405"/>
                    <a:pt x="114" y="336"/>
                    <a:pt x="114" y="268"/>
                  </a:cubicBezTo>
                  <a:cubicBezTo>
                    <a:pt x="114" y="142"/>
                    <a:pt x="206" y="85"/>
                    <a:pt x="194" y="73"/>
                  </a:cubicBezTo>
                  <a:cubicBezTo>
                    <a:pt x="194" y="69"/>
                    <a:pt x="190" y="67"/>
                    <a:pt x="183" y="67"/>
                  </a:cubicBezTo>
                  <a:cubicBezTo>
                    <a:pt x="149" y="67"/>
                    <a:pt x="51" y="115"/>
                    <a:pt x="23" y="256"/>
                  </a:cubicBezTo>
                  <a:cubicBezTo>
                    <a:pt x="0" y="371"/>
                    <a:pt x="34" y="473"/>
                    <a:pt x="103" y="542"/>
                  </a:cubicBezTo>
                  <a:cubicBezTo>
                    <a:pt x="170" y="599"/>
                    <a:pt x="246" y="624"/>
                    <a:pt x="321" y="624"/>
                  </a:cubicBezTo>
                  <a:cubicBezTo>
                    <a:pt x="501" y="624"/>
                    <a:pt x="668" y="475"/>
                    <a:pt x="652" y="256"/>
                  </a:cubicBezTo>
                  <a:cubicBezTo>
                    <a:pt x="629" y="153"/>
                    <a:pt x="560" y="73"/>
                    <a:pt x="457" y="28"/>
                  </a:cubicBezTo>
                  <a:cubicBezTo>
                    <a:pt x="411" y="8"/>
                    <a:pt x="371" y="0"/>
                    <a:pt x="337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44"/>
            <p:cNvSpPr/>
            <p:nvPr/>
          </p:nvSpPr>
          <p:spPr>
            <a:xfrm>
              <a:off x="7301004" y="2485993"/>
              <a:ext cx="23039" cy="21868"/>
            </a:xfrm>
            <a:custGeom>
              <a:avLst/>
              <a:gdLst/>
              <a:ahLst/>
              <a:cxnLst/>
              <a:rect l="l" t="t" r="r" b="b"/>
              <a:pathLst>
                <a:path w="669" h="635" extrusionOk="0">
                  <a:moveTo>
                    <a:pt x="337" y="1"/>
                  </a:moveTo>
                  <a:cubicBezTo>
                    <a:pt x="253" y="1"/>
                    <a:pt x="207" y="46"/>
                    <a:pt x="207" y="62"/>
                  </a:cubicBezTo>
                  <a:cubicBezTo>
                    <a:pt x="210" y="69"/>
                    <a:pt x="219" y="70"/>
                    <a:pt x="232" y="70"/>
                  </a:cubicBezTo>
                  <a:cubicBezTo>
                    <a:pt x="240" y="70"/>
                    <a:pt x="250" y="69"/>
                    <a:pt x="262" y="69"/>
                  </a:cubicBezTo>
                  <a:cubicBezTo>
                    <a:pt x="300" y="69"/>
                    <a:pt x="355" y="74"/>
                    <a:pt x="413" y="119"/>
                  </a:cubicBezTo>
                  <a:cubicBezTo>
                    <a:pt x="481" y="154"/>
                    <a:pt x="515" y="211"/>
                    <a:pt x="527" y="280"/>
                  </a:cubicBezTo>
                  <a:cubicBezTo>
                    <a:pt x="527" y="407"/>
                    <a:pt x="419" y="497"/>
                    <a:pt x="308" y="497"/>
                  </a:cubicBezTo>
                  <a:cubicBezTo>
                    <a:pt x="270" y="497"/>
                    <a:pt x="231" y="486"/>
                    <a:pt x="195" y="462"/>
                  </a:cubicBezTo>
                  <a:cubicBezTo>
                    <a:pt x="138" y="417"/>
                    <a:pt x="115" y="348"/>
                    <a:pt x="115" y="280"/>
                  </a:cubicBezTo>
                  <a:cubicBezTo>
                    <a:pt x="115" y="142"/>
                    <a:pt x="195" y="85"/>
                    <a:pt x="184" y="74"/>
                  </a:cubicBezTo>
                  <a:cubicBezTo>
                    <a:pt x="184" y="70"/>
                    <a:pt x="180" y="68"/>
                    <a:pt x="173" y="68"/>
                  </a:cubicBezTo>
                  <a:cubicBezTo>
                    <a:pt x="143" y="68"/>
                    <a:pt x="52" y="117"/>
                    <a:pt x="24" y="268"/>
                  </a:cubicBezTo>
                  <a:cubicBezTo>
                    <a:pt x="1" y="371"/>
                    <a:pt x="35" y="474"/>
                    <a:pt x="104" y="554"/>
                  </a:cubicBezTo>
                  <a:cubicBezTo>
                    <a:pt x="169" y="610"/>
                    <a:pt x="244" y="634"/>
                    <a:pt x="317" y="634"/>
                  </a:cubicBezTo>
                  <a:cubicBezTo>
                    <a:pt x="499" y="634"/>
                    <a:pt x="669" y="480"/>
                    <a:pt x="653" y="268"/>
                  </a:cubicBezTo>
                  <a:cubicBezTo>
                    <a:pt x="630" y="165"/>
                    <a:pt x="561" y="74"/>
                    <a:pt x="458" y="28"/>
                  </a:cubicBezTo>
                  <a:cubicBezTo>
                    <a:pt x="412" y="8"/>
                    <a:pt x="372" y="1"/>
                    <a:pt x="33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44"/>
            <p:cNvSpPr/>
            <p:nvPr/>
          </p:nvSpPr>
          <p:spPr>
            <a:xfrm>
              <a:off x="7301004" y="2638753"/>
              <a:ext cx="23039" cy="21833"/>
            </a:xfrm>
            <a:custGeom>
              <a:avLst/>
              <a:gdLst/>
              <a:ahLst/>
              <a:cxnLst/>
              <a:rect l="l" t="t" r="r" b="b"/>
              <a:pathLst>
                <a:path w="669" h="634" extrusionOk="0">
                  <a:moveTo>
                    <a:pt x="337" y="0"/>
                  </a:moveTo>
                  <a:cubicBezTo>
                    <a:pt x="253" y="0"/>
                    <a:pt x="207" y="46"/>
                    <a:pt x="207" y="62"/>
                  </a:cubicBezTo>
                  <a:cubicBezTo>
                    <a:pt x="218" y="85"/>
                    <a:pt x="310" y="51"/>
                    <a:pt x="413" y="119"/>
                  </a:cubicBezTo>
                  <a:cubicBezTo>
                    <a:pt x="481" y="153"/>
                    <a:pt x="515" y="211"/>
                    <a:pt x="527" y="279"/>
                  </a:cubicBezTo>
                  <a:cubicBezTo>
                    <a:pt x="527" y="413"/>
                    <a:pt x="423" y="498"/>
                    <a:pt x="313" y="498"/>
                  </a:cubicBezTo>
                  <a:cubicBezTo>
                    <a:pt x="273" y="498"/>
                    <a:pt x="232" y="487"/>
                    <a:pt x="195" y="462"/>
                  </a:cubicBezTo>
                  <a:cubicBezTo>
                    <a:pt x="138" y="416"/>
                    <a:pt x="115" y="348"/>
                    <a:pt x="115" y="279"/>
                  </a:cubicBezTo>
                  <a:cubicBezTo>
                    <a:pt x="115" y="142"/>
                    <a:pt x="195" y="85"/>
                    <a:pt x="184" y="73"/>
                  </a:cubicBezTo>
                  <a:cubicBezTo>
                    <a:pt x="184" y="69"/>
                    <a:pt x="180" y="67"/>
                    <a:pt x="173" y="67"/>
                  </a:cubicBezTo>
                  <a:cubicBezTo>
                    <a:pt x="143" y="67"/>
                    <a:pt x="52" y="117"/>
                    <a:pt x="24" y="268"/>
                  </a:cubicBezTo>
                  <a:cubicBezTo>
                    <a:pt x="1" y="371"/>
                    <a:pt x="35" y="474"/>
                    <a:pt x="104" y="554"/>
                  </a:cubicBezTo>
                  <a:cubicBezTo>
                    <a:pt x="169" y="609"/>
                    <a:pt x="244" y="634"/>
                    <a:pt x="317" y="634"/>
                  </a:cubicBezTo>
                  <a:cubicBezTo>
                    <a:pt x="499" y="634"/>
                    <a:pt x="669" y="480"/>
                    <a:pt x="653" y="268"/>
                  </a:cubicBezTo>
                  <a:cubicBezTo>
                    <a:pt x="630" y="165"/>
                    <a:pt x="561" y="73"/>
                    <a:pt x="458" y="28"/>
                  </a:cubicBezTo>
                  <a:cubicBezTo>
                    <a:pt x="412" y="8"/>
                    <a:pt x="372" y="0"/>
                    <a:pt x="337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44"/>
            <p:cNvSpPr/>
            <p:nvPr/>
          </p:nvSpPr>
          <p:spPr>
            <a:xfrm>
              <a:off x="7310061" y="2774191"/>
              <a:ext cx="23039" cy="21833"/>
            </a:xfrm>
            <a:custGeom>
              <a:avLst/>
              <a:gdLst/>
              <a:ahLst/>
              <a:cxnLst/>
              <a:rect l="l" t="t" r="r" b="b"/>
              <a:pathLst>
                <a:path w="669" h="634" extrusionOk="0">
                  <a:moveTo>
                    <a:pt x="337" y="0"/>
                  </a:moveTo>
                  <a:cubicBezTo>
                    <a:pt x="253" y="0"/>
                    <a:pt x="207" y="45"/>
                    <a:pt x="207" y="62"/>
                  </a:cubicBezTo>
                  <a:cubicBezTo>
                    <a:pt x="218" y="84"/>
                    <a:pt x="310" y="50"/>
                    <a:pt x="412" y="119"/>
                  </a:cubicBezTo>
                  <a:cubicBezTo>
                    <a:pt x="481" y="153"/>
                    <a:pt x="515" y="222"/>
                    <a:pt x="527" y="290"/>
                  </a:cubicBezTo>
                  <a:cubicBezTo>
                    <a:pt x="527" y="415"/>
                    <a:pt x="423" y="498"/>
                    <a:pt x="314" y="498"/>
                  </a:cubicBezTo>
                  <a:cubicBezTo>
                    <a:pt x="274" y="498"/>
                    <a:pt x="232" y="486"/>
                    <a:pt x="195" y="462"/>
                  </a:cubicBezTo>
                  <a:cubicBezTo>
                    <a:pt x="138" y="416"/>
                    <a:pt x="115" y="347"/>
                    <a:pt x="115" y="279"/>
                  </a:cubicBezTo>
                  <a:cubicBezTo>
                    <a:pt x="115" y="142"/>
                    <a:pt x="207" y="96"/>
                    <a:pt x="195" y="73"/>
                  </a:cubicBezTo>
                  <a:cubicBezTo>
                    <a:pt x="195" y="69"/>
                    <a:pt x="191" y="67"/>
                    <a:pt x="184" y="67"/>
                  </a:cubicBezTo>
                  <a:cubicBezTo>
                    <a:pt x="150" y="67"/>
                    <a:pt x="52" y="117"/>
                    <a:pt x="24" y="267"/>
                  </a:cubicBezTo>
                  <a:cubicBezTo>
                    <a:pt x="1" y="370"/>
                    <a:pt x="35" y="473"/>
                    <a:pt x="104" y="553"/>
                  </a:cubicBezTo>
                  <a:cubicBezTo>
                    <a:pt x="169" y="609"/>
                    <a:pt x="244" y="634"/>
                    <a:pt x="317" y="634"/>
                  </a:cubicBezTo>
                  <a:cubicBezTo>
                    <a:pt x="499" y="634"/>
                    <a:pt x="669" y="480"/>
                    <a:pt x="653" y="267"/>
                  </a:cubicBezTo>
                  <a:cubicBezTo>
                    <a:pt x="630" y="165"/>
                    <a:pt x="561" y="73"/>
                    <a:pt x="458" y="27"/>
                  </a:cubicBezTo>
                  <a:cubicBezTo>
                    <a:pt x="412" y="8"/>
                    <a:pt x="372" y="0"/>
                    <a:pt x="337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44"/>
            <p:cNvSpPr/>
            <p:nvPr/>
          </p:nvSpPr>
          <p:spPr>
            <a:xfrm>
              <a:off x="7400628" y="2156644"/>
              <a:ext cx="48075" cy="385459"/>
            </a:xfrm>
            <a:custGeom>
              <a:avLst/>
              <a:gdLst/>
              <a:ahLst/>
              <a:cxnLst/>
              <a:rect l="l" t="t" r="r" b="b"/>
              <a:pathLst>
                <a:path w="1396" h="11193" extrusionOk="0">
                  <a:moveTo>
                    <a:pt x="0" y="1"/>
                  </a:moveTo>
                  <a:lnTo>
                    <a:pt x="538" y="11193"/>
                  </a:lnTo>
                  <a:lnTo>
                    <a:pt x="1395" y="11193"/>
                  </a:lnTo>
                  <a:lnTo>
                    <a:pt x="858" y="2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44"/>
            <p:cNvSpPr/>
            <p:nvPr/>
          </p:nvSpPr>
          <p:spPr>
            <a:xfrm>
              <a:off x="7419912" y="2574322"/>
              <a:ext cx="57889" cy="318168"/>
            </a:xfrm>
            <a:custGeom>
              <a:avLst/>
              <a:gdLst/>
              <a:ahLst/>
              <a:cxnLst/>
              <a:rect l="l" t="t" r="r" b="b"/>
              <a:pathLst>
                <a:path w="1681" h="9239" extrusionOk="0">
                  <a:moveTo>
                    <a:pt x="0" y="1"/>
                  </a:moveTo>
                  <a:lnTo>
                    <a:pt x="846" y="9238"/>
                  </a:lnTo>
                  <a:cubicBezTo>
                    <a:pt x="846" y="9238"/>
                    <a:pt x="1681" y="9204"/>
                    <a:pt x="1658" y="9147"/>
                  </a:cubicBezTo>
                  <a:cubicBezTo>
                    <a:pt x="1635" y="9101"/>
                    <a:pt x="881" y="1"/>
                    <a:pt x="88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44"/>
            <p:cNvSpPr/>
            <p:nvPr/>
          </p:nvSpPr>
          <p:spPr>
            <a:xfrm>
              <a:off x="7419534" y="2539301"/>
              <a:ext cx="29547" cy="5166"/>
            </a:xfrm>
            <a:custGeom>
              <a:avLst/>
              <a:gdLst/>
              <a:ahLst/>
              <a:cxnLst/>
              <a:rect l="l" t="t" r="r" b="b"/>
              <a:pathLst>
                <a:path w="858" h="150" extrusionOk="0">
                  <a:moveTo>
                    <a:pt x="423" y="1"/>
                  </a:moveTo>
                  <a:cubicBezTo>
                    <a:pt x="183" y="12"/>
                    <a:pt x="0" y="46"/>
                    <a:pt x="0" y="81"/>
                  </a:cubicBezTo>
                  <a:cubicBezTo>
                    <a:pt x="0" y="115"/>
                    <a:pt x="183" y="149"/>
                    <a:pt x="423" y="149"/>
                  </a:cubicBezTo>
                  <a:cubicBezTo>
                    <a:pt x="663" y="138"/>
                    <a:pt x="857" y="103"/>
                    <a:pt x="857" y="69"/>
                  </a:cubicBezTo>
                  <a:cubicBezTo>
                    <a:pt x="857" y="35"/>
                    <a:pt x="663" y="1"/>
                    <a:pt x="42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44"/>
            <p:cNvSpPr/>
            <p:nvPr/>
          </p:nvSpPr>
          <p:spPr>
            <a:xfrm>
              <a:off x="7421083" y="2571085"/>
              <a:ext cx="27998" cy="4959"/>
            </a:xfrm>
            <a:custGeom>
              <a:avLst/>
              <a:gdLst/>
              <a:ahLst/>
              <a:cxnLst/>
              <a:rect l="l" t="t" r="r" b="b"/>
              <a:pathLst>
                <a:path w="813" h="144" extrusionOk="0">
                  <a:moveTo>
                    <a:pt x="517" y="1"/>
                  </a:moveTo>
                  <a:cubicBezTo>
                    <a:pt x="480" y="1"/>
                    <a:pt x="441" y="1"/>
                    <a:pt x="401" y="4"/>
                  </a:cubicBezTo>
                  <a:cubicBezTo>
                    <a:pt x="184" y="15"/>
                    <a:pt x="1" y="49"/>
                    <a:pt x="1" y="95"/>
                  </a:cubicBezTo>
                  <a:cubicBezTo>
                    <a:pt x="1" y="123"/>
                    <a:pt x="125" y="144"/>
                    <a:pt x="296" y="144"/>
                  </a:cubicBezTo>
                  <a:cubicBezTo>
                    <a:pt x="333" y="144"/>
                    <a:pt x="372" y="143"/>
                    <a:pt x="412" y="141"/>
                  </a:cubicBezTo>
                  <a:cubicBezTo>
                    <a:pt x="641" y="129"/>
                    <a:pt x="812" y="95"/>
                    <a:pt x="812" y="49"/>
                  </a:cubicBezTo>
                  <a:cubicBezTo>
                    <a:pt x="812" y="21"/>
                    <a:pt x="689" y="1"/>
                    <a:pt x="51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44"/>
            <p:cNvSpPr/>
            <p:nvPr/>
          </p:nvSpPr>
          <p:spPr>
            <a:xfrm>
              <a:off x="7427798" y="2539679"/>
              <a:ext cx="6715" cy="35092"/>
            </a:xfrm>
            <a:custGeom>
              <a:avLst/>
              <a:gdLst/>
              <a:ahLst/>
              <a:cxnLst/>
              <a:rect l="l" t="t" r="r" b="b"/>
              <a:pathLst>
                <a:path w="195" h="1019" extrusionOk="0">
                  <a:moveTo>
                    <a:pt x="46" y="1"/>
                  </a:moveTo>
                  <a:cubicBezTo>
                    <a:pt x="0" y="12"/>
                    <a:pt x="0" y="241"/>
                    <a:pt x="34" y="515"/>
                  </a:cubicBezTo>
                  <a:cubicBezTo>
                    <a:pt x="57" y="801"/>
                    <a:pt x="114" y="1018"/>
                    <a:pt x="160" y="1018"/>
                  </a:cubicBezTo>
                  <a:cubicBezTo>
                    <a:pt x="194" y="1018"/>
                    <a:pt x="194" y="790"/>
                    <a:pt x="172" y="504"/>
                  </a:cubicBezTo>
                  <a:cubicBezTo>
                    <a:pt x="137" y="230"/>
                    <a:pt x="80" y="1"/>
                    <a:pt x="4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44"/>
            <p:cNvSpPr/>
            <p:nvPr/>
          </p:nvSpPr>
          <p:spPr>
            <a:xfrm>
              <a:off x="7436442" y="2543226"/>
              <a:ext cx="6715" cy="31924"/>
            </a:xfrm>
            <a:custGeom>
              <a:avLst/>
              <a:gdLst/>
              <a:ahLst/>
              <a:cxnLst/>
              <a:rect l="l" t="t" r="r" b="b"/>
              <a:pathLst>
                <a:path w="195" h="927" extrusionOk="0">
                  <a:moveTo>
                    <a:pt x="46" y="1"/>
                  </a:moveTo>
                  <a:cubicBezTo>
                    <a:pt x="1" y="12"/>
                    <a:pt x="1" y="218"/>
                    <a:pt x="23" y="481"/>
                  </a:cubicBezTo>
                  <a:cubicBezTo>
                    <a:pt x="58" y="732"/>
                    <a:pt x="115" y="927"/>
                    <a:pt x="149" y="927"/>
                  </a:cubicBezTo>
                  <a:cubicBezTo>
                    <a:pt x="195" y="927"/>
                    <a:pt x="195" y="710"/>
                    <a:pt x="161" y="458"/>
                  </a:cubicBezTo>
                  <a:cubicBezTo>
                    <a:pt x="138" y="207"/>
                    <a:pt x="81" y="1"/>
                    <a:pt x="4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44"/>
            <p:cNvSpPr/>
            <p:nvPr/>
          </p:nvSpPr>
          <p:spPr>
            <a:xfrm>
              <a:off x="7127789" y="2574736"/>
              <a:ext cx="37227" cy="300605"/>
            </a:xfrm>
            <a:custGeom>
              <a:avLst/>
              <a:gdLst/>
              <a:ahLst/>
              <a:cxnLst/>
              <a:rect l="l" t="t" r="r" b="b"/>
              <a:pathLst>
                <a:path w="1081" h="8729" extrusionOk="0">
                  <a:moveTo>
                    <a:pt x="1" y="0"/>
                  </a:moveTo>
                  <a:lnTo>
                    <a:pt x="172" y="8666"/>
                  </a:lnTo>
                  <a:cubicBezTo>
                    <a:pt x="172" y="8666"/>
                    <a:pt x="740" y="8729"/>
                    <a:pt x="975" y="8729"/>
                  </a:cubicBezTo>
                  <a:cubicBezTo>
                    <a:pt x="1041" y="8729"/>
                    <a:pt x="1080" y="8724"/>
                    <a:pt x="1075" y="8712"/>
                  </a:cubicBezTo>
                  <a:cubicBezTo>
                    <a:pt x="1053" y="8666"/>
                    <a:pt x="870" y="0"/>
                    <a:pt x="87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44"/>
            <p:cNvSpPr/>
            <p:nvPr/>
          </p:nvSpPr>
          <p:spPr>
            <a:xfrm>
              <a:off x="7120730" y="2155473"/>
              <a:ext cx="33887" cy="386630"/>
            </a:xfrm>
            <a:custGeom>
              <a:avLst/>
              <a:gdLst/>
              <a:ahLst/>
              <a:cxnLst/>
              <a:rect l="l" t="t" r="r" b="b"/>
              <a:pathLst>
                <a:path w="984" h="11227" extrusionOk="0">
                  <a:moveTo>
                    <a:pt x="858" y="0"/>
                  </a:moveTo>
                  <a:lnTo>
                    <a:pt x="0" y="126"/>
                  </a:lnTo>
                  <a:lnTo>
                    <a:pt x="126" y="11227"/>
                  </a:lnTo>
                  <a:lnTo>
                    <a:pt x="983" y="11227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44"/>
            <p:cNvSpPr/>
            <p:nvPr/>
          </p:nvSpPr>
          <p:spPr>
            <a:xfrm>
              <a:off x="7125034" y="2540024"/>
              <a:ext cx="29169" cy="4821"/>
            </a:xfrm>
            <a:custGeom>
              <a:avLst/>
              <a:gdLst/>
              <a:ahLst/>
              <a:cxnLst/>
              <a:rect l="l" t="t" r="r" b="b"/>
              <a:pathLst>
                <a:path w="847" h="140" extrusionOk="0">
                  <a:moveTo>
                    <a:pt x="331" y="0"/>
                  </a:moveTo>
                  <a:cubicBezTo>
                    <a:pt x="138" y="0"/>
                    <a:pt x="1" y="30"/>
                    <a:pt x="1" y="60"/>
                  </a:cubicBezTo>
                  <a:cubicBezTo>
                    <a:pt x="1" y="94"/>
                    <a:pt x="172" y="140"/>
                    <a:pt x="412" y="140"/>
                  </a:cubicBezTo>
                  <a:cubicBezTo>
                    <a:pt x="652" y="140"/>
                    <a:pt x="847" y="117"/>
                    <a:pt x="847" y="82"/>
                  </a:cubicBezTo>
                  <a:cubicBezTo>
                    <a:pt x="847" y="48"/>
                    <a:pt x="664" y="2"/>
                    <a:pt x="424" y="2"/>
                  </a:cubicBezTo>
                  <a:cubicBezTo>
                    <a:pt x="392" y="1"/>
                    <a:pt x="361" y="0"/>
                    <a:pt x="33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44"/>
            <p:cNvSpPr/>
            <p:nvPr/>
          </p:nvSpPr>
          <p:spPr>
            <a:xfrm>
              <a:off x="7127410" y="2573909"/>
              <a:ext cx="31545" cy="4787"/>
            </a:xfrm>
            <a:custGeom>
              <a:avLst/>
              <a:gdLst/>
              <a:ahLst/>
              <a:cxnLst/>
              <a:rect l="l" t="t" r="r" b="b"/>
              <a:pathLst>
                <a:path w="916" h="139" extrusionOk="0">
                  <a:moveTo>
                    <a:pt x="691" y="0"/>
                  </a:moveTo>
                  <a:cubicBezTo>
                    <a:pt x="625" y="0"/>
                    <a:pt x="549" y="2"/>
                    <a:pt x="469" y="2"/>
                  </a:cubicBezTo>
                  <a:cubicBezTo>
                    <a:pt x="218" y="2"/>
                    <a:pt x="12" y="2"/>
                    <a:pt x="12" y="47"/>
                  </a:cubicBezTo>
                  <a:cubicBezTo>
                    <a:pt x="0" y="82"/>
                    <a:pt x="206" y="139"/>
                    <a:pt x="469" y="139"/>
                  </a:cubicBezTo>
                  <a:cubicBezTo>
                    <a:pt x="721" y="139"/>
                    <a:pt x="915" y="70"/>
                    <a:pt x="915" y="36"/>
                  </a:cubicBezTo>
                  <a:cubicBezTo>
                    <a:pt x="915" y="5"/>
                    <a:pt x="824" y="0"/>
                    <a:pt x="69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44"/>
            <p:cNvSpPr/>
            <p:nvPr/>
          </p:nvSpPr>
          <p:spPr>
            <a:xfrm>
              <a:off x="7134883" y="2544018"/>
              <a:ext cx="5958" cy="33887"/>
            </a:xfrm>
            <a:custGeom>
              <a:avLst/>
              <a:gdLst/>
              <a:ahLst/>
              <a:cxnLst/>
              <a:rect l="l" t="t" r="r" b="b"/>
              <a:pathLst>
                <a:path w="173" h="984" extrusionOk="0">
                  <a:moveTo>
                    <a:pt x="58" y="1"/>
                  </a:moveTo>
                  <a:cubicBezTo>
                    <a:pt x="12" y="12"/>
                    <a:pt x="1" y="229"/>
                    <a:pt x="12" y="492"/>
                  </a:cubicBezTo>
                  <a:cubicBezTo>
                    <a:pt x="35" y="767"/>
                    <a:pt x="81" y="984"/>
                    <a:pt x="115" y="984"/>
                  </a:cubicBezTo>
                  <a:cubicBezTo>
                    <a:pt x="161" y="984"/>
                    <a:pt x="172" y="755"/>
                    <a:pt x="149" y="492"/>
                  </a:cubicBezTo>
                  <a:cubicBezTo>
                    <a:pt x="138" y="218"/>
                    <a:pt x="92" y="1"/>
                    <a:pt x="5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44"/>
            <p:cNvSpPr/>
            <p:nvPr/>
          </p:nvSpPr>
          <p:spPr>
            <a:xfrm>
              <a:off x="7143561" y="2544018"/>
              <a:ext cx="5923" cy="33887"/>
            </a:xfrm>
            <a:custGeom>
              <a:avLst/>
              <a:gdLst/>
              <a:ahLst/>
              <a:cxnLst/>
              <a:rect l="l" t="t" r="r" b="b"/>
              <a:pathLst>
                <a:path w="172" h="984" extrusionOk="0">
                  <a:moveTo>
                    <a:pt x="57" y="1"/>
                  </a:moveTo>
                  <a:cubicBezTo>
                    <a:pt x="12" y="12"/>
                    <a:pt x="0" y="229"/>
                    <a:pt x="12" y="492"/>
                  </a:cubicBezTo>
                  <a:cubicBezTo>
                    <a:pt x="34" y="767"/>
                    <a:pt x="80" y="984"/>
                    <a:pt x="114" y="984"/>
                  </a:cubicBezTo>
                  <a:cubicBezTo>
                    <a:pt x="149" y="984"/>
                    <a:pt x="172" y="755"/>
                    <a:pt x="149" y="492"/>
                  </a:cubicBezTo>
                  <a:cubicBezTo>
                    <a:pt x="137" y="218"/>
                    <a:pt x="92" y="1"/>
                    <a:pt x="5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44"/>
            <p:cNvSpPr/>
            <p:nvPr/>
          </p:nvSpPr>
          <p:spPr>
            <a:xfrm>
              <a:off x="7190016" y="2120762"/>
              <a:ext cx="158275" cy="68221"/>
            </a:xfrm>
            <a:custGeom>
              <a:avLst/>
              <a:gdLst/>
              <a:ahLst/>
              <a:cxnLst/>
              <a:rect l="l" t="t" r="r" b="b"/>
              <a:pathLst>
                <a:path w="4596" h="1981" extrusionOk="0">
                  <a:moveTo>
                    <a:pt x="4329" y="0"/>
                  </a:moveTo>
                  <a:cubicBezTo>
                    <a:pt x="3964" y="0"/>
                    <a:pt x="3139" y="463"/>
                    <a:pt x="2664" y="757"/>
                  </a:cubicBezTo>
                  <a:cubicBezTo>
                    <a:pt x="2652" y="688"/>
                    <a:pt x="2630" y="620"/>
                    <a:pt x="2595" y="551"/>
                  </a:cubicBezTo>
                  <a:lnTo>
                    <a:pt x="1852" y="551"/>
                  </a:lnTo>
                  <a:cubicBezTo>
                    <a:pt x="1852" y="551"/>
                    <a:pt x="1841" y="597"/>
                    <a:pt x="1829" y="654"/>
                  </a:cubicBezTo>
                  <a:cubicBezTo>
                    <a:pt x="1418" y="357"/>
                    <a:pt x="960" y="139"/>
                    <a:pt x="480" y="14"/>
                  </a:cubicBezTo>
                  <a:cubicBezTo>
                    <a:pt x="455" y="8"/>
                    <a:pt x="430" y="6"/>
                    <a:pt x="405" y="6"/>
                  </a:cubicBezTo>
                  <a:cubicBezTo>
                    <a:pt x="218" y="6"/>
                    <a:pt x="57" y="153"/>
                    <a:pt x="57" y="345"/>
                  </a:cubicBezTo>
                  <a:cubicBezTo>
                    <a:pt x="34" y="894"/>
                    <a:pt x="0" y="1866"/>
                    <a:pt x="160" y="1957"/>
                  </a:cubicBezTo>
                  <a:cubicBezTo>
                    <a:pt x="190" y="1973"/>
                    <a:pt x="228" y="1981"/>
                    <a:pt x="274" y="1981"/>
                  </a:cubicBezTo>
                  <a:cubicBezTo>
                    <a:pt x="617" y="1981"/>
                    <a:pt x="1368" y="1564"/>
                    <a:pt x="1852" y="1271"/>
                  </a:cubicBezTo>
                  <a:cubicBezTo>
                    <a:pt x="1875" y="1328"/>
                    <a:pt x="1898" y="1374"/>
                    <a:pt x="1921" y="1431"/>
                  </a:cubicBezTo>
                  <a:lnTo>
                    <a:pt x="2698" y="1385"/>
                  </a:lnTo>
                  <a:lnTo>
                    <a:pt x="2698" y="1260"/>
                  </a:lnTo>
                  <a:cubicBezTo>
                    <a:pt x="3121" y="1591"/>
                    <a:pt x="3601" y="1820"/>
                    <a:pt x="4127" y="1957"/>
                  </a:cubicBezTo>
                  <a:cubicBezTo>
                    <a:pt x="4152" y="1962"/>
                    <a:pt x="4177" y="1965"/>
                    <a:pt x="4202" y="1965"/>
                  </a:cubicBezTo>
                  <a:cubicBezTo>
                    <a:pt x="4389" y="1965"/>
                    <a:pt x="4550" y="1818"/>
                    <a:pt x="4550" y="1626"/>
                  </a:cubicBezTo>
                  <a:cubicBezTo>
                    <a:pt x="4573" y="1077"/>
                    <a:pt x="4596" y="105"/>
                    <a:pt x="4447" y="25"/>
                  </a:cubicBezTo>
                  <a:cubicBezTo>
                    <a:pt x="4417" y="8"/>
                    <a:pt x="4377" y="0"/>
                    <a:pt x="4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44"/>
            <p:cNvSpPr/>
            <p:nvPr/>
          </p:nvSpPr>
          <p:spPr>
            <a:xfrm>
              <a:off x="7278173" y="2139254"/>
              <a:ext cx="7886" cy="27274"/>
            </a:xfrm>
            <a:custGeom>
              <a:avLst/>
              <a:gdLst/>
              <a:ahLst/>
              <a:cxnLst/>
              <a:rect l="l" t="t" r="r" b="b"/>
              <a:pathLst>
                <a:path w="229" h="792" extrusionOk="0">
                  <a:moveTo>
                    <a:pt x="43" y="0"/>
                  </a:moveTo>
                  <a:cubicBezTo>
                    <a:pt x="40" y="0"/>
                    <a:pt x="37" y="1"/>
                    <a:pt x="35" y="3"/>
                  </a:cubicBezTo>
                  <a:cubicBezTo>
                    <a:pt x="1" y="14"/>
                    <a:pt x="47" y="185"/>
                    <a:pt x="70" y="391"/>
                  </a:cubicBezTo>
                  <a:cubicBezTo>
                    <a:pt x="81" y="597"/>
                    <a:pt x="58" y="780"/>
                    <a:pt x="104" y="791"/>
                  </a:cubicBezTo>
                  <a:cubicBezTo>
                    <a:pt x="104" y="792"/>
                    <a:pt x="105" y="792"/>
                    <a:pt x="106" y="792"/>
                  </a:cubicBezTo>
                  <a:cubicBezTo>
                    <a:pt x="133" y="792"/>
                    <a:pt x="229" y="613"/>
                    <a:pt x="207" y="380"/>
                  </a:cubicBezTo>
                  <a:cubicBezTo>
                    <a:pt x="185" y="155"/>
                    <a:pt x="84" y="0"/>
                    <a:pt x="4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44"/>
            <p:cNvSpPr/>
            <p:nvPr/>
          </p:nvSpPr>
          <p:spPr>
            <a:xfrm>
              <a:off x="7283682" y="2142078"/>
              <a:ext cx="37468" cy="11468"/>
            </a:xfrm>
            <a:custGeom>
              <a:avLst/>
              <a:gdLst/>
              <a:ahLst/>
              <a:cxnLst/>
              <a:rect l="l" t="t" r="r" b="b"/>
              <a:pathLst>
                <a:path w="1088" h="333" extrusionOk="0">
                  <a:moveTo>
                    <a:pt x="1039" y="0"/>
                  </a:moveTo>
                  <a:cubicBezTo>
                    <a:pt x="951" y="0"/>
                    <a:pt x="756" y="42"/>
                    <a:pt x="527" y="103"/>
                  </a:cubicBezTo>
                  <a:cubicBezTo>
                    <a:pt x="241" y="183"/>
                    <a:pt x="1" y="286"/>
                    <a:pt x="24" y="321"/>
                  </a:cubicBezTo>
                  <a:cubicBezTo>
                    <a:pt x="26" y="329"/>
                    <a:pt x="41" y="332"/>
                    <a:pt x="66" y="332"/>
                  </a:cubicBezTo>
                  <a:cubicBezTo>
                    <a:pt x="148" y="332"/>
                    <a:pt x="344" y="291"/>
                    <a:pt x="573" y="229"/>
                  </a:cubicBezTo>
                  <a:cubicBezTo>
                    <a:pt x="858" y="161"/>
                    <a:pt x="1087" y="46"/>
                    <a:pt x="1087" y="12"/>
                  </a:cubicBezTo>
                  <a:cubicBezTo>
                    <a:pt x="1082" y="4"/>
                    <a:pt x="1065" y="0"/>
                    <a:pt x="103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44"/>
            <p:cNvSpPr/>
            <p:nvPr/>
          </p:nvSpPr>
          <p:spPr>
            <a:xfrm>
              <a:off x="7282512" y="2155026"/>
              <a:ext cx="40602" cy="9298"/>
            </a:xfrm>
            <a:custGeom>
              <a:avLst/>
              <a:gdLst/>
              <a:ahLst/>
              <a:cxnLst/>
              <a:rect l="l" t="t" r="r" b="b"/>
              <a:pathLst>
                <a:path w="1179" h="270" extrusionOk="0">
                  <a:moveTo>
                    <a:pt x="94" y="1"/>
                  </a:moveTo>
                  <a:cubicBezTo>
                    <a:pt x="35" y="1"/>
                    <a:pt x="1" y="8"/>
                    <a:pt x="1" y="25"/>
                  </a:cubicBezTo>
                  <a:cubicBezTo>
                    <a:pt x="1" y="59"/>
                    <a:pt x="252" y="139"/>
                    <a:pt x="572" y="208"/>
                  </a:cubicBezTo>
                  <a:cubicBezTo>
                    <a:pt x="790" y="246"/>
                    <a:pt x="981" y="269"/>
                    <a:pt x="1085" y="269"/>
                  </a:cubicBezTo>
                  <a:cubicBezTo>
                    <a:pt x="1134" y="269"/>
                    <a:pt x="1163" y="264"/>
                    <a:pt x="1167" y="253"/>
                  </a:cubicBezTo>
                  <a:cubicBezTo>
                    <a:pt x="1178" y="219"/>
                    <a:pt x="915" y="128"/>
                    <a:pt x="595" y="70"/>
                  </a:cubicBezTo>
                  <a:cubicBezTo>
                    <a:pt x="388" y="26"/>
                    <a:pt x="201" y="1"/>
                    <a:pt x="94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44"/>
            <p:cNvSpPr/>
            <p:nvPr/>
          </p:nvSpPr>
          <p:spPr>
            <a:xfrm>
              <a:off x="7249866" y="2142835"/>
              <a:ext cx="5923" cy="24072"/>
            </a:xfrm>
            <a:custGeom>
              <a:avLst/>
              <a:gdLst/>
              <a:ahLst/>
              <a:cxnLst/>
              <a:rect l="l" t="t" r="r" b="b"/>
              <a:pathLst>
                <a:path w="172" h="699" extrusionOk="0">
                  <a:moveTo>
                    <a:pt x="88" y="1"/>
                  </a:moveTo>
                  <a:cubicBezTo>
                    <a:pt x="53" y="1"/>
                    <a:pt x="0" y="157"/>
                    <a:pt x="11" y="356"/>
                  </a:cubicBezTo>
                  <a:cubicBezTo>
                    <a:pt x="23" y="550"/>
                    <a:pt x="103" y="699"/>
                    <a:pt x="137" y="699"/>
                  </a:cubicBezTo>
                  <a:cubicBezTo>
                    <a:pt x="171" y="687"/>
                    <a:pt x="160" y="527"/>
                    <a:pt x="148" y="344"/>
                  </a:cubicBezTo>
                  <a:cubicBezTo>
                    <a:pt x="137" y="161"/>
                    <a:pt x="126" y="1"/>
                    <a:pt x="91" y="1"/>
                  </a:cubicBezTo>
                  <a:cubicBezTo>
                    <a:pt x="90" y="1"/>
                    <a:pt x="89" y="1"/>
                    <a:pt x="8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44"/>
            <p:cNvSpPr/>
            <p:nvPr/>
          </p:nvSpPr>
          <p:spPr>
            <a:xfrm>
              <a:off x="7205753" y="2145762"/>
              <a:ext cx="46491" cy="7025"/>
            </a:xfrm>
            <a:custGeom>
              <a:avLst/>
              <a:gdLst/>
              <a:ahLst/>
              <a:cxnLst/>
              <a:rect l="l" t="t" r="r" b="b"/>
              <a:pathLst>
                <a:path w="1350" h="204" extrusionOk="0">
                  <a:moveTo>
                    <a:pt x="176" y="1"/>
                  </a:moveTo>
                  <a:cubicBezTo>
                    <a:pt x="67" y="1"/>
                    <a:pt x="0" y="9"/>
                    <a:pt x="0" y="31"/>
                  </a:cubicBezTo>
                  <a:cubicBezTo>
                    <a:pt x="0" y="65"/>
                    <a:pt x="298" y="134"/>
                    <a:pt x="663" y="168"/>
                  </a:cubicBezTo>
                  <a:cubicBezTo>
                    <a:pt x="866" y="192"/>
                    <a:pt x="1045" y="204"/>
                    <a:pt x="1169" y="204"/>
                  </a:cubicBezTo>
                  <a:cubicBezTo>
                    <a:pt x="1277" y="204"/>
                    <a:pt x="1344" y="195"/>
                    <a:pt x="1349" y="179"/>
                  </a:cubicBezTo>
                  <a:cubicBezTo>
                    <a:pt x="1349" y="145"/>
                    <a:pt x="1052" y="76"/>
                    <a:pt x="686" y="31"/>
                  </a:cubicBezTo>
                  <a:cubicBezTo>
                    <a:pt x="484" y="12"/>
                    <a:pt x="302" y="1"/>
                    <a:pt x="17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44"/>
            <p:cNvSpPr/>
            <p:nvPr/>
          </p:nvSpPr>
          <p:spPr>
            <a:xfrm>
              <a:off x="7215602" y="2153545"/>
              <a:ext cx="38604" cy="14257"/>
            </a:xfrm>
            <a:custGeom>
              <a:avLst/>
              <a:gdLst/>
              <a:ahLst/>
              <a:cxnLst/>
              <a:rect l="l" t="t" r="r" b="b"/>
              <a:pathLst>
                <a:path w="1121" h="414" extrusionOk="0">
                  <a:moveTo>
                    <a:pt x="1063" y="1"/>
                  </a:moveTo>
                  <a:cubicBezTo>
                    <a:pt x="981" y="1"/>
                    <a:pt x="765" y="54"/>
                    <a:pt x="526" y="136"/>
                  </a:cubicBezTo>
                  <a:cubicBezTo>
                    <a:pt x="229" y="251"/>
                    <a:pt x="0" y="365"/>
                    <a:pt x="12" y="399"/>
                  </a:cubicBezTo>
                  <a:cubicBezTo>
                    <a:pt x="14" y="409"/>
                    <a:pt x="28" y="414"/>
                    <a:pt x="51" y="414"/>
                  </a:cubicBezTo>
                  <a:cubicBezTo>
                    <a:pt x="135" y="414"/>
                    <a:pt x="341" y="354"/>
                    <a:pt x="583" y="273"/>
                  </a:cubicBezTo>
                  <a:cubicBezTo>
                    <a:pt x="881" y="159"/>
                    <a:pt x="1121" y="45"/>
                    <a:pt x="1098" y="11"/>
                  </a:cubicBezTo>
                  <a:cubicBezTo>
                    <a:pt x="1095" y="4"/>
                    <a:pt x="1083" y="1"/>
                    <a:pt x="106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44"/>
            <p:cNvSpPr/>
            <p:nvPr/>
          </p:nvSpPr>
          <p:spPr>
            <a:xfrm>
              <a:off x="7083332" y="2866446"/>
              <a:ext cx="595665" cy="1605889"/>
            </a:xfrm>
            <a:custGeom>
              <a:avLst/>
              <a:gdLst/>
              <a:ahLst/>
              <a:cxnLst/>
              <a:rect l="l" t="t" r="r" b="b"/>
              <a:pathLst>
                <a:path w="17297" h="46632" extrusionOk="0">
                  <a:moveTo>
                    <a:pt x="0" y="1"/>
                  </a:moveTo>
                  <a:lnTo>
                    <a:pt x="663" y="46632"/>
                  </a:lnTo>
                  <a:lnTo>
                    <a:pt x="7294" y="46312"/>
                  </a:lnTo>
                  <a:lnTo>
                    <a:pt x="7625" y="10026"/>
                  </a:lnTo>
                  <a:lnTo>
                    <a:pt x="10369" y="46632"/>
                  </a:lnTo>
                  <a:lnTo>
                    <a:pt x="17297" y="46632"/>
                  </a:lnTo>
                  <a:lnTo>
                    <a:pt x="13547" y="8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44"/>
            <p:cNvSpPr/>
            <p:nvPr/>
          </p:nvSpPr>
          <p:spPr>
            <a:xfrm>
              <a:off x="7100653" y="4450207"/>
              <a:ext cx="239375" cy="54377"/>
            </a:xfrm>
            <a:custGeom>
              <a:avLst/>
              <a:gdLst/>
              <a:ahLst/>
              <a:cxnLst/>
              <a:rect l="l" t="t" r="r" b="b"/>
              <a:pathLst>
                <a:path w="6951" h="1579" extrusionOk="0">
                  <a:moveTo>
                    <a:pt x="6951" y="1"/>
                  </a:moveTo>
                  <a:lnTo>
                    <a:pt x="0" y="424"/>
                  </a:lnTo>
                  <a:lnTo>
                    <a:pt x="0" y="1578"/>
                  </a:lnTo>
                  <a:lnTo>
                    <a:pt x="6859" y="1407"/>
                  </a:lnTo>
                  <a:lnTo>
                    <a:pt x="6951" y="1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44"/>
            <p:cNvSpPr/>
            <p:nvPr/>
          </p:nvSpPr>
          <p:spPr>
            <a:xfrm>
              <a:off x="7438405" y="4450207"/>
              <a:ext cx="243335" cy="54377"/>
            </a:xfrm>
            <a:custGeom>
              <a:avLst/>
              <a:gdLst/>
              <a:ahLst/>
              <a:cxnLst/>
              <a:rect l="l" t="t" r="r" b="b"/>
              <a:pathLst>
                <a:path w="7066" h="1579" extrusionOk="0">
                  <a:moveTo>
                    <a:pt x="6951" y="1"/>
                  </a:moveTo>
                  <a:lnTo>
                    <a:pt x="1" y="424"/>
                  </a:lnTo>
                  <a:lnTo>
                    <a:pt x="1" y="1578"/>
                  </a:lnTo>
                  <a:lnTo>
                    <a:pt x="7066" y="1316"/>
                  </a:lnTo>
                  <a:lnTo>
                    <a:pt x="6951" y="1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44"/>
            <p:cNvSpPr/>
            <p:nvPr/>
          </p:nvSpPr>
          <p:spPr>
            <a:xfrm>
              <a:off x="7310061" y="2893616"/>
              <a:ext cx="21696" cy="170913"/>
            </a:xfrm>
            <a:custGeom>
              <a:avLst/>
              <a:gdLst/>
              <a:ahLst/>
              <a:cxnLst/>
              <a:rect l="l" t="t" r="r" b="b"/>
              <a:pathLst>
                <a:path w="630" h="4963" extrusionOk="0">
                  <a:moveTo>
                    <a:pt x="104" y="0"/>
                  </a:moveTo>
                  <a:cubicBezTo>
                    <a:pt x="92" y="263"/>
                    <a:pt x="104" y="515"/>
                    <a:pt x="138" y="778"/>
                  </a:cubicBezTo>
                  <a:cubicBezTo>
                    <a:pt x="172" y="1246"/>
                    <a:pt x="241" y="1910"/>
                    <a:pt x="310" y="2630"/>
                  </a:cubicBezTo>
                  <a:cubicBezTo>
                    <a:pt x="355" y="2996"/>
                    <a:pt x="390" y="3339"/>
                    <a:pt x="424" y="3647"/>
                  </a:cubicBezTo>
                  <a:cubicBezTo>
                    <a:pt x="458" y="3967"/>
                    <a:pt x="515" y="4242"/>
                    <a:pt x="470" y="4470"/>
                  </a:cubicBezTo>
                  <a:cubicBezTo>
                    <a:pt x="447" y="4642"/>
                    <a:pt x="344" y="4802"/>
                    <a:pt x="184" y="4893"/>
                  </a:cubicBezTo>
                  <a:cubicBezTo>
                    <a:pt x="127" y="4916"/>
                    <a:pt x="58" y="4939"/>
                    <a:pt x="1" y="4950"/>
                  </a:cubicBezTo>
                  <a:cubicBezTo>
                    <a:pt x="1" y="4950"/>
                    <a:pt x="30" y="4963"/>
                    <a:pt x="80" y="4963"/>
                  </a:cubicBezTo>
                  <a:cubicBezTo>
                    <a:pt x="113" y="4963"/>
                    <a:pt x="156" y="4957"/>
                    <a:pt x="207" y="4939"/>
                  </a:cubicBezTo>
                  <a:cubicBezTo>
                    <a:pt x="401" y="4859"/>
                    <a:pt x="538" y="4699"/>
                    <a:pt x="573" y="4493"/>
                  </a:cubicBezTo>
                  <a:cubicBezTo>
                    <a:pt x="630" y="4242"/>
                    <a:pt x="584" y="3956"/>
                    <a:pt x="550" y="3636"/>
                  </a:cubicBezTo>
                  <a:cubicBezTo>
                    <a:pt x="515" y="3327"/>
                    <a:pt x="481" y="2984"/>
                    <a:pt x="447" y="2618"/>
                  </a:cubicBezTo>
                  <a:cubicBezTo>
                    <a:pt x="378" y="1887"/>
                    <a:pt x="298" y="1235"/>
                    <a:pt x="230" y="766"/>
                  </a:cubicBezTo>
                  <a:cubicBezTo>
                    <a:pt x="172" y="286"/>
                    <a:pt x="127" y="0"/>
                    <a:pt x="104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44"/>
            <p:cNvSpPr/>
            <p:nvPr/>
          </p:nvSpPr>
          <p:spPr>
            <a:xfrm>
              <a:off x="7275039" y="2888485"/>
              <a:ext cx="24451" cy="32716"/>
            </a:xfrm>
            <a:custGeom>
              <a:avLst/>
              <a:gdLst/>
              <a:ahLst/>
              <a:cxnLst/>
              <a:rect l="l" t="t" r="r" b="b"/>
              <a:pathLst>
                <a:path w="710" h="950" extrusionOk="0">
                  <a:moveTo>
                    <a:pt x="286" y="1"/>
                  </a:moveTo>
                  <a:cubicBezTo>
                    <a:pt x="275" y="1"/>
                    <a:pt x="183" y="81"/>
                    <a:pt x="80" y="264"/>
                  </a:cubicBezTo>
                  <a:cubicBezTo>
                    <a:pt x="23" y="367"/>
                    <a:pt x="0" y="504"/>
                    <a:pt x="23" y="630"/>
                  </a:cubicBezTo>
                  <a:cubicBezTo>
                    <a:pt x="58" y="801"/>
                    <a:pt x="195" y="938"/>
                    <a:pt x="378" y="950"/>
                  </a:cubicBezTo>
                  <a:cubicBezTo>
                    <a:pt x="469" y="950"/>
                    <a:pt x="561" y="904"/>
                    <a:pt x="618" y="824"/>
                  </a:cubicBezTo>
                  <a:cubicBezTo>
                    <a:pt x="664" y="767"/>
                    <a:pt x="698" y="687"/>
                    <a:pt x="698" y="607"/>
                  </a:cubicBezTo>
                  <a:cubicBezTo>
                    <a:pt x="709" y="481"/>
                    <a:pt x="664" y="344"/>
                    <a:pt x="584" y="252"/>
                  </a:cubicBezTo>
                  <a:cubicBezTo>
                    <a:pt x="456" y="104"/>
                    <a:pt x="358" y="34"/>
                    <a:pt x="336" y="34"/>
                  </a:cubicBezTo>
                  <a:cubicBezTo>
                    <a:pt x="334" y="34"/>
                    <a:pt x="333" y="34"/>
                    <a:pt x="332" y="35"/>
                  </a:cubicBezTo>
                  <a:cubicBezTo>
                    <a:pt x="309" y="58"/>
                    <a:pt x="401" y="149"/>
                    <a:pt x="503" y="309"/>
                  </a:cubicBezTo>
                  <a:cubicBezTo>
                    <a:pt x="561" y="389"/>
                    <a:pt x="584" y="492"/>
                    <a:pt x="572" y="595"/>
                  </a:cubicBezTo>
                  <a:cubicBezTo>
                    <a:pt x="561" y="698"/>
                    <a:pt x="481" y="812"/>
                    <a:pt x="378" y="812"/>
                  </a:cubicBezTo>
                  <a:cubicBezTo>
                    <a:pt x="263" y="790"/>
                    <a:pt x="172" y="710"/>
                    <a:pt x="149" y="595"/>
                  </a:cubicBezTo>
                  <a:cubicBezTo>
                    <a:pt x="126" y="492"/>
                    <a:pt x="138" y="389"/>
                    <a:pt x="172" y="298"/>
                  </a:cubicBezTo>
                  <a:cubicBezTo>
                    <a:pt x="241" y="127"/>
                    <a:pt x="298" y="12"/>
                    <a:pt x="286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44"/>
            <p:cNvSpPr/>
            <p:nvPr/>
          </p:nvSpPr>
          <p:spPr>
            <a:xfrm>
              <a:off x="7214018" y="2968790"/>
              <a:ext cx="4752" cy="1489009"/>
            </a:xfrm>
            <a:custGeom>
              <a:avLst/>
              <a:gdLst/>
              <a:ahLst/>
              <a:cxnLst/>
              <a:rect l="l" t="t" r="r" b="b"/>
              <a:pathLst>
                <a:path w="138" h="43238" extrusionOk="0">
                  <a:moveTo>
                    <a:pt x="69" y="1"/>
                  </a:moveTo>
                  <a:cubicBezTo>
                    <a:pt x="35" y="1"/>
                    <a:pt x="1" y="9684"/>
                    <a:pt x="1" y="21619"/>
                  </a:cubicBezTo>
                  <a:cubicBezTo>
                    <a:pt x="1" y="33554"/>
                    <a:pt x="35" y="43237"/>
                    <a:pt x="81" y="43237"/>
                  </a:cubicBezTo>
                  <a:cubicBezTo>
                    <a:pt x="115" y="43237"/>
                    <a:pt x="138" y="33565"/>
                    <a:pt x="138" y="21619"/>
                  </a:cubicBezTo>
                  <a:cubicBezTo>
                    <a:pt x="138" y="9672"/>
                    <a:pt x="103" y="1"/>
                    <a:pt x="69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44"/>
            <p:cNvSpPr/>
            <p:nvPr/>
          </p:nvSpPr>
          <p:spPr>
            <a:xfrm>
              <a:off x="7469122" y="3019997"/>
              <a:ext cx="85853" cy="1446823"/>
            </a:xfrm>
            <a:custGeom>
              <a:avLst/>
              <a:gdLst/>
              <a:ahLst/>
              <a:cxnLst/>
              <a:rect l="l" t="t" r="r" b="b"/>
              <a:pathLst>
                <a:path w="2493" h="42013" extrusionOk="0">
                  <a:moveTo>
                    <a:pt x="12" y="0"/>
                  </a:moveTo>
                  <a:cubicBezTo>
                    <a:pt x="0" y="34"/>
                    <a:pt x="0" y="69"/>
                    <a:pt x="12" y="114"/>
                  </a:cubicBezTo>
                  <a:lnTo>
                    <a:pt x="12" y="434"/>
                  </a:lnTo>
                  <a:cubicBezTo>
                    <a:pt x="23" y="720"/>
                    <a:pt x="35" y="1132"/>
                    <a:pt x="46" y="1658"/>
                  </a:cubicBezTo>
                  <a:cubicBezTo>
                    <a:pt x="92" y="2721"/>
                    <a:pt x="138" y="4264"/>
                    <a:pt x="229" y="6162"/>
                  </a:cubicBezTo>
                  <a:cubicBezTo>
                    <a:pt x="401" y="9969"/>
                    <a:pt x="675" y="15228"/>
                    <a:pt x="1064" y="21024"/>
                  </a:cubicBezTo>
                  <a:cubicBezTo>
                    <a:pt x="1452" y="26820"/>
                    <a:pt x="1795" y="32056"/>
                    <a:pt x="2047" y="35863"/>
                  </a:cubicBezTo>
                  <a:cubicBezTo>
                    <a:pt x="2184" y="37760"/>
                    <a:pt x="2287" y="39292"/>
                    <a:pt x="2355" y="40367"/>
                  </a:cubicBezTo>
                  <a:cubicBezTo>
                    <a:pt x="2401" y="40893"/>
                    <a:pt x="2424" y="41304"/>
                    <a:pt x="2447" y="41590"/>
                  </a:cubicBezTo>
                  <a:cubicBezTo>
                    <a:pt x="2458" y="41727"/>
                    <a:pt x="2470" y="41830"/>
                    <a:pt x="2481" y="41910"/>
                  </a:cubicBezTo>
                  <a:cubicBezTo>
                    <a:pt x="2481" y="41944"/>
                    <a:pt x="2481" y="41979"/>
                    <a:pt x="2493" y="42013"/>
                  </a:cubicBezTo>
                  <a:cubicBezTo>
                    <a:pt x="2493" y="41979"/>
                    <a:pt x="2493" y="41944"/>
                    <a:pt x="2493" y="41899"/>
                  </a:cubicBezTo>
                  <a:cubicBezTo>
                    <a:pt x="2493" y="41819"/>
                    <a:pt x="2481" y="41716"/>
                    <a:pt x="2481" y="41579"/>
                  </a:cubicBezTo>
                  <a:cubicBezTo>
                    <a:pt x="2470" y="41293"/>
                    <a:pt x="2447" y="40881"/>
                    <a:pt x="2413" y="40355"/>
                  </a:cubicBezTo>
                  <a:cubicBezTo>
                    <a:pt x="2355" y="39292"/>
                    <a:pt x="2264" y="37749"/>
                    <a:pt x="2150" y="35863"/>
                  </a:cubicBezTo>
                  <a:cubicBezTo>
                    <a:pt x="1910" y="32056"/>
                    <a:pt x="1567" y="26808"/>
                    <a:pt x="1201" y="21012"/>
                  </a:cubicBezTo>
                  <a:cubicBezTo>
                    <a:pt x="835" y="15216"/>
                    <a:pt x="526" y="9957"/>
                    <a:pt x="332" y="6162"/>
                  </a:cubicBezTo>
                  <a:cubicBezTo>
                    <a:pt x="241" y="4264"/>
                    <a:pt x="161" y="2721"/>
                    <a:pt x="103" y="1658"/>
                  </a:cubicBezTo>
                  <a:cubicBezTo>
                    <a:pt x="81" y="1132"/>
                    <a:pt x="58" y="720"/>
                    <a:pt x="46" y="434"/>
                  </a:cubicBezTo>
                  <a:cubicBezTo>
                    <a:pt x="35" y="297"/>
                    <a:pt x="23" y="194"/>
                    <a:pt x="23" y="114"/>
                  </a:cubicBezTo>
                  <a:cubicBezTo>
                    <a:pt x="23" y="69"/>
                    <a:pt x="12" y="34"/>
                    <a:pt x="12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269045" y="3404801"/>
            <a:ext cx="2690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linkedin.com/in/</a:t>
            </a:r>
            <a:r>
              <a:rPr lang="en-US" sz="1600" dirty="0" err="1" smtClean="0"/>
              <a:t>matija-pejic</a:t>
            </a:r>
            <a:r>
              <a:rPr lang="en-US" sz="1600" dirty="0" smtClean="0"/>
              <a:t>/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82132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5"/>
          <p:cNvSpPr txBox="1">
            <a:spLocks noGrp="1"/>
          </p:cNvSpPr>
          <p:nvPr>
            <p:ph type="body" idx="1"/>
          </p:nvPr>
        </p:nvSpPr>
        <p:spPr>
          <a:xfrm>
            <a:off x="539552" y="3356992"/>
            <a:ext cx="7594168" cy="26829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SzPts val="1100"/>
              <a:buNone/>
            </a:pPr>
            <a:r>
              <a:rPr lang="en-US" sz="1800" dirty="0" err="1" smtClean="0"/>
              <a:t>Osnovna</a:t>
            </a:r>
            <a:r>
              <a:rPr lang="en-US" sz="1800" dirty="0" smtClean="0"/>
              <a:t> </a:t>
            </a:r>
            <a:r>
              <a:rPr lang="en-US" sz="1800" dirty="0" err="1" smtClean="0"/>
              <a:t>pitanja</a:t>
            </a:r>
            <a:r>
              <a:rPr lang="en-US" sz="1800" dirty="0" smtClean="0"/>
              <a:t> </a:t>
            </a:r>
            <a:r>
              <a:rPr lang="en-US" sz="1800" dirty="0" err="1" smtClean="0"/>
              <a:t>prilikom</a:t>
            </a:r>
            <a:r>
              <a:rPr lang="en-US" sz="1800" dirty="0" smtClean="0"/>
              <a:t> </a:t>
            </a:r>
            <a:r>
              <a:rPr lang="en-US" sz="1800" dirty="0" err="1" smtClean="0"/>
              <a:t>dizajna</a:t>
            </a:r>
            <a:r>
              <a:rPr lang="en-US" sz="1800" dirty="0" smtClean="0"/>
              <a:t> </a:t>
            </a:r>
            <a:r>
              <a:rPr lang="en-US" sz="1800" dirty="0" err="1" smtClean="0"/>
              <a:t>algoritma</a:t>
            </a:r>
            <a:r>
              <a:rPr lang="en-US" sz="1800" dirty="0" smtClean="0"/>
              <a:t>:</a:t>
            </a:r>
          </a:p>
          <a:p>
            <a:pPr marL="285750" indent="-285750">
              <a:lnSpc>
                <a:spcPct val="100000"/>
              </a:lnSpc>
              <a:buSzPts val="1100"/>
              <a:buFont typeface="Courier New" pitchFamily="49" charset="0"/>
              <a:buChar char="o"/>
            </a:pPr>
            <a:r>
              <a:rPr lang="en-US" sz="1800" dirty="0" err="1" smtClean="0"/>
              <a:t>Kako</a:t>
            </a:r>
            <a:r>
              <a:rPr lang="en-US" sz="1800" dirty="0" smtClean="0"/>
              <a:t> </a:t>
            </a:r>
            <a:r>
              <a:rPr lang="en-US" sz="1800" dirty="0" err="1"/>
              <a:t>reprezentovati</a:t>
            </a:r>
            <a:r>
              <a:rPr lang="en-US" sz="1800" dirty="0"/>
              <a:t> </a:t>
            </a:r>
            <a:r>
              <a:rPr lang="en-US" sz="1800" dirty="0" err="1" smtClean="0"/>
              <a:t>sliku</a:t>
            </a:r>
            <a:r>
              <a:rPr lang="en-US" sz="1800" dirty="0" smtClean="0"/>
              <a:t>?</a:t>
            </a:r>
          </a:p>
          <a:p>
            <a:pPr marL="285750" indent="-285750">
              <a:lnSpc>
                <a:spcPct val="100000"/>
              </a:lnSpc>
              <a:buSzPts val="1100"/>
              <a:buFont typeface="Courier New" pitchFamily="49" charset="0"/>
              <a:buChar char="o"/>
            </a:pPr>
            <a:r>
              <a:rPr lang="en-US" sz="1800" dirty="0" err="1" smtClean="0"/>
              <a:t>Kako</a:t>
            </a:r>
            <a:r>
              <a:rPr lang="en-US" sz="1800" dirty="0" smtClean="0"/>
              <a:t> </a:t>
            </a:r>
            <a:r>
              <a:rPr lang="en-US" sz="1800" dirty="0" err="1"/>
              <a:t>iscrtavati</a:t>
            </a:r>
            <a:r>
              <a:rPr lang="en-US" sz="1800" dirty="0"/>
              <a:t> </a:t>
            </a:r>
            <a:r>
              <a:rPr lang="en-US" sz="1800" dirty="0" err="1"/>
              <a:t>poligone</a:t>
            </a:r>
            <a:r>
              <a:rPr lang="en-US" sz="1800" dirty="0"/>
              <a:t>? </a:t>
            </a:r>
            <a:endParaRPr lang="en-US" sz="1800" dirty="0" smtClean="0"/>
          </a:p>
          <a:p>
            <a:pPr marL="285750" indent="-285750">
              <a:lnSpc>
                <a:spcPct val="100000"/>
              </a:lnSpc>
              <a:buSzPts val="1100"/>
              <a:buFont typeface="Courier New" pitchFamily="49" charset="0"/>
              <a:buChar char="o"/>
            </a:pPr>
            <a:r>
              <a:rPr lang="en-US" sz="1800" dirty="0" err="1" smtClean="0"/>
              <a:t>Kako</a:t>
            </a:r>
            <a:r>
              <a:rPr lang="en-US" sz="1800" dirty="0" smtClean="0"/>
              <a:t> </a:t>
            </a:r>
            <a:r>
              <a:rPr lang="en-US" sz="1800" dirty="0" err="1"/>
              <a:t>praviti</a:t>
            </a:r>
            <a:r>
              <a:rPr lang="en-US" sz="1800" dirty="0"/>
              <a:t> </a:t>
            </a:r>
            <a:r>
              <a:rPr lang="en-US" sz="1800" dirty="0" err="1"/>
              <a:t>nove</a:t>
            </a:r>
            <a:r>
              <a:rPr lang="en-US" sz="1800" dirty="0"/>
              <a:t> </a:t>
            </a:r>
            <a:r>
              <a:rPr lang="en-US" sz="1800" dirty="0" err="1"/>
              <a:t>aproksimacije</a:t>
            </a:r>
            <a:r>
              <a:rPr lang="en-US" sz="1800" dirty="0"/>
              <a:t> </a:t>
            </a:r>
            <a:r>
              <a:rPr lang="en-US" sz="1800" dirty="0" err="1"/>
              <a:t>slike</a:t>
            </a:r>
            <a:r>
              <a:rPr lang="en-US" sz="1800" dirty="0"/>
              <a:t> od </a:t>
            </a:r>
            <a:r>
              <a:rPr lang="en-US" sz="1800" dirty="0" err="1" smtClean="0"/>
              <a:t>postojecih</a:t>
            </a:r>
            <a:r>
              <a:rPr lang="en-US" sz="1800" dirty="0" smtClean="0"/>
              <a:t>?</a:t>
            </a:r>
          </a:p>
          <a:p>
            <a:pPr marL="285750" indent="-285750">
              <a:lnSpc>
                <a:spcPct val="100000"/>
              </a:lnSpc>
              <a:buSzPts val="1100"/>
              <a:buFont typeface="Courier New" pitchFamily="49" charset="0"/>
              <a:buChar char="o"/>
            </a:pPr>
            <a:r>
              <a:rPr lang="en-US" sz="1800" dirty="0" err="1" smtClean="0"/>
              <a:t>Kako</a:t>
            </a:r>
            <a:r>
              <a:rPr lang="en-US" sz="1800" dirty="0" smtClean="0"/>
              <a:t> </a:t>
            </a:r>
            <a:r>
              <a:rPr lang="en-US" sz="1800" dirty="0" err="1"/>
              <a:t>uporedjivati</a:t>
            </a:r>
            <a:r>
              <a:rPr lang="en-US" sz="1800" dirty="0"/>
              <a:t> </a:t>
            </a:r>
            <a:r>
              <a:rPr lang="en-US" sz="1800" dirty="0" err="1"/>
              <a:t>slike</a:t>
            </a:r>
            <a:r>
              <a:rPr lang="en-US" sz="1800" dirty="0"/>
              <a:t> (Fitness)?</a:t>
            </a:r>
            <a:endParaRPr sz="1800" dirty="0"/>
          </a:p>
        </p:txBody>
      </p:sp>
      <p:sp>
        <p:nvSpPr>
          <p:cNvPr id="413" name="Google Shape;413;p25"/>
          <p:cNvSpPr txBox="1">
            <a:spLocks noGrp="1"/>
          </p:cNvSpPr>
          <p:nvPr>
            <p:ph type="title"/>
          </p:nvPr>
        </p:nvSpPr>
        <p:spPr>
          <a:xfrm>
            <a:off x="4336000" y="393324"/>
            <a:ext cx="4177800" cy="8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UVOD</a:t>
            </a:r>
            <a:r>
              <a:rPr lang="en" dirty="0" smtClean="0"/>
              <a:t> </a:t>
            </a:r>
            <a:br>
              <a:rPr lang="en" dirty="0" smtClean="0"/>
            </a:br>
            <a:endParaRPr dirty="0"/>
          </a:p>
        </p:txBody>
      </p:sp>
      <p:sp>
        <p:nvSpPr>
          <p:cNvPr id="5" name="Right Arrow 4"/>
          <p:cNvSpPr/>
          <p:nvPr/>
        </p:nvSpPr>
        <p:spPr>
          <a:xfrm>
            <a:off x="3707904" y="1960674"/>
            <a:ext cx="978408" cy="4846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5" descr="C:\Users\PC\Desktop\RI_project-main\Results\tesla\tesla_target_image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523627"/>
            <a:ext cx="1661053" cy="143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PC\Desktop\RI_project-main\Results\tesla\tesla_100_SSIM_best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445939"/>
            <a:ext cx="1750890" cy="151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70019" y="836712"/>
            <a:ext cx="2206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Ideja</a:t>
            </a:r>
            <a:r>
              <a:rPr lang="en-US" sz="2400" dirty="0" smtClean="0"/>
              <a:t> </a:t>
            </a:r>
            <a:r>
              <a:rPr lang="en-US" sz="2400" dirty="0" err="1" smtClean="0"/>
              <a:t>projekata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312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5"/>
          <p:cNvSpPr txBox="1">
            <a:spLocks noGrp="1"/>
          </p:cNvSpPr>
          <p:nvPr>
            <p:ph type="body" idx="1"/>
          </p:nvPr>
        </p:nvSpPr>
        <p:spPr>
          <a:xfrm>
            <a:off x="395536" y="2708920"/>
            <a:ext cx="8118189" cy="34601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SzPts val="1100"/>
              <a:buNone/>
            </a:pPr>
            <a:r>
              <a:rPr lang="en-US" sz="1800" dirty="0"/>
              <a:t>Python Imaging Library (PIL</a:t>
            </a:r>
            <a:r>
              <a:rPr lang="en-US" sz="1800" dirty="0" smtClean="0"/>
              <a:t>)  -  </a:t>
            </a:r>
            <a:r>
              <a:rPr lang="en-US" sz="1800" dirty="0"/>
              <a:t>PIL </a:t>
            </a:r>
            <a:r>
              <a:rPr lang="en-US" sz="1800" dirty="0" err="1"/>
              <a:t>dodaje</a:t>
            </a:r>
            <a:r>
              <a:rPr lang="en-US" sz="1800" dirty="0"/>
              <a:t> </a:t>
            </a:r>
            <a:r>
              <a:rPr lang="en-US" sz="1800" dirty="0" err="1"/>
              <a:t>mogucnosti</a:t>
            </a:r>
            <a:r>
              <a:rPr lang="en-US" sz="1800" dirty="0"/>
              <a:t> </a:t>
            </a:r>
            <a:r>
              <a:rPr lang="en-US" sz="1800" dirty="0" err="1"/>
              <a:t>procesiranja</a:t>
            </a:r>
            <a:r>
              <a:rPr lang="en-US" sz="1800" dirty="0"/>
              <a:t> </a:t>
            </a:r>
            <a:r>
              <a:rPr lang="en-US" sz="1800" dirty="0" err="1"/>
              <a:t>slika</a:t>
            </a:r>
            <a:r>
              <a:rPr lang="en-US" sz="1800" dirty="0"/>
              <a:t> </a:t>
            </a:r>
            <a:r>
              <a:rPr lang="en-US" sz="1800" dirty="0" err="1"/>
              <a:t>nasem</a:t>
            </a:r>
            <a:r>
              <a:rPr lang="en-US" sz="1800" dirty="0"/>
              <a:t> Python </a:t>
            </a:r>
            <a:r>
              <a:rPr lang="en-US" sz="1800" dirty="0" err="1" smtClean="0"/>
              <a:t>interpretatoru</a:t>
            </a:r>
            <a:endParaRPr lang="en-US" sz="1800" dirty="0" smtClean="0"/>
          </a:p>
          <a:p>
            <a:pPr marL="0" lvl="0" indent="0">
              <a:lnSpc>
                <a:spcPct val="100000"/>
              </a:lnSpc>
              <a:buSzPts val="1100"/>
              <a:buNone/>
            </a:pPr>
            <a:endParaRPr lang="en-US" sz="1800" dirty="0" smtClean="0"/>
          </a:p>
          <a:p>
            <a:pPr marL="0" lvl="0" indent="0">
              <a:lnSpc>
                <a:spcPct val="100000"/>
              </a:lnSpc>
              <a:buSzPts val="1100"/>
              <a:buNone/>
            </a:pPr>
            <a:endParaRPr lang="en-US" sz="1800" dirty="0" smtClean="0"/>
          </a:p>
          <a:p>
            <a:pPr marL="0" lvl="0" indent="0">
              <a:lnSpc>
                <a:spcPct val="100000"/>
              </a:lnSpc>
              <a:buSzPts val="1100"/>
              <a:buNone/>
            </a:pPr>
            <a:r>
              <a:rPr lang="en-US" sz="1800" dirty="0" smtClean="0"/>
              <a:t>Pillow – fork PIL </a:t>
            </a:r>
            <a:r>
              <a:rPr lang="en-US" sz="1800" dirty="0" err="1" smtClean="0"/>
              <a:t>biblioteke</a:t>
            </a:r>
            <a:endParaRPr lang="en-US" sz="1800" dirty="0" smtClean="0"/>
          </a:p>
          <a:p>
            <a:pPr marL="0" lvl="0" indent="0">
              <a:lnSpc>
                <a:spcPct val="100000"/>
              </a:lnSpc>
              <a:buSzPts val="1100"/>
              <a:buNone/>
            </a:pPr>
            <a:endParaRPr lang="en-US" sz="1800" dirty="0"/>
          </a:p>
          <a:p>
            <a:pPr marL="0" lvl="0" indent="0">
              <a:lnSpc>
                <a:spcPct val="100000"/>
              </a:lnSpc>
              <a:buSzPts val="1100"/>
              <a:buNone/>
            </a:pPr>
            <a:endParaRPr lang="en-US" sz="1800" dirty="0"/>
          </a:p>
          <a:p>
            <a:pPr marL="0" lvl="0" indent="0">
              <a:lnSpc>
                <a:spcPct val="100000"/>
              </a:lnSpc>
              <a:buSzPts val="1100"/>
              <a:buNone/>
            </a:pPr>
            <a:r>
              <a:rPr lang="en-US" sz="1800" dirty="0" err="1" smtClean="0"/>
              <a:t>Bitne</a:t>
            </a:r>
            <a:r>
              <a:rPr lang="en-US" sz="1800" dirty="0" smtClean="0"/>
              <a:t> </a:t>
            </a:r>
            <a:r>
              <a:rPr lang="en-US" sz="1800" dirty="0" err="1" smtClean="0"/>
              <a:t>funkcije</a:t>
            </a:r>
            <a:r>
              <a:rPr lang="en-US" sz="1800" dirty="0" smtClean="0"/>
              <a:t> Pillow </a:t>
            </a:r>
            <a:r>
              <a:rPr lang="en-US" sz="1800" dirty="0" err="1" smtClean="0"/>
              <a:t>biblioteke</a:t>
            </a:r>
            <a:r>
              <a:rPr lang="en-US" sz="1800" dirty="0" smtClean="0"/>
              <a:t>:</a:t>
            </a:r>
          </a:p>
          <a:p>
            <a:pPr marL="285750" indent="-285750">
              <a:lnSpc>
                <a:spcPct val="100000"/>
              </a:lnSpc>
              <a:buSzPts val="1100"/>
              <a:buFont typeface="Courier New" pitchFamily="49" charset="0"/>
              <a:buChar char="o"/>
            </a:pPr>
            <a:r>
              <a:rPr lang="en-US" sz="1800" dirty="0" err="1" smtClean="0"/>
              <a:t>Image.new</a:t>
            </a:r>
            <a:r>
              <a:rPr lang="en-US" sz="1800" dirty="0" smtClean="0"/>
              <a:t>()</a:t>
            </a:r>
          </a:p>
          <a:p>
            <a:pPr marL="285750" indent="-285750">
              <a:lnSpc>
                <a:spcPct val="100000"/>
              </a:lnSpc>
              <a:buSzPts val="1100"/>
              <a:buFont typeface="Courier New" pitchFamily="49" charset="0"/>
              <a:buChar char="o"/>
            </a:pPr>
            <a:r>
              <a:rPr lang="en-US" sz="1800" dirty="0" err="1" smtClean="0"/>
              <a:t>Image.polygon</a:t>
            </a:r>
            <a:r>
              <a:rPr lang="en-US" sz="1800" dirty="0" smtClean="0"/>
              <a:t>()</a:t>
            </a:r>
          </a:p>
          <a:p>
            <a:pPr marL="285750" indent="-285750">
              <a:lnSpc>
                <a:spcPct val="100000"/>
              </a:lnSpc>
              <a:buSzPts val="1100"/>
              <a:buFont typeface="Courier New" pitchFamily="49" charset="0"/>
              <a:buChar char="o"/>
            </a:pPr>
            <a:r>
              <a:rPr lang="en-US" sz="1800" dirty="0" err="1" smtClean="0"/>
              <a:t>ImageDraw.Draw</a:t>
            </a:r>
            <a:r>
              <a:rPr lang="en-US" sz="1800" dirty="0" smtClean="0"/>
              <a:t>()</a:t>
            </a:r>
          </a:p>
        </p:txBody>
      </p:sp>
      <p:sp>
        <p:nvSpPr>
          <p:cNvPr id="413" name="Google Shape;413;p25"/>
          <p:cNvSpPr txBox="1">
            <a:spLocks noGrp="1"/>
          </p:cNvSpPr>
          <p:nvPr>
            <p:ph type="title"/>
          </p:nvPr>
        </p:nvSpPr>
        <p:spPr>
          <a:xfrm>
            <a:off x="4644008" y="188640"/>
            <a:ext cx="4177800" cy="8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Reprezentacija</a:t>
            </a:r>
            <a:r>
              <a:rPr lang="en-US" dirty="0" smtClean="0"/>
              <a:t> </a:t>
            </a:r>
            <a:r>
              <a:rPr lang="en-US" dirty="0" err="1" smtClean="0"/>
              <a:t>slike</a:t>
            </a:r>
            <a:r>
              <a:rPr lang="en-US" dirty="0" smtClean="0"/>
              <a:t> i </a:t>
            </a:r>
            <a:r>
              <a:rPr lang="en-US" dirty="0" err="1" smtClean="0"/>
              <a:t>crtanje</a:t>
            </a:r>
            <a:r>
              <a:rPr lang="en-US" dirty="0" smtClean="0"/>
              <a:t> </a:t>
            </a:r>
            <a:r>
              <a:rPr lang="en-US" dirty="0" err="1" smtClean="0"/>
              <a:t>poligona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163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5"/>
          <p:cNvSpPr txBox="1">
            <a:spLocks noGrp="1"/>
          </p:cNvSpPr>
          <p:nvPr>
            <p:ph type="body" idx="1"/>
          </p:nvPr>
        </p:nvSpPr>
        <p:spPr>
          <a:xfrm>
            <a:off x="631525" y="1613896"/>
            <a:ext cx="7882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SzPts val="1100"/>
              <a:buNone/>
            </a:pPr>
            <a:r>
              <a:rPr lang="en-US" sz="1800" dirty="0"/>
              <a:t>Fitness </a:t>
            </a:r>
            <a:r>
              <a:rPr lang="en-US" sz="1800" dirty="0" err="1"/>
              <a:t>fukcija</a:t>
            </a:r>
            <a:r>
              <a:rPr lang="en-US" sz="1800" dirty="0"/>
              <a:t> je </a:t>
            </a:r>
            <a:r>
              <a:rPr lang="en-US" sz="1800" dirty="0" err="1"/>
              <a:t>ono</a:t>
            </a:r>
            <a:r>
              <a:rPr lang="en-US" sz="1800" dirty="0"/>
              <a:t> </a:t>
            </a:r>
            <a:r>
              <a:rPr lang="en-US" sz="1800" dirty="0" err="1"/>
              <a:t>sto</a:t>
            </a:r>
            <a:r>
              <a:rPr lang="en-US" sz="1800" dirty="0"/>
              <a:t> </a:t>
            </a:r>
            <a:r>
              <a:rPr lang="en-US" sz="1800" dirty="0" err="1"/>
              <a:t>ce</a:t>
            </a:r>
            <a:r>
              <a:rPr lang="en-US" sz="1800" dirty="0"/>
              <a:t> </a:t>
            </a:r>
            <a:r>
              <a:rPr lang="en-US" sz="1800" dirty="0" err="1"/>
              <a:t>nam</a:t>
            </a:r>
            <a:r>
              <a:rPr lang="en-US" sz="1800" dirty="0"/>
              <a:t> </a:t>
            </a:r>
            <a:r>
              <a:rPr lang="en-US" sz="1800" dirty="0" err="1"/>
              <a:t>govoriti</a:t>
            </a:r>
            <a:r>
              <a:rPr lang="en-US" sz="1800" dirty="0"/>
              <a:t> </a:t>
            </a:r>
            <a:r>
              <a:rPr lang="en-US" sz="1800" dirty="0" err="1"/>
              <a:t>koliko</a:t>
            </a:r>
            <a:r>
              <a:rPr lang="en-US" sz="1800" dirty="0"/>
              <a:t> </a:t>
            </a:r>
            <a:r>
              <a:rPr lang="en-US" sz="1800" dirty="0" err="1"/>
              <a:t>su</a:t>
            </a:r>
            <a:r>
              <a:rPr lang="en-US" sz="1800" dirty="0"/>
              <a:t> </a:t>
            </a:r>
            <a:r>
              <a:rPr lang="en-US" sz="1800" dirty="0" err="1"/>
              <a:t>nase</a:t>
            </a:r>
            <a:r>
              <a:rPr lang="en-US" sz="1800" dirty="0"/>
              <a:t> </a:t>
            </a:r>
            <a:r>
              <a:rPr lang="en-US" sz="1800" dirty="0" err="1"/>
              <a:t>aproksimacije</a:t>
            </a:r>
            <a:r>
              <a:rPr lang="en-US" sz="1800" dirty="0"/>
              <a:t> </a:t>
            </a:r>
            <a:r>
              <a:rPr lang="en-US" sz="1800" dirty="0" err="1"/>
              <a:t>dobre</a:t>
            </a:r>
            <a:r>
              <a:rPr lang="en-US" sz="1800" dirty="0"/>
              <a:t> </a:t>
            </a:r>
            <a:r>
              <a:rPr lang="en-US" sz="1800" dirty="0" err="1"/>
              <a:t>tj</a:t>
            </a:r>
            <a:r>
              <a:rPr lang="en-US" sz="1800" dirty="0"/>
              <a:t>. </a:t>
            </a:r>
            <a:r>
              <a:rPr lang="en-US" sz="1800" dirty="0" err="1"/>
              <a:t>koliko</a:t>
            </a:r>
            <a:r>
              <a:rPr lang="en-US" sz="1800" dirty="0"/>
              <a:t> </a:t>
            </a:r>
            <a:r>
              <a:rPr lang="en-US" sz="1800" dirty="0" err="1"/>
              <a:t>su</a:t>
            </a:r>
            <a:r>
              <a:rPr lang="en-US" sz="1800" dirty="0"/>
              <a:t> one </a:t>
            </a:r>
            <a:r>
              <a:rPr lang="en-US" sz="1800" dirty="0" err="1"/>
              <a:t>blizu</a:t>
            </a:r>
            <a:r>
              <a:rPr lang="en-US" sz="1800" dirty="0"/>
              <a:t> </a:t>
            </a:r>
            <a:r>
              <a:rPr lang="en-US" sz="1800" dirty="0" err="1"/>
              <a:t>originalnoj</a:t>
            </a:r>
            <a:r>
              <a:rPr lang="en-US" sz="1800" dirty="0"/>
              <a:t> </a:t>
            </a:r>
            <a:r>
              <a:rPr lang="en-US" sz="1800" dirty="0" err="1" smtClean="0"/>
              <a:t>slici</a:t>
            </a:r>
            <a:r>
              <a:rPr lang="en-US" sz="1800" dirty="0" smtClean="0"/>
              <a:t>.</a:t>
            </a:r>
          </a:p>
          <a:p>
            <a:pPr marL="0" lvl="0" indent="0">
              <a:lnSpc>
                <a:spcPct val="100000"/>
              </a:lnSpc>
              <a:buSzPts val="1100"/>
              <a:buNone/>
            </a:pPr>
            <a:endParaRPr lang="en-US" sz="1800" dirty="0" smtClean="0"/>
          </a:p>
          <a:p>
            <a:pPr marL="0" lvl="0" indent="0">
              <a:lnSpc>
                <a:spcPct val="100000"/>
              </a:lnSpc>
              <a:buSzPts val="1100"/>
              <a:buNone/>
            </a:pPr>
            <a:r>
              <a:rPr lang="en-US" sz="1800" dirty="0" err="1" smtClean="0"/>
              <a:t>Koristili</a:t>
            </a:r>
            <a:r>
              <a:rPr lang="en-US" sz="1800" dirty="0" smtClean="0"/>
              <a:t> </a:t>
            </a:r>
            <a:r>
              <a:rPr lang="en-US" sz="1800" dirty="0" err="1" smtClean="0"/>
              <a:t>smo</a:t>
            </a:r>
            <a:r>
              <a:rPr lang="en-US" sz="1800" dirty="0" smtClean="0"/>
              <a:t> </a:t>
            </a:r>
            <a:r>
              <a:rPr lang="en-US" sz="1800" dirty="0" err="1" smtClean="0"/>
              <a:t>dve</a:t>
            </a:r>
            <a:r>
              <a:rPr lang="en-US" sz="1800" dirty="0" smtClean="0"/>
              <a:t> </a:t>
            </a:r>
            <a:r>
              <a:rPr lang="en-US" sz="1800" dirty="0" err="1" smtClean="0"/>
              <a:t>funkcije</a:t>
            </a:r>
            <a:r>
              <a:rPr lang="en-US" sz="1800" dirty="0" smtClean="0"/>
              <a:t>:</a:t>
            </a:r>
          </a:p>
          <a:p>
            <a:pPr marL="285750" lvl="0" indent="-285750">
              <a:lnSpc>
                <a:spcPct val="100000"/>
              </a:lnSpc>
              <a:buSzPts val="1100"/>
              <a:buFont typeface="Courier New" pitchFamily="49" charset="0"/>
              <a:buChar char="o"/>
            </a:pPr>
            <a:r>
              <a:rPr lang="en-US" sz="1800" dirty="0" err="1"/>
              <a:t>Euklidsko</a:t>
            </a:r>
            <a:r>
              <a:rPr lang="en-US" sz="1800" dirty="0"/>
              <a:t> </a:t>
            </a:r>
            <a:r>
              <a:rPr lang="en-US" sz="1800" dirty="0" err="1" smtClean="0"/>
              <a:t>rastojanje</a:t>
            </a:r>
            <a:endParaRPr lang="en-US" sz="1800" dirty="0" smtClean="0"/>
          </a:p>
          <a:p>
            <a:pPr marL="285750" lvl="0" indent="-285750">
              <a:lnSpc>
                <a:spcPct val="100000"/>
              </a:lnSpc>
              <a:buSzPts val="1100"/>
              <a:buFont typeface="Courier New" pitchFamily="49" charset="0"/>
              <a:buChar char="o"/>
            </a:pPr>
            <a:r>
              <a:rPr lang="en-US" sz="1800" dirty="0" smtClean="0"/>
              <a:t>SSIM (Structural </a:t>
            </a:r>
            <a:r>
              <a:rPr lang="en-US" sz="1800" dirty="0"/>
              <a:t>similarity index measure)</a:t>
            </a:r>
            <a:endParaRPr sz="1800" dirty="0"/>
          </a:p>
        </p:txBody>
      </p:sp>
      <p:sp>
        <p:nvSpPr>
          <p:cNvPr id="413" name="Google Shape;413;p25"/>
          <p:cNvSpPr txBox="1">
            <a:spLocks noGrp="1"/>
          </p:cNvSpPr>
          <p:nvPr>
            <p:ph type="title"/>
          </p:nvPr>
        </p:nvSpPr>
        <p:spPr>
          <a:xfrm>
            <a:off x="4336000" y="393324"/>
            <a:ext cx="4177800" cy="8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Fitness funkcija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163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5"/>
          <p:cNvSpPr txBox="1">
            <a:spLocks noGrp="1"/>
          </p:cNvSpPr>
          <p:nvPr>
            <p:ph type="body" idx="1"/>
          </p:nvPr>
        </p:nvSpPr>
        <p:spPr>
          <a:xfrm>
            <a:off x="631525" y="1613896"/>
            <a:ext cx="7882200" cy="51274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SzPts val="1100"/>
              <a:buNone/>
            </a:pPr>
            <a:r>
              <a:rPr lang="en-US" sz="1800" dirty="0" err="1"/>
              <a:t>R</a:t>
            </a:r>
            <a:r>
              <a:rPr lang="en-US" sz="1800" dirty="0" err="1" smtClean="0"/>
              <a:t>acunamo</a:t>
            </a:r>
            <a:r>
              <a:rPr lang="en-US" sz="1800" dirty="0" smtClean="0"/>
              <a:t> </a:t>
            </a:r>
            <a:r>
              <a:rPr lang="en-US" sz="1800" dirty="0" err="1"/>
              <a:t>rastojanje</a:t>
            </a:r>
            <a:r>
              <a:rPr lang="en-US" sz="1800" dirty="0"/>
              <a:t> </a:t>
            </a:r>
            <a:r>
              <a:rPr lang="en-US" sz="1800" dirty="0" err="1"/>
              <a:t>boja</a:t>
            </a:r>
            <a:r>
              <a:rPr lang="en-US" sz="1800" dirty="0"/>
              <a:t> </a:t>
            </a:r>
            <a:r>
              <a:rPr lang="en-US" sz="1800" dirty="0" err="1"/>
              <a:t>izmedju</a:t>
            </a:r>
            <a:r>
              <a:rPr lang="en-US" sz="1800" dirty="0"/>
              <a:t> </a:t>
            </a:r>
            <a:r>
              <a:rPr lang="en-US" sz="1800" dirty="0" err="1"/>
              <a:t>svaka</a:t>
            </a:r>
            <a:r>
              <a:rPr lang="en-US" sz="1800" dirty="0"/>
              <a:t> </a:t>
            </a:r>
            <a:r>
              <a:rPr lang="en-US" sz="1800" dirty="0" err="1"/>
              <a:t>dva</a:t>
            </a:r>
            <a:r>
              <a:rPr lang="en-US" sz="1800" dirty="0"/>
              <a:t> </a:t>
            </a:r>
            <a:r>
              <a:rPr lang="en-US" sz="1800" dirty="0" err="1"/>
              <a:t>piksela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istim</a:t>
            </a:r>
            <a:r>
              <a:rPr lang="en-US" sz="1800" dirty="0"/>
              <a:t> </a:t>
            </a:r>
            <a:r>
              <a:rPr lang="en-US" sz="1800" dirty="0" err="1"/>
              <a:t>kordinatama</a:t>
            </a:r>
            <a:r>
              <a:rPr lang="en-US" sz="1800" dirty="0"/>
              <a:t> </a:t>
            </a:r>
            <a:r>
              <a:rPr lang="en-US" sz="1800" dirty="0" err="1"/>
              <a:t>originalne</a:t>
            </a:r>
            <a:r>
              <a:rPr lang="en-US" sz="1800" dirty="0"/>
              <a:t> </a:t>
            </a:r>
            <a:r>
              <a:rPr lang="en-US" sz="1800" dirty="0" err="1"/>
              <a:t>slike</a:t>
            </a:r>
            <a:r>
              <a:rPr lang="en-US" sz="1800" dirty="0"/>
              <a:t> i </a:t>
            </a:r>
            <a:r>
              <a:rPr lang="en-US" sz="1800" dirty="0" err="1"/>
              <a:t>nase</a:t>
            </a:r>
            <a:r>
              <a:rPr lang="en-US" sz="1800" dirty="0"/>
              <a:t> </a:t>
            </a:r>
            <a:r>
              <a:rPr lang="en-US" sz="1800" dirty="0" err="1"/>
              <a:t>aproksimacije</a:t>
            </a:r>
            <a:r>
              <a:rPr lang="en-US" sz="1800" dirty="0"/>
              <a:t>. </a:t>
            </a:r>
            <a:r>
              <a:rPr lang="en-US" sz="1800" dirty="0" err="1"/>
              <a:t>Ukupan</a:t>
            </a:r>
            <a:r>
              <a:rPr lang="en-US" sz="1800" dirty="0"/>
              <a:t> fitness </a:t>
            </a:r>
            <a:r>
              <a:rPr lang="en-US" sz="1800" dirty="0" err="1"/>
              <a:t>bice</a:t>
            </a:r>
            <a:r>
              <a:rPr lang="en-US" sz="1800" dirty="0"/>
              <a:t> </a:t>
            </a:r>
            <a:r>
              <a:rPr lang="en-US" sz="1800" dirty="0" err="1"/>
              <a:t>suma</a:t>
            </a:r>
            <a:r>
              <a:rPr lang="en-US" sz="1800" dirty="0"/>
              <a:t> </a:t>
            </a:r>
            <a:r>
              <a:rPr lang="en-US" sz="1800" dirty="0" err="1"/>
              <a:t>ovih</a:t>
            </a:r>
            <a:r>
              <a:rPr lang="en-US" sz="1800" dirty="0"/>
              <a:t> </a:t>
            </a:r>
            <a:r>
              <a:rPr lang="en-US" sz="1800" dirty="0" err="1" smtClean="0"/>
              <a:t>rastojanja</a:t>
            </a:r>
            <a:r>
              <a:rPr lang="en-US" sz="1800" dirty="0" smtClean="0"/>
              <a:t>.</a:t>
            </a:r>
          </a:p>
          <a:p>
            <a:pPr marL="0" lvl="0" indent="0">
              <a:lnSpc>
                <a:spcPct val="100000"/>
              </a:lnSpc>
              <a:buSzPts val="1100"/>
              <a:buNone/>
            </a:pPr>
            <a:endParaRPr lang="en-US" sz="1800" dirty="0"/>
          </a:p>
          <a:p>
            <a:pPr marL="0" lvl="0" indent="0">
              <a:lnSpc>
                <a:spcPct val="100000"/>
              </a:lnSpc>
              <a:buSzPts val="1100"/>
              <a:buNone/>
            </a:pPr>
            <a:endParaRPr lang="en-US" sz="1800" dirty="0" smtClean="0"/>
          </a:p>
          <a:p>
            <a:pPr marL="0" lvl="0" indent="0">
              <a:lnSpc>
                <a:spcPct val="100000"/>
              </a:lnSpc>
              <a:buSzPts val="1100"/>
              <a:buNone/>
            </a:pPr>
            <a:endParaRPr lang="en-US" sz="1800" dirty="0" smtClean="0"/>
          </a:p>
          <a:p>
            <a:pPr marL="0" lvl="0" indent="0">
              <a:lnSpc>
                <a:spcPct val="100000"/>
              </a:lnSpc>
              <a:buSzPts val="1100"/>
              <a:buNone/>
            </a:pPr>
            <a:endParaRPr lang="en-US" sz="1800" dirty="0"/>
          </a:p>
          <a:p>
            <a:pPr marL="0" lvl="0" indent="0">
              <a:lnSpc>
                <a:spcPct val="100000"/>
              </a:lnSpc>
              <a:buSzPts val="1100"/>
              <a:buNone/>
            </a:pPr>
            <a:endParaRPr lang="en-US" sz="1800" dirty="0" smtClean="0"/>
          </a:p>
          <a:p>
            <a:pPr marL="0" lvl="0" indent="0">
              <a:lnSpc>
                <a:spcPct val="100000"/>
              </a:lnSpc>
              <a:buSzPts val="1100"/>
              <a:buNone/>
            </a:pPr>
            <a:endParaRPr lang="en-US" sz="1800" dirty="0"/>
          </a:p>
          <a:p>
            <a:pPr marL="0" lvl="0" indent="0">
              <a:lnSpc>
                <a:spcPct val="100000"/>
              </a:lnSpc>
              <a:buSzPts val="1100"/>
              <a:buNone/>
            </a:pPr>
            <a:endParaRPr lang="en-US" sz="1800" dirty="0" smtClean="0"/>
          </a:p>
          <a:p>
            <a:pPr marL="0" lvl="0" indent="0">
              <a:lnSpc>
                <a:spcPct val="100000"/>
              </a:lnSpc>
              <a:buSzPts val="1100"/>
              <a:buNone/>
            </a:pPr>
            <a:endParaRPr lang="en-US" sz="1800" dirty="0"/>
          </a:p>
          <a:p>
            <a:pPr marL="0" lvl="0" indent="0">
              <a:lnSpc>
                <a:spcPct val="100000"/>
              </a:lnSpc>
              <a:buSzPts val="1100"/>
              <a:buNone/>
            </a:pPr>
            <a:endParaRPr lang="en-US" sz="1800" dirty="0" smtClean="0"/>
          </a:p>
          <a:p>
            <a:pPr marL="0" lvl="0" indent="0">
              <a:lnSpc>
                <a:spcPct val="100000"/>
              </a:lnSpc>
              <a:buSzPts val="1100"/>
              <a:buNone/>
            </a:pPr>
            <a:endParaRPr lang="en-US" sz="1800" dirty="0"/>
          </a:p>
          <a:p>
            <a:pPr marL="0" lvl="0" indent="0">
              <a:lnSpc>
                <a:spcPct val="100000"/>
              </a:lnSpc>
              <a:buSzPts val="1100"/>
              <a:buNone/>
            </a:pPr>
            <a:endParaRPr lang="en-US" sz="1800" dirty="0" smtClean="0"/>
          </a:p>
          <a:p>
            <a:pPr marL="0" lvl="0" indent="0">
              <a:lnSpc>
                <a:spcPct val="100000"/>
              </a:lnSpc>
              <a:buSzPts val="1100"/>
              <a:buNone/>
            </a:pPr>
            <a:endParaRPr lang="en-US" sz="1800" dirty="0"/>
          </a:p>
          <a:p>
            <a:pPr marL="0" lvl="0" indent="0">
              <a:lnSpc>
                <a:spcPct val="100000"/>
              </a:lnSpc>
              <a:buSzPts val="1100"/>
              <a:buNone/>
            </a:pPr>
            <a:r>
              <a:rPr lang="en-US" sz="1800" dirty="0" err="1" smtClean="0"/>
              <a:t>Sto</a:t>
            </a:r>
            <a:r>
              <a:rPr lang="en-US" sz="1800" dirty="0" smtClean="0"/>
              <a:t> je </a:t>
            </a:r>
            <a:r>
              <a:rPr lang="en-US" sz="1800" dirty="0" err="1" smtClean="0"/>
              <a:t>rastojanje</a:t>
            </a:r>
            <a:r>
              <a:rPr lang="en-US" sz="1800" dirty="0" smtClean="0"/>
              <a:t> </a:t>
            </a:r>
            <a:r>
              <a:rPr lang="en-US" sz="1800" dirty="0" err="1" smtClean="0"/>
              <a:t>manje</a:t>
            </a:r>
            <a:r>
              <a:rPr lang="en-US" sz="1800" dirty="0" smtClean="0"/>
              <a:t> to je </a:t>
            </a:r>
            <a:r>
              <a:rPr lang="en-US" sz="1800" dirty="0" err="1" smtClean="0"/>
              <a:t>aproksimacija</a:t>
            </a:r>
            <a:r>
              <a:rPr lang="en-US" sz="1800" dirty="0" smtClean="0"/>
              <a:t> </a:t>
            </a:r>
            <a:r>
              <a:rPr lang="en-US" sz="1800" dirty="0" err="1" smtClean="0"/>
              <a:t>bolja</a:t>
            </a:r>
            <a:r>
              <a:rPr lang="en-US" sz="1800" dirty="0" smtClean="0"/>
              <a:t>.</a:t>
            </a:r>
            <a:endParaRPr sz="1800" dirty="0"/>
          </a:p>
        </p:txBody>
      </p:sp>
      <p:sp>
        <p:nvSpPr>
          <p:cNvPr id="413" name="Google Shape;413;p25"/>
          <p:cNvSpPr txBox="1">
            <a:spLocks noGrp="1"/>
          </p:cNvSpPr>
          <p:nvPr>
            <p:ph type="title"/>
          </p:nvPr>
        </p:nvSpPr>
        <p:spPr>
          <a:xfrm>
            <a:off x="4336000" y="393324"/>
            <a:ext cx="4177800" cy="8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Euklidsko rastojanje</a:t>
            </a:r>
            <a:endParaRPr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03" y="2636912"/>
            <a:ext cx="4267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163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5"/>
          <p:cNvSpPr txBox="1">
            <a:spLocks noGrp="1"/>
          </p:cNvSpPr>
          <p:nvPr>
            <p:ph type="body" idx="1"/>
          </p:nvPr>
        </p:nvSpPr>
        <p:spPr>
          <a:xfrm>
            <a:off x="631525" y="1613896"/>
            <a:ext cx="7882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SzPts val="1100"/>
              <a:buNone/>
            </a:pPr>
            <a:r>
              <a:rPr lang="en-US" sz="1800" dirty="0"/>
              <a:t>SSIM (Structural Similarity Index) je </a:t>
            </a:r>
            <a:r>
              <a:rPr lang="en-US" sz="1800" dirty="0" err="1"/>
              <a:t>perceptivna</a:t>
            </a:r>
            <a:r>
              <a:rPr lang="en-US" sz="1800" dirty="0"/>
              <a:t> </a:t>
            </a:r>
            <a:r>
              <a:rPr lang="en-US" sz="1800" dirty="0" err="1"/>
              <a:t>metrika</a:t>
            </a:r>
            <a:r>
              <a:rPr lang="en-US" sz="1800" dirty="0"/>
              <a:t> </a:t>
            </a:r>
            <a:r>
              <a:rPr lang="en-US" sz="1800" dirty="0" err="1"/>
              <a:t>koja</a:t>
            </a:r>
            <a:r>
              <a:rPr lang="en-US" sz="1800" dirty="0"/>
              <a:t> </a:t>
            </a:r>
            <a:r>
              <a:rPr lang="en-US" sz="1800" dirty="0" err="1"/>
              <a:t>kvantifikuje</a:t>
            </a:r>
            <a:r>
              <a:rPr lang="en-US" sz="1800" dirty="0"/>
              <a:t> </a:t>
            </a:r>
            <a:r>
              <a:rPr lang="en-US" sz="1800" dirty="0" err="1"/>
              <a:t>degradaciju</a:t>
            </a:r>
            <a:r>
              <a:rPr lang="en-US" sz="1800" dirty="0"/>
              <a:t> </a:t>
            </a:r>
            <a:r>
              <a:rPr lang="en-US" sz="1800" dirty="0" err="1"/>
              <a:t>kvaliteta</a:t>
            </a:r>
            <a:r>
              <a:rPr lang="en-US" sz="1800" dirty="0"/>
              <a:t> </a:t>
            </a:r>
            <a:r>
              <a:rPr lang="en-US" sz="1800" dirty="0" err="1"/>
              <a:t>slike</a:t>
            </a:r>
            <a:r>
              <a:rPr lang="en-US" sz="1800" dirty="0"/>
              <a:t> </a:t>
            </a:r>
            <a:r>
              <a:rPr lang="en-US" sz="1800" dirty="0" err="1"/>
              <a:t>koja</a:t>
            </a:r>
            <a:r>
              <a:rPr lang="en-US" sz="1800" dirty="0"/>
              <a:t> </a:t>
            </a:r>
            <a:r>
              <a:rPr lang="en-US" sz="1800" dirty="0" err="1"/>
              <a:t>moze</a:t>
            </a:r>
            <a:r>
              <a:rPr lang="en-US" sz="1800" dirty="0"/>
              <a:t> </a:t>
            </a:r>
            <a:r>
              <a:rPr lang="en-US" sz="1800" dirty="0" err="1"/>
              <a:t>nastati</a:t>
            </a:r>
            <a:r>
              <a:rPr lang="en-US" sz="1800" dirty="0"/>
              <a:t> </a:t>
            </a:r>
            <a:r>
              <a:rPr lang="en-US" sz="1800" dirty="0" err="1"/>
              <a:t>kao</a:t>
            </a:r>
            <a:r>
              <a:rPr lang="en-US" sz="1800" dirty="0"/>
              <a:t> </a:t>
            </a:r>
            <a:r>
              <a:rPr lang="en-US" sz="1800" dirty="0" err="1"/>
              <a:t>posledica</a:t>
            </a:r>
            <a:r>
              <a:rPr lang="en-US" sz="1800" dirty="0"/>
              <a:t> </a:t>
            </a:r>
            <a:r>
              <a:rPr lang="en-US" sz="1800" dirty="0" err="1"/>
              <a:t>procesiranja</a:t>
            </a:r>
            <a:r>
              <a:rPr lang="en-US" sz="1800" dirty="0"/>
              <a:t> </a:t>
            </a:r>
            <a:r>
              <a:rPr lang="en-US" sz="1800" dirty="0" err="1"/>
              <a:t>slike</a:t>
            </a:r>
            <a:r>
              <a:rPr lang="en-US" sz="1800" dirty="0"/>
              <a:t> (</a:t>
            </a:r>
            <a:r>
              <a:rPr lang="en-US" sz="1800" dirty="0" err="1"/>
              <a:t>npr</a:t>
            </a:r>
            <a:r>
              <a:rPr lang="en-US" sz="1800" dirty="0"/>
              <a:t>. </a:t>
            </a:r>
            <a:r>
              <a:rPr lang="en-US" sz="1800" dirty="0" err="1"/>
              <a:t>kompresija</a:t>
            </a:r>
            <a:r>
              <a:rPr lang="en-US" sz="1800" dirty="0"/>
              <a:t>) </a:t>
            </a:r>
            <a:r>
              <a:rPr lang="en-US" sz="1800" dirty="0" err="1"/>
              <a:t>ili</a:t>
            </a:r>
            <a:r>
              <a:rPr lang="en-US" sz="1800" dirty="0"/>
              <a:t> </a:t>
            </a:r>
            <a:r>
              <a:rPr lang="en-US" sz="1800" dirty="0" err="1"/>
              <a:t>transmisije</a:t>
            </a:r>
            <a:r>
              <a:rPr lang="en-US" sz="1800" dirty="0"/>
              <a:t> </a:t>
            </a:r>
            <a:r>
              <a:rPr lang="en-US" sz="1800" dirty="0" err="1"/>
              <a:t>slike</a:t>
            </a:r>
            <a:r>
              <a:rPr lang="en-US" sz="1800" dirty="0" smtClean="0"/>
              <a:t>.</a:t>
            </a:r>
          </a:p>
          <a:p>
            <a:pPr marL="0" lvl="0" indent="0">
              <a:lnSpc>
                <a:spcPct val="100000"/>
              </a:lnSpc>
              <a:buSzPts val="1100"/>
              <a:buNone/>
            </a:pPr>
            <a:endParaRPr lang="en-US" sz="1800" dirty="0"/>
          </a:p>
          <a:p>
            <a:pPr marL="0" lvl="0" indent="0">
              <a:lnSpc>
                <a:spcPct val="100000"/>
              </a:lnSpc>
              <a:buSzPts val="1100"/>
              <a:buNone/>
            </a:pPr>
            <a:r>
              <a:rPr lang="en-US" sz="1800" dirty="0" err="1"/>
              <a:t>Za</a:t>
            </a:r>
            <a:r>
              <a:rPr lang="en-US" sz="1800" dirty="0"/>
              <a:t> </a:t>
            </a:r>
            <a:r>
              <a:rPr lang="en-US" sz="1800" dirty="0" err="1"/>
              <a:t>nase</a:t>
            </a:r>
            <a:r>
              <a:rPr lang="en-US" sz="1800" dirty="0"/>
              <a:t> </a:t>
            </a:r>
            <a:r>
              <a:rPr lang="en-US" sz="1800" dirty="0" err="1"/>
              <a:t>potrebe</a:t>
            </a:r>
            <a:r>
              <a:rPr lang="en-US" sz="1800" dirty="0"/>
              <a:t> </a:t>
            </a:r>
            <a:r>
              <a:rPr lang="en-US" sz="1800" dirty="0" err="1"/>
              <a:t>koristicemo</a:t>
            </a:r>
            <a:r>
              <a:rPr lang="en-US" sz="1800" dirty="0"/>
              <a:t> SSIM </a:t>
            </a:r>
            <a:r>
              <a:rPr lang="en-US" sz="1800" dirty="0" err="1"/>
              <a:t>koji</a:t>
            </a:r>
            <a:r>
              <a:rPr lang="en-US" sz="1800" dirty="0"/>
              <a:t> je </a:t>
            </a:r>
            <a:r>
              <a:rPr lang="en-US" sz="1800" dirty="0" err="1"/>
              <a:t>implementiran</a:t>
            </a:r>
            <a:r>
              <a:rPr lang="en-US" sz="1800" dirty="0"/>
              <a:t> u Python </a:t>
            </a:r>
            <a:r>
              <a:rPr lang="en-US" sz="1800" dirty="0" err="1"/>
              <a:t>biblioteci</a:t>
            </a:r>
            <a:r>
              <a:rPr lang="en-US" sz="1800" dirty="0"/>
              <a:t> </a:t>
            </a:r>
            <a:r>
              <a:rPr lang="en-US" sz="1800" dirty="0" err="1"/>
              <a:t>scikit</a:t>
            </a:r>
            <a:r>
              <a:rPr lang="en-US" sz="1800" dirty="0"/>
              <a:t>-image.</a:t>
            </a:r>
            <a:endParaRPr sz="1800" dirty="0"/>
          </a:p>
        </p:txBody>
      </p:sp>
      <p:sp>
        <p:nvSpPr>
          <p:cNvPr id="413" name="Google Shape;413;p25"/>
          <p:cNvSpPr txBox="1">
            <a:spLocks noGrp="1"/>
          </p:cNvSpPr>
          <p:nvPr>
            <p:ph type="title"/>
          </p:nvPr>
        </p:nvSpPr>
        <p:spPr>
          <a:xfrm>
            <a:off x="4336000" y="393324"/>
            <a:ext cx="4177800" cy="8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SSIM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163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5"/>
          <p:cNvSpPr txBox="1">
            <a:spLocks noGrp="1"/>
          </p:cNvSpPr>
          <p:nvPr>
            <p:ph type="body" idx="1"/>
          </p:nvPr>
        </p:nvSpPr>
        <p:spPr>
          <a:xfrm>
            <a:off x="631525" y="1613896"/>
            <a:ext cx="7882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SzPts val="1100"/>
              <a:buNone/>
            </a:pPr>
            <a:r>
              <a:rPr lang="en-US" sz="1800" dirty="0" err="1"/>
              <a:t>Prve</a:t>
            </a:r>
            <a:r>
              <a:rPr lang="en-US" sz="1800" dirty="0"/>
              <a:t> </a:t>
            </a:r>
            <a:r>
              <a:rPr lang="en-US" sz="1800" dirty="0" err="1" smtClean="0"/>
              <a:t>verzije</a:t>
            </a:r>
            <a:r>
              <a:rPr lang="en-US" sz="1800" dirty="0" smtClean="0"/>
              <a:t> </a:t>
            </a:r>
            <a:r>
              <a:rPr lang="en-US" sz="1800" dirty="0" err="1" smtClean="0"/>
              <a:t>alogoritma</a:t>
            </a:r>
            <a:r>
              <a:rPr lang="en-US" sz="1800" dirty="0" smtClean="0"/>
              <a:t> </a:t>
            </a:r>
            <a:r>
              <a:rPr lang="en-US" sz="1800" dirty="0" err="1"/>
              <a:t>p</a:t>
            </a:r>
            <a:r>
              <a:rPr lang="en-US" sz="1800" dirty="0" err="1" smtClean="0"/>
              <a:t>osedovale</a:t>
            </a:r>
            <a:r>
              <a:rPr lang="en-US" sz="1800" dirty="0" smtClean="0"/>
              <a:t> </a:t>
            </a:r>
            <a:r>
              <a:rPr lang="en-US" sz="1800" dirty="0" err="1" smtClean="0"/>
              <a:t>su</a:t>
            </a:r>
            <a:r>
              <a:rPr lang="en-US" sz="1800" dirty="0" smtClean="0"/>
              <a:t>:</a:t>
            </a:r>
            <a:endParaRPr lang="en-US" sz="1800" dirty="0" smtClean="0"/>
          </a:p>
          <a:p>
            <a:pPr marL="285750" lvl="0" indent="-285750">
              <a:lnSpc>
                <a:spcPct val="100000"/>
              </a:lnSpc>
              <a:buSzPts val="1100"/>
              <a:buFont typeface="Courier New" pitchFamily="49" charset="0"/>
              <a:buChar char="o"/>
            </a:pPr>
            <a:r>
              <a:rPr lang="en-US" sz="1800" dirty="0" err="1" smtClean="0"/>
              <a:t>veliku</a:t>
            </a:r>
            <a:r>
              <a:rPr lang="en-US" sz="1800" dirty="0" smtClean="0"/>
              <a:t> </a:t>
            </a:r>
            <a:r>
              <a:rPr lang="en-US" sz="1800" dirty="0" err="1" smtClean="0"/>
              <a:t>populaciju</a:t>
            </a:r>
            <a:endParaRPr lang="en-US" sz="1800" dirty="0" smtClean="0"/>
          </a:p>
          <a:p>
            <a:pPr marL="285750" lvl="0" indent="-285750">
              <a:lnSpc>
                <a:spcPct val="100000"/>
              </a:lnSpc>
              <a:buSzPts val="1100"/>
              <a:buFont typeface="Courier New" pitchFamily="49" charset="0"/>
              <a:buChar char="o"/>
            </a:pPr>
            <a:r>
              <a:rPr lang="en-US" sz="1800" dirty="0" err="1" smtClean="0"/>
              <a:t>metode</a:t>
            </a:r>
            <a:r>
              <a:rPr lang="en-US" sz="1800" dirty="0" smtClean="0"/>
              <a:t> </a:t>
            </a:r>
            <a:r>
              <a:rPr lang="en-US" sz="1800" dirty="0" err="1"/>
              <a:t>za</a:t>
            </a:r>
            <a:r>
              <a:rPr lang="en-US" sz="1800" dirty="0"/>
              <a:t> </a:t>
            </a:r>
            <a:r>
              <a:rPr lang="en-US" sz="1800" dirty="0" err="1"/>
              <a:t>kreiranje</a:t>
            </a:r>
            <a:r>
              <a:rPr lang="en-US" sz="1800" dirty="0"/>
              <a:t> </a:t>
            </a:r>
            <a:r>
              <a:rPr lang="en-US" sz="1800" dirty="0" err="1"/>
              <a:t>inicijalnih</a:t>
            </a:r>
            <a:r>
              <a:rPr lang="en-US" sz="1800" dirty="0"/>
              <a:t> i </a:t>
            </a:r>
            <a:r>
              <a:rPr lang="en-US" sz="1800" dirty="0" err="1"/>
              <a:t>novih</a:t>
            </a:r>
            <a:r>
              <a:rPr lang="en-US" sz="1800" dirty="0"/>
              <a:t> </a:t>
            </a:r>
            <a:r>
              <a:rPr lang="en-US" sz="1800" dirty="0" err="1" smtClean="0"/>
              <a:t>populacija</a:t>
            </a:r>
            <a:r>
              <a:rPr lang="en-US" sz="1800" dirty="0" smtClean="0"/>
              <a:t> </a:t>
            </a:r>
          </a:p>
          <a:p>
            <a:pPr marL="285750" lvl="0" indent="-285750">
              <a:lnSpc>
                <a:spcPct val="100000"/>
              </a:lnSpc>
              <a:buSzPts val="1100"/>
              <a:buFont typeface="Courier New" pitchFamily="49" charset="0"/>
              <a:buChar char="o"/>
            </a:pPr>
            <a:r>
              <a:rPr lang="en-US" sz="1800" dirty="0" err="1" smtClean="0"/>
              <a:t>metode</a:t>
            </a:r>
            <a:r>
              <a:rPr lang="en-US" sz="1800" dirty="0" smtClean="0"/>
              <a:t> </a:t>
            </a:r>
            <a:r>
              <a:rPr lang="en-US" sz="1800" dirty="0" err="1"/>
              <a:t>za</a:t>
            </a:r>
            <a:r>
              <a:rPr lang="en-US" sz="1800" dirty="0"/>
              <a:t> </a:t>
            </a:r>
            <a:r>
              <a:rPr lang="en-US" sz="1800" dirty="0" err="1"/>
              <a:t>selekciju</a:t>
            </a:r>
            <a:r>
              <a:rPr lang="en-US" sz="1800" dirty="0"/>
              <a:t> (</a:t>
            </a:r>
            <a:r>
              <a:rPr lang="en-US" sz="1800" dirty="0" err="1"/>
              <a:t>turnirsku</a:t>
            </a:r>
            <a:r>
              <a:rPr lang="en-US" sz="1800" dirty="0"/>
              <a:t> i </a:t>
            </a:r>
            <a:r>
              <a:rPr lang="en-US" sz="1800" dirty="0" err="1" smtClean="0"/>
              <a:t>ruletsku</a:t>
            </a:r>
            <a:r>
              <a:rPr lang="en-US" sz="1800" dirty="0" smtClean="0"/>
              <a:t>)</a:t>
            </a:r>
          </a:p>
          <a:p>
            <a:pPr marL="285750" lvl="0" indent="-285750">
              <a:lnSpc>
                <a:spcPct val="100000"/>
              </a:lnSpc>
              <a:buSzPts val="1100"/>
              <a:buFont typeface="Courier New" pitchFamily="49" charset="0"/>
              <a:buChar char="o"/>
            </a:pPr>
            <a:r>
              <a:rPr lang="en-US" sz="1800" dirty="0" err="1" smtClean="0"/>
              <a:t>razlicite</a:t>
            </a:r>
            <a:r>
              <a:rPr lang="en-US" sz="1800" dirty="0" smtClean="0"/>
              <a:t> </a:t>
            </a:r>
            <a:r>
              <a:rPr lang="en-US" sz="1800" dirty="0" err="1"/>
              <a:t>metode</a:t>
            </a:r>
            <a:r>
              <a:rPr lang="en-US" sz="1800" dirty="0"/>
              <a:t> </a:t>
            </a:r>
            <a:r>
              <a:rPr lang="en-US" sz="1800" dirty="0" err="1"/>
              <a:t>ukrstanja</a:t>
            </a:r>
            <a:r>
              <a:rPr lang="en-US" sz="1800" dirty="0"/>
              <a:t> </a:t>
            </a:r>
            <a:r>
              <a:rPr lang="en-US" sz="1800" dirty="0" err="1" smtClean="0"/>
              <a:t>jedinki</a:t>
            </a:r>
            <a:endParaRPr lang="en-US" sz="1800" dirty="0" smtClean="0"/>
          </a:p>
          <a:p>
            <a:pPr marL="285750" lvl="0" indent="-285750">
              <a:lnSpc>
                <a:spcPct val="100000"/>
              </a:lnSpc>
              <a:buSzPts val="1100"/>
              <a:buFont typeface="Courier New" pitchFamily="49" charset="0"/>
              <a:buChar char="o"/>
            </a:pPr>
            <a:r>
              <a:rPr lang="en-US" sz="1800" dirty="0" err="1" smtClean="0"/>
              <a:t>metod</a:t>
            </a:r>
            <a:r>
              <a:rPr lang="en-US" sz="1800" dirty="0" smtClean="0"/>
              <a:t> </a:t>
            </a:r>
            <a:r>
              <a:rPr lang="en-US" sz="1800" dirty="0" err="1"/>
              <a:t>za</a:t>
            </a:r>
            <a:r>
              <a:rPr lang="en-US" sz="1800" dirty="0"/>
              <a:t> </a:t>
            </a:r>
            <a:r>
              <a:rPr lang="en-US" sz="1800" dirty="0" err="1" smtClean="0"/>
              <a:t>mutaciju</a:t>
            </a:r>
            <a:endParaRPr lang="en-US" sz="1800" dirty="0" smtClean="0"/>
          </a:p>
          <a:p>
            <a:pPr marL="0" lvl="0" indent="0">
              <a:lnSpc>
                <a:spcPct val="100000"/>
              </a:lnSpc>
              <a:buSzPts val="1100"/>
              <a:buNone/>
            </a:pPr>
            <a:endParaRPr lang="en-US" sz="1800" dirty="0" smtClean="0"/>
          </a:p>
          <a:p>
            <a:pPr marL="0" lvl="0" indent="0">
              <a:lnSpc>
                <a:spcPct val="100000"/>
              </a:lnSpc>
              <a:buSzPts val="1100"/>
              <a:buNone/>
            </a:pPr>
            <a:endParaRPr lang="en-US" sz="1800" dirty="0"/>
          </a:p>
          <a:p>
            <a:pPr marL="0" lvl="0" indent="0">
              <a:lnSpc>
                <a:spcPct val="100000"/>
              </a:lnSpc>
              <a:buSzPts val="1100"/>
              <a:buNone/>
            </a:pPr>
            <a:r>
              <a:rPr lang="en-US" sz="1800" dirty="0" smtClean="0"/>
              <a:t>U </a:t>
            </a:r>
            <a:r>
              <a:rPr lang="en-US" sz="1800" dirty="0" err="1"/>
              <a:t>ovim</a:t>
            </a:r>
            <a:r>
              <a:rPr lang="en-US" sz="1800" dirty="0"/>
              <a:t> </a:t>
            </a:r>
            <a:r>
              <a:rPr lang="en-US" sz="1800" dirty="0" err="1"/>
              <a:t>verzijama</a:t>
            </a:r>
            <a:r>
              <a:rPr lang="en-US" sz="1800" dirty="0"/>
              <a:t> </a:t>
            </a:r>
            <a:r>
              <a:rPr lang="en-US" sz="1800" dirty="0" err="1"/>
              <a:t>jedinku</a:t>
            </a:r>
            <a:r>
              <a:rPr lang="en-US" sz="1800" dirty="0"/>
              <a:t> u </a:t>
            </a:r>
            <a:r>
              <a:rPr lang="en-US" sz="1800" dirty="0" err="1"/>
              <a:t>populaciji</a:t>
            </a:r>
            <a:r>
              <a:rPr lang="en-US" sz="1800" dirty="0"/>
              <a:t> </a:t>
            </a:r>
            <a:r>
              <a:rPr lang="en-US" sz="1800" dirty="0" err="1"/>
              <a:t>predstavljala</a:t>
            </a:r>
            <a:r>
              <a:rPr lang="en-US" sz="1800" dirty="0"/>
              <a:t> je </a:t>
            </a:r>
            <a:r>
              <a:rPr lang="en-US" sz="1800" dirty="0" err="1"/>
              <a:t>jedna</a:t>
            </a:r>
            <a:r>
              <a:rPr lang="en-US" sz="1800" dirty="0"/>
              <a:t> </a:t>
            </a:r>
            <a:r>
              <a:rPr lang="en-US" sz="1800" dirty="0" err="1"/>
              <a:t>aproksimacija</a:t>
            </a:r>
            <a:r>
              <a:rPr lang="en-US" sz="1800" dirty="0"/>
              <a:t> </a:t>
            </a:r>
            <a:r>
              <a:rPr lang="en-US" sz="1800" dirty="0" err="1"/>
              <a:t>zajedno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</a:t>
            </a:r>
            <a:r>
              <a:rPr lang="en-US" sz="1800" dirty="0" err="1"/>
              <a:t>svim</a:t>
            </a:r>
            <a:r>
              <a:rPr lang="en-US" sz="1800" dirty="0"/>
              <a:t> </a:t>
            </a:r>
            <a:r>
              <a:rPr lang="en-US" sz="1800" dirty="0" err="1"/>
              <a:t>svojim</a:t>
            </a:r>
            <a:r>
              <a:rPr lang="en-US" sz="1800" dirty="0"/>
              <a:t> </a:t>
            </a:r>
            <a:r>
              <a:rPr lang="en-US" sz="1800" dirty="0" err="1"/>
              <a:t>poligonima</a:t>
            </a:r>
            <a:r>
              <a:rPr lang="en-US" sz="1800" dirty="0"/>
              <a:t>, </a:t>
            </a:r>
            <a:r>
              <a:rPr lang="en-US" sz="1800" dirty="0" err="1"/>
              <a:t>ovo</a:t>
            </a:r>
            <a:r>
              <a:rPr lang="en-US" sz="1800" dirty="0"/>
              <a:t> je </a:t>
            </a:r>
            <a:r>
              <a:rPr lang="en-US" sz="1800" dirty="0" err="1"/>
              <a:t>cinilo</a:t>
            </a:r>
            <a:r>
              <a:rPr lang="en-US" sz="1800" dirty="0"/>
              <a:t> </a:t>
            </a:r>
            <a:r>
              <a:rPr lang="en-US" sz="1800" dirty="0" err="1"/>
              <a:t>sve</a:t>
            </a:r>
            <a:r>
              <a:rPr lang="en-US" sz="1800" dirty="0"/>
              <a:t> </a:t>
            </a:r>
            <a:r>
              <a:rPr lang="en-US" sz="1800" dirty="0" err="1"/>
              <a:t>navedene</a:t>
            </a:r>
            <a:r>
              <a:rPr lang="en-US" sz="1800" dirty="0"/>
              <a:t> </a:t>
            </a:r>
            <a:r>
              <a:rPr lang="en-US" sz="1800" dirty="0" err="1"/>
              <a:t>metode</a:t>
            </a:r>
            <a:r>
              <a:rPr lang="en-US" sz="1800" dirty="0"/>
              <a:t> </a:t>
            </a:r>
            <a:r>
              <a:rPr lang="en-US" sz="1800" dirty="0" err="1"/>
              <a:t>izuzetno</a:t>
            </a:r>
            <a:r>
              <a:rPr lang="en-US" sz="1800" dirty="0"/>
              <a:t> </a:t>
            </a:r>
            <a:r>
              <a:rPr lang="en-US" sz="1800" dirty="0" err="1"/>
              <a:t>sporim</a:t>
            </a:r>
            <a:r>
              <a:rPr lang="en-US" sz="1800" dirty="0"/>
              <a:t> i </a:t>
            </a:r>
            <a:r>
              <a:rPr lang="en-US" sz="1800" dirty="0" err="1"/>
              <a:t>jos</a:t>
            </a:r>
            <a:r>
              <a:rPr lang="en-US" sz="1800" dirty="0"/>
              <a:t> </a:t>
            </a:r>
            <a:r>
              <a:rPr lang="en-US" sz="1800" dirty="0" err="1"/>
              <a:t>dodatno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to </a:t>
            </a:r>
            <a:r>
              <a:rPr lang="en-US" sz="1800" dirty="0" err="1"/>
              <a:t>za</a:t>
            </a:r>
            <a:r>
              <a:rPr lang="en-US" sz="1800" dirty="0"/>
              <a:t> fitness </a:t>
            </a:r>
            <a:r>
              <a:rPr lang="en-US" sz="1800" dirty="0" err="1"/>
              <a:t>korisceno</a:t>
            </a:r>
            <a:r>
              <a:rPr lang="en-US" sz="1800" dirty="0"/>
              <a:t> je </a:t>
            </a:r>
            <a:r>
              <a:rPr lang="en-US" sz="1800" dirty="0" err="1"/>
              <a:t>Euklidsko</a:t>
            </a:r>
            <a:r>
              <a:rPr lang="en-US" sz="1800" dirty="0"/>
              <a:t> </a:t>
            </a:r>
            <a:r>
              <a:rPr lang="en-US" sz="1800" dirty="0" err="1"/>
              <a:t>rastojanje</a:t>
            </a:r>
            <a:r>
              <a:rPr lang="en-US" sz="1800" dirty="0" smtClean="0"/>
              <a:t>.</a:t>
            </a:r>
          </a:p>
          <a:p>
            <a:pPr marL="0" lvl="0" indent="0">
              <a:lnSpc>
                <a:spcPct val="100000"/>
              </a:lnSpc>
              <a:buSzPts val="1100"/>
              <a:buNone/>
            </a:pPr>
            <a:endParaRPr lang="en-US" sz="1800" dirty="0" smtClean="0"/>
          </a:p>
          <a:p>
            <a:pPr marL="0" lvl="0" indent="0">
              <a:lnSpc>
                <a:spcPct val="100000"/>
              </a:lnSpc>
              <a:buSzPts val="1100"/>
              <a:buNone/>
            </a:pPr>
            <a:r>
              <a:rPr lang="en-US" sz="1800" dirty="0" err="1" smtClean="0"/>
              <a:t>Prednosti</a:t>
            </a:r>
            <a:r>
              <a:rPr lang="en-US" sz="1800" dirty="0" smtClean="0"/>
              <a:t>?</a:t>
            </a:r>
          </a:p>
          <a:p>
            <a:pPr marL="0" lvl="0" indent="0">
              <a:lnSpc>
                <a:spcPct val="100000"/>
              </a:lnSpc>
              <a:buSzPts val="1100"/>
              <a:buNone/>
            </a:pPr>
            <a:r>
              <a:rPr lang="en-US" sz="1800" dirty="0" smtClean="0"/>
              <a:t>Mane?</a:t>
            </a:r>
            <a:endParaRPr lang="en-US" sz="1800" dirty="0"/>
          </a:p>
        </p:txBody>
      </p:sp>
      <p:sp>
        <p:nvSpPr>
          <p:cNvPr id="413" name="Google Shape;413;p25"/>
          <p:cNvSpPr txBox="1">
            <a:spLocks noGrp="1"/>
          </p:cNvSpPr>
          <p:nvPr>
            <p:ph type="title"/>
          </p:nvPr>
        </p:nvSpPr>
        <p:spPr>
          <a:xfrm>
            <a:off x="4336000" y="393324"/>
            <a:ext cx="4177800" cy="8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Klasican genetski algoritam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163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5"/>
          <p:cNvSpPr txBox="1">
            <a:spLocks noGrp="1"/>
          </p:cNvSpPr>
          <p:nvPr>
            <p:ph type="body" idx="1"/>
          </p:nvPr>
        </p:nvSpPr>
        <p:spPr>
          <a:xfrm>
            <a:off x="631525" y="1613896"/>
            <a:ext cx="7882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SzPts val="1100"/>
              <a:buNone/>
            </a:pPr>
            <a:endParaRPr lang="en-US" sz="1800" dirty="0" smtClean="0"/>
          </a:p>
          <a:p>
            <a:pPr marL="0" lvl="0" indent="0">
              <a:lnSpc>
                <a:spcPct val="100000"/>
              </a:lnSpc>
              <a:buSzPts val="1100"/>
              <a:buNone/>
            </a:pPr>
            <a:r>
              <a:rPr lang="en-US" sz="1800" dirty="0" err="1" smtClean="0"/>
              <a:t>Umesto</a:t>
            </a:r>
            <a:r>
              <a:rPr lang="en-US" sz="1800" dirty="0" smtClean="0"/>
              <a:t> </a:t>
            </a:r>
            <a:r>
              <a:rPr lang="en-US" sz="1800" dirty="0"/>
              <a:t>da </a:t>
            </a:r>
            <a:r>
              <a:rPr lang="en-US" sz="1800" dirty="0" err="1"/>
              <a:t>populaciju</a:t>
            </a:r>
            <a:r>
              <a:rPr lang="en-US" sz="1800" dirty="0"/>
              <a:t> </a:t>
            </a:r>
            <a:r>
              <a:rPr lang="en-US" sz="1800" dirty="0" err="1"/>
              <a:t>cini</a:t>
            </a:r>
            <a:r>
              <a:rPr lang="en-US" sz="1800" dirty="0"/>
              <a:t> </a:t>
            </a:r>
            <a:r>
              <a:rPr lang="en-US" sz="1800" dirty="0" err="1"/>
              <a:t>veliki</a:t>
            </a:r>
            <a:r>
              <a:rPr lang="en-US" sz="1800" dirty="0"/>
              <a:t> </a:t>
            </a:r>
            <a:r>
              <a:rPr lang="en-US" sz="1800" dirty="0" err="1"/>
              <a:t>broj</a:t>
            </a:r>
            <a:r>
              <a:rPr lang="en-US" sz="1800" dirty="0"/>
              <a:t> </a:t>
            </a:r>
            <a:r>
              <a:rPr lang="en-US" sz="1800" dirty="0" err="1"/>
              <a:t>aproksimacija</a:t>
            </a:r>
            <a:r>
              <a:rPr lang="en-US" sz="1800" dirty="0"/>
              <a:t> </a:t>
            </a:r>
            <a:r>
              <a:rPr lang="en-US" sz="1800" dirty="0" err="1"/>
              <a:t>sada</a:t>
            </a:r>
            <a:r>
              <a:rPr lang="en-US" sz="1800" dirty="0"/>
              <a:t> </a:t>
            </a:r>
            <a:r>
              <a:rPr lang="en-US" sz="1800" dirty="0" err="1"/>
              <a:t>cemo</a:t>
            </a:r>
            <a:r>
              <a:rPr lang="en-US" sz="1800" dirty="0"/>
              <a:t> </a:t>
            </a:r>
            <a:r>
              <a:rPr lang="en-US" sz="1800" dirty="0" err="1"/>
              <a:t>imati</a:t>
            </a:r>
            <a:r>
              <a:rPr lang="en-US" sz="1800" dirty="0"/>
              <a:t> </a:t>
            </a:r>
            <a:r>
              <a:rPr lang="en-US" sz="1800" dirty="0" err="1"/>
              <a:t>samo</a:t>
            </a:r>
            <a:r>
              <a:rPr lang="en-US" sz="1800" dirty="0"/>
              <a:t> 2 </a:t>
            </a:r>
            <a:r>
              <a:rPr lang="en-US" sz="1800" dirty="0" err="1"/>
              <a:t>aproskimacije</a:t>
            </a:r>
            <a:r>
              <a:rPr lang="en-US" sz="1800" dirty="0"/>
              <a:t>. </a:t>
            </a:r>
            <a:r>
              <a:rPr lang="en-US" sz="1800" dirty="0" err="1"/>
              <a:t>Roditelj</a:t>
            </a:r>
            <a:r>
              <a:rPr lang="en-US" sz="1800" dirty="0"/>
              <a:t> i </a:t>
            </a:r>
            <a:r>
              <a:rPr lang="en-US" sz="1800" dirty="0" err="1"/>
              <a:t>dete</a:t>
            </a:r>
            <a:r>
              <a:rPr lang="en-US" sz="1800" dirty="0"/>
              <a:t> </a:t>
            </a:r>
            <a:r>
              <a:rPr lang="en-US" sz="1800" dirty="0" err="1"/>
              <a:t>koji</a:t>
            </a:r>
            <a:r>
              <a:rPr lang="en-US" sz="1800" dirty="0"/>
              <a:t> se </a:t>
            </a:r>
            <a:r>
              <a:rPr lang="en-US" sz="1800" dirty="0" err="1"/>
              <a:t>neprestano</a:t>
            </a:r>
            <a:r>
              <a:rPr lang="en-US" sz="1800" dirty="0"/>
              <a:t> </a:t>
            </a:r>
            <a:r>
              <a:rPr lang="en-US" sz="1800" dirty="0" err="1"/>
              <a:t>takmice</a:t>
            </a:r>
            <a:r>
              <a:rPr lang="en-US" sz="1800" dirty="0"/>
              <a:t> </a:t>
            </a:r>
            <a:r>
              <a:rPr lang="en-US" sz="1800" dirty="0" err="1"/>
              <a:t>izmedju</a:t>
            </a:r>
            <a:r>
              <a:rPr lang="en-US" sz="1800" dirty="0"/>
              <a:t> </a:t>
            </a:r>
            <a:r>
              <a:rPr lang="en-US" sz="1800" dirty="0" err="1"/>
              <a:t>sebe</a:t>
            </a:r>
            <a:r>
              <a:rPr lang="en-US" sz="1800" dirty="0"/>
              <a:t>. </a:t>
            </a:r>
            <a:r>
              <a:rPr lang="en-US" sz="1800" dirty="0" err="1"/>
              <a:t>Onaj</a:t>
            </a:r>
            <a:r>
              <a:rPr lang="en-US" sz="1800" dirty="0"/>
              <a:t> </a:t>
            </a:r>
            <a:r>
              <a:rPr lang="en-US" sz="1800" dirty="0" err="1"/>
              <a:t>koji</a:t>
            </a:r>
            <a:r>
              <a:rPr lang="en-US" sz="1800" dirty="0"/>
              <a:t> </a:t>
            </a:r>
            <a:r>
              <a:rPr lang="en-US" sz="1800" dirty="0" err="1"/>
              <a:t>izgubi</a:t>
            </a:r>
            <a:r>
              <a:rPr lang="en-US" sz="1800" dirty="0"/>
              <a:t> se </a:t>
            </a:r>
            <a:r>
              <a:rPr lang="en-US" sz="1800" dirty="0" err="1"/>
              <a:t>modifikuje</a:t>
            </a:r>
            <a:r>
              <a:rPr lang="en-US" sz="1800" dirty="0"/>
              <a:t> </a:t>
            </a:r>
            <a:r>
              <a:rPr lang="en-US" sz="1800" dirty="0" err="1"/>
              <a:t>sve</a:t>
            </a:r>
            <a:r>
              <a:rPr lang="en-US" sz="1800" dirty="0"/>
              <a:t> </a:t>
            </a:r>
            <a:r>
              <a:rPr lang="en-US" sz="1800" dirty="0" err="1"/>
              <a:t>dok</a:t>
            </a:r>
            <a:r>
              <a:rPr lang="en-US" sz="1800" dirty="0"/>
              <a:t> ne </a:t>
            </a:r>
            <a:r>
              <a:rPr lang="en-US" sz="1800" dirty="0" err="1"/>
              <a:t>pobedi</a:t>
            </a:r>
            <a:r>
              <a:rPr lang="en-US" sz="1800" dirty="0"/>
              <a:t>. Pored </a:t>
            </a:r>
            <a:r>
              <a:rPr lang="en-US" sz="1800" dirty="0" err="1"/>
              <a:t>ove</a:t>
            </a:r>
            <a:r>
              <a:rPr lang="en-US" sz="1800" dirty="0"/>
              <a:t> </a:t>
            </a:r>
            <a:r>
              <a:rPr lang="en-US" sz="1800" dirty="0" err="1"/>
              <a:t>izmene</a:t>
            </a:r>
            <a:r>
              <a:rPr lang="en-US" sz="1800" dirty="0"/>
              <a:t> </a:t>
            </a:r>
            <a:r>
              <a:rPr lang="en-US" sz="1800" dirty="0" err="1"/>
              <a:t>nase</a:t>
            </a:r>
            <a:r>
              <a:rPr lang="en-US" sz="1800" dirty="0"/>
              <a:t> </a:t>
            </a:r>
            <a:r>
              <a:rPr lang="en-US" sz="1800" dirty="0" err="1"/>
              <a:t>jedinke</a:t>
            </a:r>
            <a:r>
              <a:rPr lang="en-US" sz="1800" dirty="0"/>
              <a:t> vise </a:t>
            </a:r>
            <a:r>
              <a:rPr lang="en-US" sz="1800" dirty="0" err="1"/>
              <a:t>nisu</a:t>
            </a:r>
            <a:r>
              <a:rPr lang="en-US" sz="1800" dirty="0"/>
              <a:t> </a:t>
            </a:r>
            <a:r>
              <a:rPr lang="en-US" sz="1800" dirty="0" err="1"/>
              <a:t>aproksimacije</a:t>
            </a:r>
            <a:r>
              <a:rPr lang="en-US" sz="1800" dirty="0"/>
              <a:t> </a:t>
            </a:r>
            <a:r>
              <a:rPr lang="en-US" sz="1800" dirty="0" err="1"/>
              <a:t>vec</a:t>
            </a:r>
            <a:r>
              <a:rPr lang="en-US" sz="1800" dirty="0"/>
              <a:t> </a:t>
            </a:r>
            <a:r>
              <a:rPr lang="en-US" sz="1800" dirty="0" err="1"/>
              <a:t>poligoni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njima</a:t>
            </a:r>
            <a:r>
              <a:rPr lang="en-US" sz="1800" dirty="0"/>
              <a:t>. </a:t>
            </a:r>
            <a:r>
              <a:rPr lang="en-US" sz="1800" dirty="0" err="1"/>
              <a:t>Kada</a:t>
            </a:r>
            <a:r>
              <a:rPr lang="en-US" sz="1800" dirty="0"/>
              <a:t> </a:t>
            </a:r>
            <a:r>
              <a:rPr lang="en-US" sz="1800" dirty="0" err="1"/>
              <a:t>mutiramo</a:t>
            </a:r>
            <a:r>
              <a:rPr lang="en-US" sz="1800" dirty="0"/>
              <a:t> mi </a:t>
            </a:r>
            <a:r>
              <a:rPr lang="en-US" sz="1800" dirty="0" err="1"/>
              <a:t>menjamo</a:t>
            </a:r>
            <a:r>
              <a:rPr lang="en-US" sz="1800" dirty="0"/>
              <a:t> </a:t>
            </a:r>
            <a:r>
              <a:rPr lang="en-US" sz="1800" dirty="0" err="1"/>
              <a:t>poligone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jednoj</a:t>
            </a:r>
            <a:r>
              <a:rPr lang="en-US" sz="1800" dirty="0"/>
              <a:t> </a:t>
            </a:r>
            <a:r>
              <a:rPr lang="en-US" sz="1800" dirty="0" err="1" smtClean="0"/>
              <a:t>aproksimaciji</a:t>
            </a:r>
            <a:r>
              <a:rPr lang="en-US" sz="1800" dirty="0" smtClean="0"/>
              <a:t>.</a:t>
            </a:r>
          </a:p>
          <a:p>
            <a:pPr marL="0" lvl="0" indent="0">
              <a:lnSpc>
                <a:spcPct val="100000"/>
              </a:lnSpc>
              <a:buSzPts val="1100"/>
              <a:buNone/>
            </a:pPr>
            <a:endParaRPr lang="en-US" sz="1800" dirty="0"/>
          </a:p>
          <a:p>
            <a:pPr marL="0" lvl="0" indent="0">
              <a:lnSpc>
                <a:spcPct val="100000"/>
              </a:lnSpc>
              <a:buSzPts val="1100"/>
              <a:buNone/>
            </a:pPr>
            <a:r>
              <a:rPr lang="en-US" sz="1800" dirty="0" err="1" smtClean="0"/>
              <a:t>Mutaciju</a:t>
            </a:r>
            <a:r>
              <a:rPr lang="en-US" sz="1800" dirty="0" smtClean="0"/>
              <a:t> </a:t>
            </a:r>
            <a:r>
              <a:rPr lang="en-US" sz="1800" dirty="0" err="1" smtClean="0"/>
              <a:t>cini</a:t>
            </a:r>
            <a:r>
              <a:rPr lang="en-US" sz="1800" dirty="0" smtClean="0"/>
              <a:t> </a:t>
            </a:r>
            <a:r>
              <a:rPr lang="en-US" sz="1800" dirty="0" err="1" smtClean="0"/>
              <a:t>menjanje</a:t>
            </a:r>
            <a:r>
              <a:rPr lang="en-US" sz="1800" dirty="0" smtClean="0"/>
              <a:t> </a:t>
            </a:r>
            <a:r>
              <a:rPr lang="en-US" sz="1800" dirty="0" err="1" smtClean="0"/>
              <a:t>poligona</a:t>
            </a:r>
            <a:r>
              <a:rPr lang="en-US" sz="1800" dirty="0" smtClean="0"/>
              <a:t> </a:t>
            </a:r>
            <a:r>
              <a:rPr lang="en-US" sz="1800" dirty="0" err="1" smtClean="0"/>
              <a:t>jedne</a:t>
            </a:r>
            <a:r>
              <a:rPr lang="en-US" sz="1800" dirty="0" smtClean="0"/>
              <a:t> </a:t>
            </a:r>
            <a:r>
              <a:rPr lang="en-US" sz="1800" dirty="0" err="1" smtClean="0"/>
              <a:t>aproksimacije</a:t>
            </a:r>
            <a:r>
              <a:rPr lang="en-US" sz="1800" dirty="0" smtClean="0"/>
              <a:t>.</a:t>
            </a:r>
          </a:p>
          <a:p>
            <a:pPr marL="0" lvl="0" indent="0">
              <a:lnSpc>
                <a:spcPct val="100000"/>
              </a:lnSpc>
              <a:buSzPts val="1100"/>
              <a:buNone/>
            </a:pPr>
            <a:endParaRPr lang="en-US" sz="1800" dirty="0"/>
          </a:p>
          <a:p>
            <a:pPr marL="0" lvl="0" indent="0">
              <a:lnSpc>
                <a:spcPct val="100000"/>
              </a:lnSpc>
              <a:buSzPts val="1100"/>
              <a:buNone/>
            </a:pPr>
            <a:endParaRPr lang="en-US" sz="1800" dirty="0" smtClean="0"/>
          </a:p>
          <a:p>
            <a:pPr marL="0" lvl="0" indent="0">
              <a:lnSpc>
                <a:spcPct val="100000"/>
              </a:lnSpc>
              <a:buSzPts val="1100"/>
              <a:buNone/>
            </a:pPr>
            <a:endParaRPr lang="en-US" sz="1800" dirty="0"/>
          </a:p>
          <a:p>
            <a:pPr marL="0" lvl="0" indent="0">
              <a:lnSpc>
                <a:spcPct val="100000"/>
              </a:lnSpc>
              <a:buSzPts val="1100"/>
              <a:buNone/>
            </a:pPr>
            <a:endParaRPr lang="en-US" sz="1800" dirty="0" smtClean="0"/>
          </a:p>
          <a:p>
            <a:pPr marL="0" lvl="0" indent="0">
              <a:lnSpc>
                <a:spcPct val="100000"/>
              </a:lnSpc>
              <a:buSzPts val="1100"/>
              <a:buNone/>
            </a:pPr>
            <a:endParaRPr lang="en-US" sz="1800" dirty="0"/>
          </a:p>
          <a:p>
            <a:pPr marL="0" lvl="0" indent="0">
              <a:lnSpc>
                <a:spcPct val="100000"/>
              </a:lnSpc>
              <a:buSzPts val="1100"/>
              <a:buNone/>
            </a:pPr>
            <a:r>
              <a:rPr lang="en-US" sz="1800" dirty="0" err="1" smtClean="0"/>
              <a:t>Prednosti</a:t>
            </a:r>
            <a:r>
              <a:rPr lang="en-US" sz="1800" dirty="0" smtClean="0"/>
              <a:t>?</a:t>
            </a:r>
          </a:p>
          <a:p>
            <a:pPr marL="0" lvl="0" indent="0">
              <a:lnSpc>
                <a:spcPct val="100000"/>
              </a:lnSpc>
              <a:buSzPts val="1100"/>
              <a:buNone/>
            </a:pPr>
            <a:r>
              <a:rPr lang="en-US" sz="1800" dirty="0" smtClean="0"/>
              <a:t>Mane?</a:t>
            </a:r>
            <a:endParaRPr sz="1800" dirty="0"/>
          </a:p>
        </p:txBody>
      </p:sp>
      <p:sp>
        <p:nvSpPr>
          <p:cNvPr id="413" name="Google Shape;413;p25"/>
          <p:cNvSpPr txBox="1">
            <a:spLocks noGrp="1"/>
          </p:cNvSpPr>
          <p:nvPr>
            <p:ph type="title"/>
          </p:nvPr>
        </p:nvSpPr>
        <p:spPr>
          <a:xfrm>
            <a:off x="4336000" y="393324"/>
            <a:ext cx="4177800" cy="8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Modifikovani algoritam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382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5"/>
          <p:cNvSpPr txBox="1">
            <a:spLocks noGrp="1"/>
          </p:cNvSpPr>
          <p:nvPr>
            <p:ph type="title"/>
          </p:nvPr>
        </p:nvSpPr>
        <p:spPr>
          <a:xfrm>
            <a:off x="4336000" y="393324"/>
            <a:ext cx="4177800" cy="8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Rezultati</a:t>
            </a:r>
            <a:endParaRPr dirty="0"/>
          </a:p>
        </p:txBody>
      </p:sp>
      <p:pic>
        <p:nvPicPr>
          <p:cNvPr id="3074" name="Picture 2" descr="C:\Users\PC\Desktop\RI_project-main\Results\tesla\tesla_50_best_result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16" y="1506545"/>
            <a:ext cx="2262037" cy="1956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PC\Desktop\RI_project-main\Results\tesla\tesla_100_best_result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240" y="1510562"/>
            <a:ext cx="2252744" cy="1948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PC\Desktop\RI_project-main\Results\tesla\tesla_100_SSIM_best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03" y="4030695"/>
            <a:ext cx="2287550" cy="197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PC\Desktop\RI_project-main\Results\tesla\tesla_target_image.jp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806" y="1506545"/>
            <a:ext cx="2918896" cy="25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20203" y="3475027"/>
            <a:ext cx="3869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Modifikovani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algoritam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sa</a:t>
            </a:r>
            <a:r>
              <a:rPr lang="en-US" sz="1400" b="1" dirty="0" smtClean="0"/>
              <a:t> 50 i 100 </a:t>
            </a:r>
            <a:r>
              <a:rPr lang="en-US" sz="1400" b="1" dirty="0" err="1" smtClean="0"/>
              <a:t>poligona</a:t>
            </a:r>
            <a:endParaRPr lang="en-US" sz="1400" b="1" dirty="0" smtClean="0"/>
          </a:p>
          <a:p>
            <a:r>
              <a:rPr lang="en-US" sz="1400" b="1" dirty="0" err="1" smtClean="0"/>
              <a:t>Euklidsko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rastojanje</a:t>
            </a:r>
            <a:endParaRPr 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84683" y="6067358"/>
            <a:ext cx="3522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Modifikovani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algoritam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sa</a:t>
            </a:r>
            <a:r>
              <a:rPr lang="en-US" sz="1400" b="1" dirty="0" smtClean="0"/>
              <a:t> 100 </a:t>
            </a:r>
            <a:r>
              <a:rPr lang="en-US" sz="1400" b="1" dirty="0" err="1" smtClean="0"/>
              <a:t>poligona</a:t>
            </a:r>
            <a:endParaRPr lang="en-US" sz="1400" b="1" dirty="0" smtClean="0"/>
          </a:p>
          <a:p>
            <a:r>
              <a:rPr lang="en-US" sz="1400" b="1" dirty="0" smtClean="0"/>
              <a:t>SSIM</a:t>
            </a:r>
            <a:endParaRPr 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886645" y="4067199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Ciljna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slika</a:t>
            </a:r>
            <a:endParaRPr lang="en-US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135382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se of Technology Thesis by Slidesgo ">
  <a:themeElements>
    <a:clrScheme name="Simple Light">
      <a:dk1>
        <a:srgbClr val="FFFFFF"/>
      </a:dk1>
      <a:lt1>
        <a:srgbClr val="133B96"/>
      </a:lt1>
      <a:dk2>
        <a:srgbClr val="595959"/>
      </a:dk2>
      <a:lt2>
        <a:srgbClr val="EEEEEE"/>
      </a:lt2>
      <a:accent1>
        <a:srgbClr val="407BFF"/>
      </a:accent1>
      <a:accent2>
        <a:srgbClr val="A4C1FF"/>
      </a:accent2>
      <a:accent3>
        <a:srgbClr val="0A1F4F"/>
      </a:accent3>
      <a:accent4>
        <a:srgbClr val="3D6FE0"/>
      </a:accent4>
      <a:accent5>
        <a:srgbClr val="407BFF"/>
      </a:accent5>
      <a:accent6>
        <a:srgbClr val="407B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Use of Technology Thesis by Slidesgo ">
  <a:themeElements>
    <a:clrScheme name="Simple Light">
      <a:dk1>
        <a:srgbClr val="FFFFFF"/>
      </a:dk1>
      <a:lt1>
        <a:srgbClr val="133B96"/>
      </a:lt1>
      <a:dk2>
        <a:srgbClr val="595959"/>
      </a:dk2>
      <a:lt2>
        <a:srgbClr val="EEEEEE"/>
      </a:lt2>
      <a:accent1>
        <a:srgbClr val="407BFF"/>
      </a:accent1>
      <a:accent2>
        <a:srgbClr val="A4C1FF"/>
      </a:accent2>
      <a:accent3>
        <a:srgbClr val="0A1F4F"/>
      </a:accent3>
      <a:accent4>
        <a:srgbClr val="3D6FE0"/>
      </a:accent4>
      <a:accent5>
        <a:srgbClr val="407BFF"/>
      </a:accent5>
      <a:accent6>
        <a:srgbClr val="407B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</TotalTime>
  <Words>456</Words>
  <Application>Microsoft Office PowerPoint</Application>
  <PresentationFormat>On-screen Show (4:3)</PresentationFormat>
  <Paragraphs>109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Use of Technology Thesis by Slidesgo </vt:lpstr>
      <vt:lpstr>1_Use of Technology Thesis by Slidesgo </vt:lpstr>
      <vt:lpstr>PowerPoint Presentation</vt:lpstr>
      <vt:lpstr>UVOD  </vt:lpstr>
      <vt:lpstr>Reprezentacija slike i crtanje poligona</vt:lpstr>
      <vt:lpstr>Fitness funkcija</vt:lpstr>
      <vt:lpstr>Euklidsko rastojanje</vt:lpstr>
      <vt:lpstr>SSIM</vt:lpstr>
      <vt:lpstr>Klasican genetski algoritam</vt:lpstr>
      <vt:lpstr>Modifikovani algoritam</vt:lpstr>
      <vt:lpstr>Rezultati</vt:lpstr>
      <vt:lpstr>Rezultati</vt:lpstr>
      <vt:lpstr>Rezultati</vt:lpstr>
      <vt:lpstr>Rezultati</vt:lpstr>
      <vt:lpstr>Rezultati</vt:lpstr>
      <vt:lpstr>Parametri algoritma</vt:lpstr>
      <vt:lpstr>Hvala na paznji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22</cp:revision>
  <dcterms:created xsi:type="dcterms:W3CDTF">2021-01-04T15:45:16Z</dcterms:created>
  <dcterms:modified xsi:type="dcterms:W3CDTF">2021-01-04T19:43:15Z</dcterms:modified>
</cp:coreProperties>
</file>