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24591A-75A7-466F-A374-2D1BEBDA13F0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092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124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1486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53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7444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321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88001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481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22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792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9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05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7283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670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217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568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64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F23858-E33E-4A63-BE78-B190B57B96BE}" type="datetimeFigureOut">
              <a:rPr lang="hr-HR" smtClean="0"/>
              <a:t>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C22D1-55CB-4875-87EA-240A9C88C6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7994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5DF-397B-4806-BA82-222B087ED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Win64 novosti i razlike u odnosu na Win32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2BA9-EA0F-47A7-98E7-E5A6C49DA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Matija Sokol</a:t>
            </a:r>
          </a:p>
        </p:txBody>
      </p:sp>
    </p:spTree>
    <p:extLst>
      <p:ext uri="{BB962C8B-B14F-4D97-AF65-F5344CB8AC3E}">
        <p14:creationId xmlns:p14="http://schemas.microsoft.com/office/powerpoint/2010/main" val="231034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EF23-F194-4406-84CD-8E28F1DA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WoW64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EF86-08AE-43DB-8360-400C76D9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Implementiran koristeći nekoliko DLL-ova</a:t>
            </a:r>
          </a:p>
          <a:p>
            <a:pPr lvl="1"/>
            <a:endParaRPr lang="hr-HR" sz="2000" dirty="0"/>
          </a:p>
          <a:p>
            <a:pPr lvl="1"/>
            <a:r>
              <a:rPr lang="hr-HR" sz="2000" dirty="0"/>
              <a:t>Wow64.dll</a:t>
            </a:r>
          </a:p>
          <a:p>
            <a:pPr lvl="1"/>
            <a:r>
              <a:rPr lang="hr-HR" sz="2000" dirty="0"/>
              <a:t>Wow64wi.dll</a:t>
            </a:r>
          </a:p>
          <a:p>
            <a:pPr lvl="1"/>
            <a:r>
              <a:rPr lang="hr-HR" sz="2000" dirty="0"/>
              <a:t>Wow64cpu.dll</a:t>
            </a:r>
            <a:br>
              <a:rPr lang="hr-HR" sz="2000" dirty="0"/>
            </a:br>
            <a:endParaRPr lang="hr-HR" sz="2000" dirty="0"/>
          </a:p>
          <a:p>
            <a:r>
              <a:rPr lang="hr-HR" sz="2400" dirty="0"/>
              <a:t>Implemetacija ovisi o arhitekturi skupa instrukcija</a:t>
            </a:r>
          </a:p>
          <a:p>
            <a:r>
              <a:rPr lang="hr-HR" sz="2400" dirty="0"/>
              <a:t>Upravlja interakcijama 32-bitnih aplikacija s Windows komponentama (npr. registar)</a:t>
            </a:r>
          </a:p>
        </p:txBody>
      </p:sp>
    </p:spTree>
    <p:extLst>
      <p:ext uri="{BB962C8B-B14F-4D97-AF65-F5344CB8AC3E}">
        <p14:creationId xmlns:p14="http://schemas.microsoft.com/office/powerpoint/2010/main" val="322018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9E51-F243-4320-BEB6-E3F8530C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08BA-21E9-4934-BC9F-E48B6680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Nove aplikacije su uglavnom 64-bitne kako bi mogle što bolje iskoristiti dostupne resurse</a:t>
            </a:r>
          </a:p>
          <a:p>
            <a:r>
              <a:rPr lang="hr-HR" sz="2400" dirty="0"/>
              <a:t>Prilikom prevođenja 32-bitne aplikacije u 64-bitnu obratiti pažnju na pokazivače</a:t>
            </a:r>
          </a:p>
        </p:txBody>
      </p:sp>
    </p:spTree>
    <p:extLst>
      <p:ext uri="{BB962C8B-B14F-4D97-AF65-F5344CB8AC3E}">
        <p14:creationId xmlns:p14="http://schemas.microsoft.com/office/powerpoint/2010/main" val="106915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7572-BE64-46B8-A0A7-20CDF831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32-bitni i 64-bitni procesori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4A2A-1E3D-4CB5-B88F-158FB270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32/64-bitni sustav omogućen je procesorom koji podržava takav rad</a:t>
            </a:r>
          </a:p>
          <a:p>
            <a:r>
              <a:rPr lang="hr-HR" sz="2400" dirty="0"/>
              <a:t>Nova računala uglavnom imaju 64-bitni procesor</a:t>
            </a:r>
          </a:p>
          <a:p>
            <a:r>
              <a:rPr lang="hr-HR" sz="2400" dirty="0"/>
              <a:t>Broj bitova predstavlja veličinu registra</a:t>
            </a:r>
          </a:p>
          <a:p>
            <a:r>
              <a:rPr lang="hr-HR" sz="2400" dirty="0"/>
              <a:t>64-bitni procesor donosi oko 4 milijarde puta više fizičke memorije </a:t>
            </a:r>
          </a:p>
        </p:txBody>
      </p:sp>
    </p:spTree>
    <p:extLst>
      <p:ext uri="{BB962C8B-B14F-4D97-AF65-F5344CB8AC3E}">
        <p14:creationId xmlns:p14="http://schemas.microsoft.com/office/powerpoint/2010/main" val="84798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F27C-26F5-417C-B938-F70C0341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32-bitni i 64-bitni procesori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7CC9D-0BDB-4A53-B0D3-853D0F32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64-bitni procesori kroz povijest korišteni su u superračunalima</a:t>
            </a:r>
          </a:p>
          <a:p>
            <a:r>
              <a:rPr lang="hr-HR" sz="2400" dirty="0"/>
              <a:t>Danas su prisutni u mobitelima, tabletima,...</a:t>
            </a:r>
          </a:p>
          <a:p>
            <a:r>
              <a:rPr lang="hr-HR" sz="2400" dirty="0"/>
              <a:t>Velika poboljšanja u aplikacijama za uređivanje fotografija i videozapisa te videoigrama</a:t>
            </a:r>
          </a:p>
        </p:txBody>
      </p:sp>
    </p:spTree>
    <p:extLst>
      <p:ext uri="{BB962C8B-B14F-4D97-AF65-F5344CB8AC3E}">
        <p14:creationId xmlns:p14="http://schemas.microsoft.com/office/powerpoint/2010/main" val="227114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A0EE-FE92-438E-B6D2-4C4A3379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DE25-58D0-4662-83BE-BE7F6C8E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71178"/>
            <a:ext cx="8946541" cy="4195481"/>
          </a:xfrm>
        </p:spPr>
        <p:txBody>
          <a:bodyPr>
            <a:noAutofit/>
          </a:bodyPr>
          <a:lstStyle/>
          <a:p>
            <a:r>
              <a:rPr lang="hr-HR" dirty="0"/>
              <a:t>Skup Microsoft Windows API-ja za razvijanje 32-bitnih aplikacija</a:t>
            </a:r>
          </a:p>
          <a:p>
            <a:r>
              <a:rPr lang="hr-HR" dirty="0"/>
              <a:t>Glavne kategorije:</a:t>
            </a:r>
            <a:br>
              <a:rPr lang="hr-HR" dirty="0"/>
            </a:br>
            <a:endParaRPr lang="hr-HR" dirty="0"/>
          </a:p>
          <a:p>
            <a:pPr lvl="1"/>
            <a:r>
              <a:rPr lang="hr-HR" sz="2000" dirty="0"/>
              <a:t>Administracija i upravljanje</a:t>
            </a:r>
          </a:p>
          <a:p>
            <a:pPr lvl="1"/>
            <a:r>
              <a:rPr lang="hr-HR" sz="2000" dirty="0"/>
              <a:t>Dijagnostika</a:t>
            </a:r>
          </a:p>
          <a:p>
            <a:pPr lvl="1"/>
            <a:r>
              <a:rPr lang="hr-HR" sz="2000" dirty="0"/>
              <a:t>Grafika i multimedija</a:t>
            </a:r>
          </a:p>
          <a:p>
            <a:pPr lvl="1"/>
            <a:r>
              <a:rPr lang="hr-HR" sz="2000" dirty="0"/>
              <a:t>Umrežavanje</a:t>
            </a:r>
          </a:p>
          <a:p>
            <a:pPr lvl="1"/>
            <a:r>
              <a:rPr lang="hr-HR" sz="2000" dirty="0"/>
              <a:t>Sigurnost</a:t>
            </a:r>
          </a:p>
          <a:p>
            <a:pPr lvl="1"/>
            <a:r>
              <a:rPr lang="hr-HR" sz="2000" dirty="0"/>
              <a:t>Sustavske usluge</a:t>
            </a:r>
          </a:p>
          <a:p>
            <a:pPr lvl="1"/>
            <a:r>
              <a:rPr lang="hr-HR" sz="2000" dirty="0"/>
              <a:t>Windows korisničko sučelje</a:t>
            </a:r>
          </a:p>
        </p:txBody>
      </p:sp>
    </p:spTree>
    <p:extLst>
      <p:ext uri="{BB962C8B-B14F-4D97-AF65-F5344CB8AC3E}">
        <p14:creationId xmlns:p14="http://schemas.microsoft.com/office/powerpoint/2010/main" val="79945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6601-94BB-4704-96F7-470B8A48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A7B5-0B43-404E-A2C7-E099AF97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Velik dio 32-bitnog softvera je optimiziran radu na 64-bitnom okruženju</a:t>
            </a:r>
          </a:p>
          <a:p>
            <a:r>
              <a:rPr lang="hr-HR" sz="2400" dirty="0"/>
              <a:t>Iznimke: antivirusni programi i driveri</a:t>
            </a:r>
          </a:p>
          <a:p>
            <a:endParaRPr lang="hr-HR" sz="2400" dirty="0"/>
          </a:p>
          <a:p>
            <a:r>
              <a:rPr lang="hr-HR" sz="2400" dirty="0"/>
              <a:t>Razvijanje aplikacija u C programskom jeziku</a:t>
            </a:r>
          </a:p>
          <a:p>
            <a:r>
              <a:rPr lang="hr-HR" sz="2400" dirty="0"/>
              <a:t>Omogućeno korištenje bilo kojeg prevoditelja koji može upravljati na propisan način</a:t>
            </a:r>
          </a:p>
        </p:txBody>
      </p:sp>
    </p:spTree>
    <p:extLst>
      <p:ext uri="{BB962C8B-B14F-4D97-AF65-F5344CB8AC3E}">
        <p14:creationId xmlns:p14="http://schemas.microsoft.com/office/powerpoint/2010/main" val="396958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6175-3EAA-48DA-B566-9DF03C1B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7DC4-0F5F-45CC-A8D4-92FA2D6F0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8013"/>
            <a:ext cx="8946541" cy="4195481"/>
          </a:xfrm>
        </p:spPr>
        <p:txBody>
          <a:bodyPr>
            <a:noAutofit/>
          </a:bodyPr>
          <a:lstStyle/>
          <a:p>
            <a:r>
              <a:rPr lang="hr-HR" dirty="0"/>
              <a:t>API za razvijanje 64-bitnih aplikacija</a:t>
            </a:r>
          </a:p>
          <a:p>
            <a:r>
              <a:rPr lang="hr-HR" dirty="0"/>
              <a:t>Windows API – kombinacija Win32 i Win64</a:t>
            </a:r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Funkcijske kategorije:</a:t>
            </a:r>
            <a:br>
              <a:rPr lang="hr-HR" dirty="0"/>
            </a:br>
            <a:endParaRPr lang="hr-HR" dirty="0"/>
          </a:p>
          <a:p>
            <a:pPr lvl="1"/>
            <a:r>
              <a:rPr lang="hr-HR" sz="2000" dirty="0"/>
              <a:t>Osnovni servisi</a:t>
            </a:r>
          </a:p>
          <a:p>
            <a:pPr lvl="1"/>
            <a:r>
              <a:rPr lang="hr-HR" sz="2000" dirty="0"/>
              <a:t>Zajedničke kontrolne biblioteke</a:t>
            </a:r>
          </a:p>
          <a:p>
            <a:pPr lvl="1"/>
            <a:r>
              <a:rPr lang="hr-HR" sz="2000" dirty="0"/>
              <a:t>Grafičko sučelje uređaja</a:t>
            </a:r>
          </a:p>
          <a:p>
            <a:pPr lvl="1"/>
            <a:r>
              <a:rPr lang="hr-HR" sz="2000" dirty="0"/>
              <a:t>Mrežni servisi</a:t>
            </a:r>
          </a:p>
          <a:p>
            <a:pPr lvl="1"/>
            <a:r>
              <a:rPr lang="hr-HR" sz="2000" dirty="0"/>
              <a:t>Korisničko sučelje</a:t>
            </a:r>
          </a:p>
          <a:p>
            <a:pPr lvl="1"/>
            <a:r>
              <a:rPr lang="hr-HR" sz="2000" dirty="0"/>
              <a:t>Windows </a:t>
            </a:r>
            <a:r>
              <a:rPr lang="hr-HR" sz="2000" i="1" dirty="0"/>
              <a:t>shell</a:t>
            </a:r>
            <a:r>
              <a:rPr lang="hr-H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3170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B4B7-050A-4CE9-BDBB-8AF40E23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F18F-55C6-40EC-85FD-D38C3CD67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Veličina pokazivača je 64 bita</a:t>
            </a:r>
          </a:p>
          <a:p>
            <a:r>
              <a:rPr lang="hr-HR" sz="2800"/>
              <a:t>Basetsd.</a:t>
            </a:r>
            <a:r>
              <a:rPr lang="hr-HR" sz="2800" dirty="0"/>
              <a:t>h zaglavlje </a:t>
            </a:r>
            <a:br>
              <a:rPr lang="hr-HR" sz="2800" dirty="0"/>
            </a:br>
            <a:endParaRPr lang="hr-HR" sz="2800" dirty="0"/>
          </a:p>
          <a:p>
            <a:pPr lvl="1"/>
            <a:r>
              <a:rPr lang="hr-HR" sz="2400" dirty="0"/>
              <a:t>Definirane makronaredbe i novi 64-bitni tipovi podataka</a:t>
            </a:r>
          </a:p>
          <a:p>
            <a:pPr lvl="1"/>
            <a:r>
              <a:rPr lang="hr-HR" sz="2400" dirty="0"/>
              <a:t>Uključuje nove definicije tipova podataka kako bi aplikacija bila neovisna o duljini riječi</a:t>
            </a:r>
          </a:p>
          <a:p>
            <a:pPr lvl="1"/>
            <a:r>
              <a:rPr lang="hr-HR" sz="2400" dirty="0"/>
              <a:t>Dodane pomoćne funkcije</a:t>
            </a:r>
          </a:p>
        </p:txBody>
      </p:sp>
    </p:spTree>
    <p:extLst>
      <p:ext uri="{BB962C8B-B14F-4D97-AF65-F5344CB8AC3E}">
        <p14:creationId xmlns:p14="http://schemas.microsoft.com/office/powerpoint/2010/main" val="220396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2E27-A60F-41D7-A1AC-43D73B9F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Win64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E843-22A2-45E7-B255-E5254B61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Kategorije novih tipova podataka</a:t>
            </a:r>
          </a:p>
          <a:p>
            <a:pPr lvl="1"/>
            <a:endParaRPr lang="hr-HR" sz="2400" dirty="0"/>
          </a:p>
          <a:p>
            <a:pPr lvl="1"/>
            <a:r>
              <a:rPr lang="hr-HR" sz="2400" dirty="0"/>
              <a:t>Fiksna preciznost</a:t>
            </a:r>
          </a:p>
          <a:p>
            <a:pPr lvl="1"/>
            <a:r>
              <a:rPr lang="hr-HR" sz="2400" dirty="0"/>
              <a:t>Preciznost pokazivačem</a:t>
            </a:r>
          </a:p>
          <a:p>
            <a:pPr lvl="1"/>
            <a:r>
              <a:rPr lang="hr-HR" sz="2400" dirty="0"/>
              <a:t>Specifična preciznost pokazivačem</a:t>
            </a:r>
          </a:p>
          <a:p>
            <a:pPr lvl="1"/>
            <a:endParaRPr lang="hr-HR" sz="2400" dirty="0"/>
          </a:p>
          <a:p>
            <a:r>
              <a:rPr lang="hr-HR" sz="2800" dirty="0"/>
              <a:t>Dostupno u zadnjem 64-bitnom SDK</a:t>
            </a:r>
          </a:p>
        </p:txBody>
      </p:sp>
    </p:spTree>
    <p:extLst>
      <p:ext uri="{BB962C8B-B14F-4D97-AF65-F5344CB8AC3E}">
        <p14:creationId xmlns:p14="http://schemas.microsoft.com/office/powerpoint/2010/main" val="343386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AD4E-E607-4C27-915B-843537D5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WoW64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9FFC-D97D-4900-A1EE-430A12A5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engl. Windows 32-bit on Windows 64-bit</a:t>
            </a:r>
          </a:p>
          <a:p>
            <a:r>
              <a:rPr lang="hr-HR" sz="2400" dirty="0"/>
              <a:t>Emulator koji dozvoljava 32-bitnim aplikacijama rad na 64-bitnim Windowsima</a:t>
            </a:r>
          </a:p>
          <a:p>
            <a:r>
              <a:rPr lang="hr-HR" sz="2400" dirty="0"/>
              <a:t>Ugrađen u sustav</a:t>
            </a:r>
          </a:p>
          <a:p>
            <a:r>
              <a:rPr lang="hr-HR" sz="2400" dirty="0"/>
              <a:t>Cilj je stvoriti 32-bitno okruženje za pokretanje 32-bitnih aplikacija na 64-bitnom sustavu</a:t>
            </a:r>
          </a:p>
        </p:txBody>
      </p:sp>
    </p:spTree>
    <p:extLst>
      <p:ext uri="{BB962C8B-B14F-4D97-AF65-F5344CB8AC3E}">
        <p14:creationId xmlns:p14="http://schemas.microsoft.com/office/powerpoint/2010/main" val="260986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308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Win64 novosti i razlike u odnosu na Win32</vt:lpstr>
      <vt:lpstr>32-bitni i 64-bitni procesori</vt:lpstr>
      <vt:lpstr>32-bitni i 64-bitni procesori</vt:lpstr>
      <vt:lpstr>Win32</vt:lpstr>
      <vt:lpstr>Win32</vt:lpstr>
      <vt:lpstr>Win64</vt:lpstr>
      <vt:lpstr>Win64</vt:lpstr>
      <vt:lpstr>Win64</vt:lpstr>
      <vt:lpstr>WoW64</vt:lpstr>
      <vt:lpstr>WoW64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Win64 novosti i razlike u odnosu na Win32</dc:title>
  <dc:creator>Matija</dc:creator>
  <cp:lastModifiedBy>Matija</cp:lastModifiedBy>
  <cp:revision>12</cp:revision>
  <dcterms:created xsi:type="dcterms:W3CDTF">2020-06-01T20:24:41Z</dcterms:created>
  <dcterms:modified xsi:type="dcterms:W3CDTF">2020-06-03T20:15:25Z</dcterms:modified>
</cp:coreProperties>
</file>