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9" r:id="rId6"/>
    <p:sldId id="266" r:id="rId7"/>
    <p:sldId id="265" r:id="rId8"/>
    <p:sldId id="270" r:id="rId9"/>
    <p:sldId id="271" r:id="rId10"/>
    <p:sldId id="267" r:id="rId11"/>
    <p:sldId id="272" r:id="rId12"/>
    <p:sldId id="268" r:id="rId13"/>
    <p:sldId id="275" r:id="rId14"/>
    <p:sldId id="273" r:id="rId15"/>
    <p:sldId id="274" r:id="rId16"/>
    <p:sldId id="264" r:id="rId17"/>
  </p:sldIdLst>
  <p:sldSz cx="18288000" cy="10287000"/>
  <p:notesSz cx="10287000" cy="18288000"/>
  <p:embeddedFontLst>
    <p:embeddedFont>
      <p:font typeface="NanumSquare_ac" panose="020B0600000101010101" pitchFamily="34" charset="-127"/>
      <p:regular r:id="rId18"/>
    </p:embeddedFont>
    <p:embeddedFont>
      <p:font typeface="NanumSquare_ac Bold" panose="020B0600000101010101" pitchFamily="34" charset="-127"/>
      <p:bold r:id="rId19"/>
    </p:embeddedFont>
    <p:embeddedFont>
      <p:font typeface="NanumSquare_ac ExtraBold" panose="020B0600000101010101" pitchFamily="34" charset="-127"/>
      <p:bold r:id="rId20"/>
    </p:embeddedFont>
    <p:embeddedFont>
      <p:font typeface="Noto Sans KR" panose="020B0200000000000000" pitchFamily="34" charset="-128"/>
      <p:regular r:id="rId21"/>
      <p:bold r:id="rId22"/>
    </p:embeddedFont>
    <p:embeddedFont>
      <p:font typeface="나눔스퀘어_ac Bold" panose="020B0600000101010101" pitchFamily="34" charset="-127"/>
      <p:bold r:id="rId23"/>
    </p:embeddedFont>
    <p:embeddedFont>
      <p:font typeface="배달의민족 도현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5000" autoAdjust="0"/>
  </p:normalViewPr>
  <p:slideViewPr>
    <p:cSldViewPr>
      <p:cViewPr varScale="1">
        <p:scale>
          <a:sx n="78" d="100"/>
          <a:sy n="78" d="100"/>
        </p:scale>
        <p:origin x="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1A119-3A2B-3045-BD86-BBBE8952C100}" type="doc">
      <dgm:prSet loTypeId="urn:microsoft.com/office/officeart/2005/8/layout/chevron2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3DB187B1-94AE-6D44-90C1-9088297A55A9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800" dirty="0">
            <a:latin typeface="Noto Sans KR" panose="020B0200000000000000" pitchFamily="34" charset="-128"/>
            <a:ea typeface="Noto Sans KR" panose="020B0200000000000000" pitchFamily="34" charset="-128"/>
          </a:endParaRPr>
        </a:p>
      </dgm:t>
    </dgm:pt>
    <dgm:pt modelId="{0CA4F0CF-980B-2244-A568-02CAF316DCC7}" type="parTrans" cxnId="{53FDD587-945D-334E-B8E2-16C9E8C360A7}">
      <dgm:prSet/>
      <dgm:spPr/>
      <dgm:t>
        <a:bodyPr/>
        <a:lstStyle/>
        <a:p>
          <a:pPr latinLnBrk="1"/>
          <a:endParaRPr lang="ko-KR" altLang="en-US"/>
        </a:p>
      </dgm:t>
    </dgm:pt>
    <dgm:pt modelId="{356FD1BA-B80F-7048-8C7E-860F5DCA9672}" type="sibTrans" cxnId="{53FDD587-945D-334E-B8E2-16C9E8C360A7}">
      <dgm:prSet/>
      <dgm:spPr/>
      <dgm:t>
        <a:bodyPr/>
        <a:lstStyle/>
        <a:p>
          <a:pPr latinLnBrk="1"/>
          <a:endParaRPr lang="ko-KR" altLang="en-US"/>
        </a:p>
      </dgm:t>
    </dgm:pt>
    <dgm:pt modelId="{C9A550C2-BF80-7C4E-A8AA-969E5B52D97A}">
      <dgm:prSet phldrT="[텍스트]" custT="1"/>
      <dgm:spPr/>
      <dgm:t>
        <a:bodyPr/>
        <a:lstStyle/>
        <a:p>
          <a:pPr latinLnBrk="1"/>
          <a:r>
            <a:rPr lang="en-US" altLang="ko-KR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7</a:t>
          </a:r>
          <a:r>
            <a:rPr lang="ko-KR" altLang="en-US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가지 감정 레이블의 얼굴 표정 이미지 데이터 수집</a:t>
          </a:r>
        </a:p>
      </dgm:t>
    </dgm:pt>
    <dgm:pt modelId="{90B1C43E-4B82-344E-9866-2C8FEB821C7D}" type="parTrans" cxnId="{4C59B6B0-A602-E241-AE74-AFE10F11A524}">
      <dgm:prSet/>
      <dgm:spPr/>
      <dgm:t>
        <a:bodyPr/>
        <a:lstStyle/>
        <a:p>
          <a:pPr latinLnBrk="1"/>
          <a:endParaRPr lang="ko-KR" altLang="en-US"/>
        </a:p>
      </dgm:t>
    </dgm:pt>
    <dgm:pt modelId="{30F34483-D19F-1240-BE33-E26110C6D88A}" type="sibTrans" cxnId="{4C59B6B0-A602-E241-AE74-AFE10F11A524}">
      <dgm:prSet/>
      <dgm:spPr/>
      <dgm:t>
        <a:bodyPr/>
        <a:lstStyle/>
        <a:p>
          <a:pPr latinLnBrk="1"/>
          <a:endParaRPr lang="ko-KR" altLang="en-US"/>
        </a:p>
      </dgm:t>
    </dgm:pt>
    <dgm:pt modelId="{3CB4DE30-32C7-F440-B206-22E8634C534E}">
      <dgm:prSet phldrT="[텍스트]" custT="1"/>
      <dgm:spPr/>
      <dgm:t>
        <a:bodyPr/>
        <a:lstStyle/>
        <a:p>
          <a:pPr latinLnBrk="1"/>
          <a:r>
            <a:rPr lang="ko-KR" altLang="en-US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배치당 </a:t>
          </a:r>
          <a:r>
            <a:rPr lang="ko-KR" altLang="en-US" sz="2400" b="0" i="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감정별</a:t>
          </a:r>
          <a:r>
            <a:rPr lang="ko-KR" altLang="en-US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 이미지 개수 균형 맞춤</a:t>
          </a:r>
        </a:p>
      </dgm:t>
    </dgm:pt>
    <dgm:pt modelId="{44E03314-3A87-C245-8394-B0E272DDF925}" type="parTrans" cxnId="{4F85582E-F765-0849-A8A3-8E8A0CFAB948}">
      <dgm:prSet/>
      <dgm:spPr/>
      <dgm:t>
        <a:bodyPr/>
        <a:lstStyle/>
        <a:p>
          <a:pPr latinLnBrk="1"/>
          <a:endParaRPr lang="ko-KR" altLang="en-US"/>
        </a:p>
      </dgm:t>
    </dgm:pt>
    <dgm:pt modelId="{D8818D7B-F246-8C48-BAF9-81878F5A95CB}" type="sibTrans" cxnId="{4F85582E-F765-0849-A8A3-8E8A0CFAB948}">
      <dgm:prSet/>
      <dgm:spPr/>
      <dgm:t>
        <a:bodyPr/>
        <a:lstStyle/>
        <a:p>
          <a:pPr latinLnBrk="1"/>
          <a:endParaRPr lang="ko-KR" altLang="en-US"/>
        </a:p>
      </dgm:t>
    </dgm:pt>
    <dgm:pt modelId="{572E886F-7A30-4B48-B41F-69B96C61092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800" b="0" dirty="0">
            <a:latin typeface="Noto Sans KR" panose="020B0200000000000000" pitchFamily="34" charset="-128"/>
            <a:ea typeface="Noto Sans KR" panose="020B0200000000000000" pitchFamily="34" charset="-128"/>
          </a:endParaRPr>
        </a:p>
      </dgm:t>
    </dgm:pt>
    <dgm:pt modelId="{1ADD8C65-AB8C-BB47-B9BE-BBF5645B91F6}" type="parTrans" cxnId="{4ED08413-8987-C040-8451-789C0E1E863E}">
      <dgm:prSet/>
      <dgm:spPr/>
      <dgm:t>
        <a:bodyPr/>
        <a:lstStyle/>
        <a:p>
          <a:pPr latinLnBrk="1"/>
          <a:endParaRPr lang="ko-KR" altLang="en-US"/>
        </a:p>
      </dgm:t>
    </dgm:pt>
    <dgm:pt modelId="{35EB6FA3-F5AB-3A4D-9187-DDD945A7E4D6}" type="sibTrans" cxnId="{4ED08413-8987-C040-8451-789C0E1E863E}">
      <dgm:prSet/>
      <dgm:spPr/>
      <dgm:t>
        <a:bodyPr/>
        <a:lstStyle/>
        <a:p>
          <a:pPr latinLnBrk="1"/>
          <a:endParaRPr lang="ko-KR" altLang="en-US"/>
        </a:p>
      </dgm:t>
    </dgm:pt>
    <dgm:pt modelId="{D1136227-4574-6246-A84F-82460445A8D0}">
      <dgm:prSet phldrT="[텍스트]" custT="1"/>
      <dgm:spPr/>
      <dgm:t>
        <a:bodyPr/>
        <a:lstStyle/>
        <a:p>
          <a:pPr latinLnBrk="1"/>
          <a:r>
            <a:rPr lang="en-US" altLang="ko-KR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Embedding </a:t>
          </a:r>
          <a:r>
            <a:rPr lang="ko-KR" altLang="en-US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모델의 레이어 깊이 추가 시도</a:t>
          </a:r>
        </a:p>
      </dgm:t>
    </dgm:pt>
    <dgm:pt modelId="{5663E0B6-B1E7-2F4F-B6B9-54066BB655CE}" type="parTrans" cxnId="{5C049EFA-2C6F-2B4D-BA3D-8CEAEDDFFA12}">
      <dgm:prSet/>
      <dgm:spPr/>
      <dgm:t>
        <a:bodyPr/>
        <a:lstStyle/>
        <a:p>
          <a:pPr latinLnBrk="1"/>
          <a:endParaRPr lang="ko-KR" altLang="en-US"/>
        </a:p>
      </dgm:t>
    </dgm:pt>
    <dgm:pt modelId="{B6EFAA56-4D31-6143-B545-D9CD2B35D67B}" type="sibTrans" cxnId="{5C049EFA-2C6F-2B4D-BA3D-8CEAEDDFFA12}">
      <dgm:prSet/>
      <dgm:spPr/>
      <dgm:t>
        <a:bodyPr/>
        <a:lstStyle/>
        <a:p>
          <a:pPr latinLnBrk="1"/>
          <a:endParaRPr lang="ko-KR" altLang="en-US"/>
        </a:p>
      </dgm:t>
    </dgm:pt>
    <dgm:pt modelId="{8767C66D-9A7D-794A-B7D5-632659529A9E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800" b="0" dirty="0">
            <a:latin typeface="Noto Sans KR" panose="020B0200000000000000" pitchFamily="34" charset="-128"/>
            <a:ea typeface="Noto Sans KR" panose="020B0200000000000000" pitchFamily="34" charset="-128"/>
          </a:endParaRPr>
        </a:p>
      </dgm:t>
    </dgm:pt>
    <dgm:pt modelId="{F0634156-044D-1145-A881-DDABF73317B7}" type="parTrans" cxnId="{B6A4FB69-CBDA-0544-A373-BB56F7184289}">
      <dgm:prSet/>
      <dgm:spPr/>
      <dgm:t>
        <a:bodyPr/>
        <a:lstStyle/>
        <a:p>
          <a:pPr latinLnBrk="1"/>
          <a:endParaRPr lang="ko-KR" altLang="en-US"/>
        </a:p>
      </dgm:t>
    </dgm:pt>
    <dgm:pt modelId="{E0522E6A-1E67-E14C-A681-33F0F14DB6FE}" type="sibTrans" cxnId="{B6A4FB69-CBDA-0544-A373-BB56F7184289}">
      <dgm:prSet/>
      <dgm:spPr/>
      <dgm:t>
        <a:bodyPr/>
        <a:lstStyle/>
        <a:p>
          <a:pPr latinLnBrk="1"/>
          <a:endParaRPr lang="ko-KR" altLang="en-US"/>
        </a:p>
      </dgm:t>
    </dgm:pt>
    <dgm:pt modelId="{0B41DD92-75AF-C149-A1EA-46DBE3CBCA75}">
      <dgm:prSet phldrT="[텍스트]" custT="1"/>
      <dgm:spPr/>
      <dgm:t>
        <a:bodyPr/>
        <a:lstStyle/>
        <a:p>
          <a:pPr latinLnBrk="1"/>
          <a:r>
            <a:rPr lang="en-US" altLang="ko-KR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Ray Tune</a:t>
          </a:r>
          <a:r>
            <a:rPr lang="ko-KR" altLang="en-US" sz="2400" b="0" i="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를</a:t>
          </a:r>
          <a:r>
            <a:rPr lang="ko-KR" altLang="en-US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 이용한 파라미터 튜닝</a:t>
          </a:r>
        </a:p>
      </dgm:t>
    </dgm:pt>
    <dgm:pt modelId="{4733D8FB-8624-664B-B3EE-F07CD5879503}" type="parTrans" cxnId="{975F1C95-4018-584C-B7AA-965F430475AB}">
      <dgm:prSet/>
      <dgm:spPr/>
      <dgm:t>
        <a:bodyPr/>
        <a:lstStyle/>
        <a:p>
          <a:pPr latinLnBrk="1"/>
          <a:endParaRPr lang="ko-KR" altLang="en-US"/>
        </a:p>
      </dgm:t>
    </dgm:pt>
    <dgm:pt modelId="{D40293E5-B598-8A4C-892B-102CFE27EED9}" type="sibTrans" cxnId="{975F1C95-4018-584C-B7AA-965F430475AB}">
      <dgm:prSet/>
      <dgm:spPr/>
      <dgm:t>
        <a:bodyPr/>
        <a:lstStyle/>
        <a:p>
          <a:pPr latinLnBrk="1"/>
          <a:endParaRPr lang="ko-KR" altLang="en-US"/>
        </a:p>
      </dgm:t>
    </dgm:pt>
    <dgm:pt modelId="{96FA8D5A-A60C-7B4C-B77E-7E88B44B1BAA}">
      <dgm:prSet phldrT="[텍스트]" custT="1"/>
      <dgm:spPr/>
      <dgm:t>
        <a:bodyPr/>
        <a:lstStyle/>
        <a:p>
          <a:pPr latinLnBrk="1"/>
          <a:r>
            <a:rPr lang="en-US" altLang="ko-KR" sz="2400" b="0" i="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learning_rate</a:t>
          </a:r>
          <a:r>
            <a:rPr lang="en-US" altLang="ko-KR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, </a:t>
          </a:r>
          <a:r>
            <a:rPr lang="en-US" altLang="ko-KR" sz="2400" b="0" i="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logit_scale</a:t>
          </a:r>
          <a:r>
            <a:rPr lang="en-US" altLang="ko-KR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, </a:t>
          </a:r>
          <a:r>
            <a:rPr lang="en-US" altLang="ko-KR" sz="2400" b="0" i="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embedding_size</a:t>
          </a:r>
          <a:r>
            <a:rPr lang="en-US" altLang="ko-KR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, </a:t>
          </a:r>
          <a:r>
            <a:rPr lang="ko-KR" altLang="en-US" sz="2400" b="0" i="0" dirty="0">
              <a:latin typeface="NanumSquare_ac" panose="020B0600000101010101" pitchFamily="34" charset="-127"/>
              <a:ea typeface="NanumSquare_ac" panose="020B0600000101010101" pitchFamily="34" charset="-127"/>
            </a:rPr>
            <a:t>모델 가중치 초기화 여부 등</a:t>
          </a:r>
        </a:p>
      </dgm:t>
    </dgm:pt>
    <dgm:pt modelId="{017E7612-4F7B-0748-8B5F-B126C7CD5572}" type="parTrans" cxnId="{73D31062-0322-4246-AABC-6B48BB1BAAE8}">
      <dgm:prSet/>
      <dgm:spPr/>
      <dgm:t>
        <a:bodyPr/>
        <a:lstStyle/>
        <a:p>
          <a:pPr latinLnBrk="1"/>
          <a:endParaRPr lang="ko-KR" altLang="en-US"/>
        </a:p>
      </dgm:t>
    </dgm:pt>
    <dgm:pt modelId="{D1D23447-83C3-7045-9363-8A7206638137}" type="sibTrans" cxnId="{73D31062-0322-4246-AABC-6B48BB1BAAE8}">
      <dgm:prSet/>
      <dgm:spPr/>
      <dgm:t>
        <a:bodyPr/>
        <a:lstStyle/>
        <a:p>
          <a:pPr latinLnBrk="1"/>
          <a:endParaRPr lang="ko-KR" altLang="en-US"/>
        </a:p>
      </dgm:t>
    </dgm:pt>
    <dgm:pt modelId="{A4D9006E-C1D1-EC45-BDF9-FACB48A7378B}" type="pres">
      <dgm:prSet presAssocID="{DCB1A119-3A2B-3045-BD86-BBBE8952C100}" presName="linearFlow" presStyleCnt="0">
        <dgm:presLayoutVars>
          <dgm:dir/>
          <dgm:animLvl val="lvl"/>
          <dgm:resizeHandles val="exact"/>
        </dgm:presLayoutVars>
      </dgm:prSet>
      <dgm:spPr/>
    </dgm:pt>
    <dgm:pt modelId="{D562F445-89DA-FD46-B86A-17123CCB2BA2}" type="pres">
      <dgm:prSet presAssocID="{3DB187B1-94AE-6D44-90C1-9088297A55A9}" presName="composite" presStyleCnt="0"/>
      <dgm:spPr/>
    </dgm:pt>
    <dgm:pt modelId="{D4CBD8DF-9D43-0F49-9D1A-D2E806513EB9}" type="pres">
      <dgm:prSet presAssocID="{3DB187B1-94AE-6D44-90C1-9088297A55A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FC43120-2320-114C-9E86-AB867B00CACA}" type="pres">
      <dgm:prSet presAssocID="{3DB187B1-94AE-6D44-90C1-9088297A55A9}" presName="descendantText" presStyleLbl="alignAcc1" presStyleIdx="0" presStyleCnt="3">
        <dgm:presLayoutVars>
          <dgm:bulletEnabled val="1"/>
        </dgm:presLayoutVars>
      </dgm:prSet>
      <dgm:spPr/>
    </dgm:pt>
    <dgm:pt modelId="{5B3FD0E3-6094-B449-B49C-ACD9E4A9F845}" type="pres">
      <dgm:prSet presAssocID="{356FD1BA-B80F-7048-8C7E-860F5DCA9672}" presName="sp" presStyleCnt="0"/>
      <dgm:spPr/>
    </dgm:pt>
    <dgm:pt modelId="{B7D3E795-B65D-BB41-93FA-12257C230B72}" type="pres">
      <dgm:prSet presAssocID="{572E886F-7A30-4B48-B41F-69B96C610921}" presName="composite" presStyleCnt="0"/>
      <dgm:spPr/>
    </dgm:pt>
    <dgm:pt modelId="{AD664379-A882-E349-9FFD-93E2907DB772}" type="pres">
      <dgm:prSet presAssocID="{572E886F-7A30-4B48-B41F-69B96C61092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84BDE5-C489-684B-A79E-2C2619302838}" type="pres">
      <dgm:prSet presAssocID="{572E886F-7A30-4B48-B41F-69B96C610921}" presName="descendantText" presStyleLbl="alignAcc1" presStyleIdx="1" presStyleCnt="3">
        <dgm:presLayoutVars>
          <dgm:bulletEnabled val="1"/>
        </dgm:presLayoutVars>
      </dgm:prSet>
      <dgm:spPr/>
    </dgm:pt>
    <dgm:pt modelId="{001CA7D4-F893-5C47-917B-7FD0653D3BD8}" type="pres">
      <dgm:prSet presAssocID="{35EB6FA3-F5AB-3A4D-9187-DDD945A7E4D6}" presName="sp" presStyleCnt="0"/>
      <dgm:spPr/>
    </dgm:pt>
    <dgm:pt modelId="{503160F1-0305-D74C-8DE0-F97806DC1673}" type="pres">
      <dgm:prSet presAssocID="{8767C66D-9A7D-794A-B7D5-632659529A9E}" presName="composite" presStyleCnt="0"/>
      <dgm:spPr/>
    </dgm:pt>
    <dgm:pt modelId="{EC013C38-20EA-D544-823B-5CE5DA84DDD7}" type="pres">
      <dgm:prSet presAssocID="{8767C66D-9A7D-794A-B7D5-632659529A9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AD48DB9-DC20-7F40-8E5C-6B924ECFE11F}" type="pres">
      <dgm:prSet presAssocID="{8767C66D-9A7D-794A-B7D5-632659529A9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ED08413-8987-C040-8451-789C0E1E863E}" srcId="{DCB1A119-3A2B-3045-BD86-BBBE8952C100}" destId="{572E886F-7A30-4B48-B41F-69B96C610921}" srcOrd="1" destOrd="0" parTransId="{1ADD8C65-AB8C-BB47-B9BE-BBF5645B91F6}" sibTransId="{35EB6FA3-F5AB-3A4D-9187-DDD945A7E4D6}"/>
    <dgm:cxn modelId="{4F85582E-F765-0849-A8A3-8E8A0CFAB948}" srcId="{3DB187B1-94AE-6D44-90C1-9088297A55A9}" destId="{3CB4DE30-32C7-F440-B206-22E8634C534E}" srcOrd="1" destOrd="0" parTransId="{44E03314-3A87-C245-8394-B0E272DDF925}" sibTransId="{D8818D7B-F246-8C48-BAF9-81878F5A95CB}"/>
    <dgm:cxn modelId="{73D31062-0322-4246-AABC-6B48BB1BAAE8}" srcId="{8767C66D-9A7D-794A-B7D5-632659529A9E}" destId="{96FA8D5A-A60C-7B4C-B77E-7E88B44B1BAA}" srcOrd="1" destOrd="0" parTransId="{017E7612-4F7B-0748-8B5F-B126C7CD5572}" sibTransId="{D1D23447-83C3-7045-9363-8A7206638137}"/>
    <dgm:cxn modelId="{5CB3CB69-B59D-754C-BB50-7549E8246E28}" type="presOf" srcId="{3CB4DE30-32C7-F440-B206-22E8634C534E}" destId="{6FC43120-2320-114C-9E86-AB867B00CACA}" srcOrd="0" destOrd="1" presId="urn:microsoft.com/office/officeart/2005/8/layout/chevron2"/>
    <dgm:cxn modelId="{B6A4FB69-CBDA-0544-A373-BB56F7184289}" srcId="{DCB1A119-3A2B-3045-BD86-BBBE8952C100}" destId="{8767C66D-9A7D-794A-B7D5-632659529A9E}" srcOrd="2" destOrd="0" parTransId="{F0634156-044D-1145-A881-DDABF73317B7}" sibTransId="{E0522E6A-1E67-E14C-A681-33F0F14DB6FE}"/>
    <dgm:cxn modelId="{06FDEB6D-D06E-FA44-A68C-803CED62B8C8}" type="presOf" srcId="{DCB1A119-3A2B-3045-BD86-BBBE8952C100}" destId="{A4D9006E-C1D1-EC45-BDF9-FACB48A7378B}" srcOrd="0" destOrd="0" presId="urn:microsoft.com/office/officeart/2005/8/layout/chevron2"/>
    <dgm:cxn modelId="{6012CB6E-60CC-1F49-96A1-DB21C0AACCB6}" type="presOf" srcId="{0B41DD92-75AF-C149-A1EA-46DBE3CBCA75}" destId="{6AD48DB9-DC20-7F40-8E5C-6B924ECFE11F}" srcOrd="0" destOrd="0" presId="urn:microsoft.com/office/officeart/2005/8/layout/chevron2"/>
    <dgm:cxn modelId="{53FDD587-945D-334E-B8E2-16C9E8C360A7}" srcId="{DCB1A119-3A2B-3045-BD86-BBBE8952C100}" destId="{3DB187B1-94AE-6D44-90C1-9088297A55A9}" srcOrd="0" destOrd="0" parTransId="{0CA4F0CF-980B-2244-A568-02CAF316DCC7}" sibTransId="{356FD1BA-B80F-7048-8C7E-860F5DCA9672}"/>
    <dgm:cxn modelId="{975F1C95-4018-584C-B7AA-965F430475AB}" srcId="{8767C66D-9A7D-794A-B7D5-632659529A9E}" destId="{0B41DD92-75AF-C149-A1EA-46DBE3CBCA75}" srcOrd="0" destOrd="0" parTransId="{4733D8FB-8624-664B-B3EE-F07CD5879503}" sibTransId="{D40293E5-B598-8A4C-892B-102CFE27EED9}"/>
    <dgm:cxn modelId="{853B93A6-4FB7-9F44-8C6D-5FAD4869A5CE}" type="presOf" srcId="{3DB187B1-94AE-6D44-90C1-9088297A55A9}" destId="{D4CBD8DF-9D43-0F49-9D1A-D2E806513EB9}" srcOrd="0" destOrd="0" presId="urn:microsoft.com/office/officeart/2005/8/layout/chevron2"/>
    <dgm:cxn modelId="{4C59B6B0-A602-E241-AE74-AFE10F11A524}" srcId="{3DB187B1-94AE-6D44-90C1-9088297A55A9}" destId="{C9A550C2-BF80-7C4E-A8AA-969E5B52D97A}" srcOrd="0" destOrd="0" parTransId="{90B1C43E-4B82-344E-9866-2C8FEB821C7D}" sibTransId="{30F34483-D19F-1240-BE33-E26110C6D88A}"/>
    <dgm:cxn modelId="{1FB5CDBC-0A12-564D-A210-1E5CCA53D3EF}" type="presOf" srcId="{572E886F-7A30-4B48-B41F-69B96C610921}" destId="{AD664379-A882-E349-9FFD-93E2907DB772}" srcOrd="0" destOrd="0" presId="urn:microsoft.com/office/officeart/2005/8/layout/chevron2"/>
    <dgm:cxn modelId="{4A055DBD-47AD-DF4C-9B07-23DE91DF095B}" type="presOf" srcId="{8767C66D-9A7D-794A-B7D5-632659529A9E}" destId="{EC013C38-20EA-D544-823B-5CE5DA84DDD7}" srcOrd="0" destOrd="0" presId="urn:microsoft.com/office/officeart/2005/8/layout/chevron2"/>
    <dgm:cxn modelId="{A95CABD9-94F8-0143-8F54-A439E8A9D5AE}" type="presOf" srcId="{C9A550C2-BF80-7C4E-A8AA-969E5B52D97A}" destId="{6FC43120-2320-114C-9E86-AB867B00CACA}" srcOrd="0" destOrd="0" presId="urn:microsoft.com/office/officeart/2005/8/layout/chevron2"/>
    <dgm:cxn modelId="{4F2617DE-C3B6-1849-BA27-D8E60F32BED0}" type="presOf" srcId="{D1136227-4574-6246-A84F-82460445A8D0}" destId="{3D84BDE5-C489-684B-A79E-2C2619302838}" srcOrd="0" destOrd="0" presId="urn:microsoft.com/office/officeart/2005/8/layout/chevron2"/>
    <dgm:cxn modelId="{5C049EFA-2C6F-2B4D-BA3D-8CEAEDDFFA12}" srcId="{572E886F-7A30-4B48-B41F-69B96C610921}" destId="{D1136227-4574-6246-A84F-82460445A8D0}" srcOrd="0" destOrd="0" parTransId="{5663E0B6-B1E7-2F4F-B6B9-54066BB655CE}" sibTransId="{B6EFAA56-4D31-6143-B545-D9CD2B35D67B}"/>
    <dgm:cxn modelId="{264ED5FB-F0E0-9E49-9381-7297FA91E645}" type="presOf" srcId="{96FA8D5A-A60C-7B4C-B77E-7E88B44B1BAA}" destId="{6AD48DB9-DC20-7F40-8E5C-6B924ECFE11F}" srcOrd="0" destOrd="1" presId="urn:microsoft.com/office/officeart/2005/8/layout/chevron2"/>
    <dgm:cxn modelId="{86B54B1E-192C-2644-A65C-C36F6AF0C4E2}" type="presParOf" srcId="{A4D9006E-C1D1-EC45-BDF9-FACB48A7378B}" destId="{D562F445-89DA-FD46-B86A-17123CCB2BA2}" srcOrd="0" destOrd="0" presId="urn:microsoft.com/office/officeart/2005/8/layout/chevron2"/>
    <dgm:cxn modelId="{F8D11266-6F2B-924C-9A58-4BA3D62F06AE}" type="presParOf" srcId="{D562F445-89DA-FD46-B86A-17123CCB2BA2}" destId="{D4CBD8DF-9D43-0F49-9D1A-D2E806513EB9}" srcOrd="0" destOrd="0" presId="urn:microsoft.com/office/officeart/2005/8/layout/chevron2"/>
    <dgm:cxn modelId="{88757715-C0EA-9B4F-A7FD-514FB6951EB4}" type="presParOf" srcId="{D562F445-89DA-FD46-B86A-17123CCB2BA2}" destId="{6FC43120-2320-114C-9E86-AB867B00CACA}" srcOrd="1" destOrd="0" presId="urn:microsoft.com/office/officeart/2005/8/layout/chevron2"/>
    <dgm:cxn modelId="{C6FCEB2F-E11A-024A-ACFF-2A3EDBE04D73}" type="presParOf" srcId="{A4D9006E-C1D1-EC45-BDF9-FACB48A7378B}" destId="{5B3FD0E3-6094-B449-B49C-ACD9E4A9F845}" srcOrd="1" destOrd="0" presId="urn:microsoft.com/office/officeart/2005/8/layout/chevron2"/>
    <dgm:cxn modelId="{533579BF-81D9-DE4C-8CB2-866CFE2E1A4A}" type="presParOf" srcId="{A4D9006E-C1D1-EC45-BDF9-FACB48A7378B}" destId="{B7D3E795-B65D-BB41-93FA-12257C230B72}" srcOrd="2" destOrd="0" presId="urn:microsoft.com/office/officeart/2005/8/layout/chevron2"/>
    <dgm:cxn modelId="{DC8965B3-E8E3-ED49-A491-CB5DD0FE3D2B}" type="presParOf" srcId="{B7D3E795-B65D-BB41-93FA-12257C230B72}" destId="{AD664379-A882-E349-9FFD-93E2907DB772}" srcOrd="0" destOrd="0" presId="urn:microsoft.com/office/officeart/2005/8/layout/chevron2"/>
    <dgm:cxn modelId="{141E06FD-9EE5-1246-8C53-BB6ED4E2634B}" type="presParOf" srcId="{B7D3E795-B65D-BB41-93FA-12257C230B72}" destId="{3D84BDE5-C489-684B-A79E-2C2619302838}" srcOrd="1" destOrd="0" presId="urn:microsoft.com/office/officeart/2005/8/layout/chevron2"/>
    <dgm:cxn modelId="{3F01E374-B89B-F84D-9294-3ACC361940B5}" type="presParOf" srcId="{A4D9006E-C1D1-EC45-BDF9-FACB48A7378B}" destId="{001CA7D4-F893-5C47-917B-7FD0653D3BD8}" srcOrd="3" destOrd="0" presId="urn:microsoft.com/office/officeart/2005/8/layout/chevron2"/>
    <dgm:cxn modelId="{53F8C85C-F74C-A74C-BC11-513E58E75E6E}" type="presParOf" srcId="{A4D9006E-C1D1-EC45-BDF9-FACB48A7378B}" destId="{503160F1-0305-D74C-8DE0-F97806DC1673}" srcOrd="4" destOrd="0" presId="urn:microsoft.com/office/officeart/2005/8/layout/chevron2"/>
    <dgm:cxn modelId="{DFA3D013-8979-AC46-ABAC-F810F4DD3C60}" type="presParOf" srcId="{503160F1-0305-D74C-8DE0-F97806DC1673}" destId="{EC013C38-20EA-D544-823B-5CE5DA84DDD7}" srcOrd="0" destOrd="0" presId="urn:microsoft.com/office/officeart/2005/8/layout/chevron2"/>
    <dgm:cxn modelId="{9618E36C-7DA3-414A-97D5-C192B89FE7A6}" type="presParOf" srcId="{503160F1-0305-D74C-8DE0-F97806DC1673}" destId="{6AD48DB9-DC20-7F40-8E5C-6B924ECFE1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EDD9E-C122-E443-9362-CE58D8A1A6CF}" type="doc">
      <dgm:prSet loTypeId="urn:microsoft.com/office/officeart/2005/8/layout/cycle6" loCatId="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3302C592-AF36-E144-A125-BB27A9A54790}">
      <dgm:prSet phldrT="[텍스트]"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화남</a:t>
          </a:r>
        </a:p>
      </dgm:t>
    </dgm:pt>
    <dgm:pt modelId="{83FBE005-9553-B443-B8F6-63DE640EFF99}" type="parTrans" cxnId="{52B79939-36B7-9440-A24D-E473177E568B}">
      <dgm:prSet/>
      <dgm:spPr/>
      <dgm:t>
        <a:bodyPr/>
        <a:lstStyle/>
        <a:p>
          <a:pPr latinLnBrk="1"/>
          <a:endParaRPr lang="ko-KR" altLang="en-US"/>
        </a:p>
      </dgm:t>
    </dgm:pt>
    <dgm:pt modelId="{4CF529BD-D0BF-BB45-A7D1-1D080E4FA73E}" type="sibTrans" cxnId="{52B79939-36B7-9440-A24D-E473177E568B}">
      <dgm:prSet/>
      <dgm:spPr/>
      <dgm:t>
        <a:bodyPr/>
        <a:lstStyle/>
        <a:p>
          <a:pPr latinLnBrk="1"/>
          <a:endParaRPr lang="ko-KR" altLang="en-US"/>
        </a:p>
      </dgm:t>
    </dgm:pt>
    <dgm:pt modelId="{D35DF0FF-E1BF-0849-95E9-288825209CB6}">
      <dgm:prSet phldrT="[텍스트]"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혐오</a:t>
          </a:r>
        </a:p>
      </dgm:t>
    </dgm:pt>
    <dgm:pt modelId="{86B58500-AA94-114A-9ED8-F71BB9857C28}" type="parTrans" cxnId="{13A0C2A5-19B4-BD4F-9767-F60B69CAD3FC}">
      <dgm:prSet/>
      <dgm:spPr/>
      <dgm:t>
        <a:bodyPr/>
        <a:lstStyle/>
        <a:p>
          <a:pPr latinLnBrk="1"/>
          <a:endParaRPr lang="ko-KR" altLang="en-US"/>
        </a:p>
      </dgm:t>
    </dgm:pt>
    <dgm:pt modelId="{3B6C4EE1-E286-F947-A48F-271ABAAF2D6E}" type="sibTrans" cxnId="{13A0C2A5-19B4-BD4F-9767-F60B69CAD3FC}">
      <dgm:prSet/>
      <dgm:spPr/>
      <dgm:t>
        <a:bodyPr/>
        <a:lstStyle/>
        <a:p>
          <a:pPr latinLnBrk="1"/>
          <a:endParaRPr lang="ko-KR" altLang="en-US"/>
        </a:p>
      </dgm:t>
    </dgm:pt>
    <dgm:pt modelId="{D842E3B4-CBB3-AF4C-BBDE-85C8D6C75619}">
      <dgm:prSet phldrT="[텍스트]"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두려움</a:t>
          </a:r>
        </a:p>
      </dgm:t>
    </dgm:pt>
    <dgm:pt modelId="{5EBFC15E-8FD9-7446-B65F-F20D840EF879}" type="parTrans" cxnId="{E81E78CA-7754-1D40-9E5A-0E603D8A5802}">
      <dgm:prSet/>
      <dgm:spPr/>
      <dgm:t>
        <a:bodyPr/>
        <a:lstStyle/>
        <a:p>
          <a:pPr latinLnBrk="1"/>
          <a:endParaRPr lang="ko-KR" altLang="en-US"/>
        </a:p>
      </dgm:t>
    </dgm:pt>
    <dgm:pt modelId="{416377C1-B6BB-E44C-9F0C-2035DD42743C}" type="sibTrans" cxnId="{E81E78CA-7754-1D40-9E5A-0E603D8A5802}">
      <dgm:prSet/>
      <dgm:spPr/>
      <dgm:t>
        <a:bodyPr/>
        <a:lstStyle/>
        <a:p>
          <a:pPr latinLnBrk="1"/>
          <a:endParaRPr lang="ko-KR" altLang="en-US"/>
        </a:p>
      </dgm:t>
    </dgm:pt>
    <dgm:pt modelId="{CA0089E8-0E1E-CC4C-A6F0-CFDC54F91662}">
      <dgm:prSet phldrT="[텍스트]"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행복</a:t>
          </a:r>
        </a:p>
      </dgm:t>
    </dgm:pt>
    <dgm:pt modelId="{6DBB2127-63E1-264A-A000-581867B964A9}" type="parTrans" cxnId="{55AE4CB3-FB3A-6A4C-9CD2-B16B79BA7858}">
      <dgm:prSet/>
      <dgm:spPr/>
      <dgm:t>
        <a:bodyPr/>
        <a:lstStyle/>
        <a:p>
          <a:pPr latinLnBrk="1"/>
          <a:endParaRPr lang="ko-KR" altLang="en-US"/>
        </a:p>
      </dgm:t>
    </dgm:pt>
    <dgm:pt modelId="{E995A135-C3AF-8B41-8CED-D91D5ADBC6DE}" type="sibTrans" cxnId="{55AE4CB3-FB3A-6A4C-9CD2-B16B79BA7858}">
      <dgm:prSet/>
      <dgm:spPr/>
      <dgm:t>
        <a:bodyPr/>
        <a:lstStyle/>
        <a:p>
          <a:pPr latinLnBrk="1"/>
          <a:endParaRPr lang="ko-KR" altLang="en-US"/>
        </a:p>
      </dgm:t>
    </dgm:pt>
    <dgm:pt modelId="{5AD99F27-F8FC-2342-919C-D433B432716E}">
      <dgm:prSet phldrT="[텍스트]"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슬픔</a:t>
          </a:r>
        </a:p>
      </dgm:t>
    </dgm:pt>
    <dgm:pt modelId="{D0B2F9F2-FF4E-FD4D-B439-8C1F418D9554}" type="parTrans" cxnId="{4936D110-9834-3949-ADA1-7576A45DAD96}">
      <dgm:prSet/>
      <dgm:spPr/>
      <dgm:t>
        <a:bodyPr/>
        <a:lstStyle/>
        <a:p>
          <a:pPr latinLnBrk="1"/>
          <a:endParaRPr lang="ko-KR" altLang="en-US"/>
        </a:p>
      </dgm:t>
    </dgm:pt>
    <dgm:pt modelId="{90179EE9-4356-E741-BA9B-681CED6E2202}" type="sibTrans" cxnId="{4936D110-9834-3949-ADA1-7576A45DAD96}">
      <dgm:prSet/>
      <dgm:spPr/>
      <dgm:t>
        <a:bodyPr/>
        <a:lstStyle/>
        <a:p>
          <a:pPr latinLnBrk="1"/>
          <a:endParaRPr lang="ko-KR" altLang="en-US"/>
        </a:p>
      </dgm:t>
    </dgm:pt>
    <dgm:pt modelId="{5F11D957-708E-AC4E-9A81-6A2B73B8B5BC}">
      <dgm:prSet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놀람</a:t>
          </a:r>
        </a:p>
      </dgm:t>
    </dgm:pt>
    <dgm:pt modelId="{DE8B1848-144B-E244-8F01-803EA3F999EC}" type="parTrans" cxnId="{449A4557-03C2-AB4A-8DCE-81C2E591A26E}">
      <dgm:prSet/>
      <dgm:spPr/>
      <dgm:t>
        <a:bodyPr/>
        <a:lstStyle/>
        <a:p>
          <a:pPr latinLnBrk="1"/>
          <a:endParaRPr lang="ko-KR" altLang="en-US"/>
        </a:p>
      </dgm:t>
    </dgm:pt>
    <dgm:pt modelId="{CB299D6A-FEA8-F544-8AFA-120B286582D4}" type="sibTrans" cxnId="{449A4557-03C2-AB4A-8DCE-81C2E591A26E}">
      <dgm:prSet/>
      <dgm:spPr/>
      <dgm:t>
        <a:bodyPr/>
        <a:lstStyle/>
        <a:p>
          <a:pPr latinLnBrk="1"/>
          <a:endParaRPr lang="ko-KR" altLang="en-US"/>
        </a:p>
      </dgm:t>
    </dgm:pt>
    <dgm:pt modelId="{A0F3E5A4-AC41-3C47-AA4D-C67B0664B054}">
      <dgm:prSet custT="1"/>
      <dgm:spPr/>
      <dgm:t>
        <a:bodyPr/>
        <a:lstStyle/>
        <a:p>
          <a:pPr latinLnBrk="1"/>
          <a:r>
            <a:rPr lang="ko-KR" altLang="en-US" sz="3600" b="1" i="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중립</a:t>
          </a:r>
        </a:p>
      </dgm:t>
    </dgm:pt>
    <dgm:pt modelId="{53F888C9-8934-1849-A6D7-084DFF41B2A5}" type="parTrans" cxnId="{A947D73F-C5D5-0C49-8C57-C0A3CC650566}">
      <dgm:prSet/>
      <dgm:spPr/>
      <dgm:t>
        <a:bodyPr/>
        <a:lstStyle/>
        <a:p>
          <a:pPr latinLnBrk="1"/>
          <a:endParaRPr lang="ko-KR" altLang="en-US"/>
        </a:p>
      </dgm:t>
    </dgm:pt>
    <dgm:pt modelId="{5AE16FD3-15C9-A44F-A2F4-CBFCB28B8BC1}" type="sibTrans" cxnId="{A947D73F-C5D5-0C49-8C57-C0A3CC650566}">
      <dgm:prSet/>
      <dgm:spPr/>
      <dgm:t>
        <a:bodyPr/>
        <a:lstStyle/>
        <a:p>
          <a:pPr latinLnBrk="1"/>
          <a:endParaRPr lang="ko-KR" altLang="en-US"/>
        </a:p>
      </dgm:t>
    </dgm:pt>
    <dgm:pt modelId="{F256435F-47F1-6949-A64E-375F7A699893}" type="pres">
      <dgm:prSet presAssocID="{9D9EDD9E-C122-E443-9362-CE58D8A1A6CF}" presName="cycle" presStyleCnt="0">
        <dgm:presLayoutVars>
          <dgm:dir/>
          <dgm:resizeHandles val="exact"/>
        </dgm:presLayoutVars>
      </dgm:prSet>
      <dgm:spPr/>
    </dgm:pt>
    <dgm:pt modelId="{86298A9C-B6F2-B249-8179-DC3B62F5951C}" type="pres">
      <dgm:prSet presAssocID="{3302C592-AF36-E144-A125-BB27A9A54790}" presName="node" presStyleLbl="node1" presStyleIdx="0" presStyleCnt="7">
        <dgm:presLayoutVars>
          <dgm:bulletEnabled val="1"/>
        </dgm:presLayoutVars>
      </dgm:prSet>
      <dgm:spPr/>
    </dgm:pt>
    <dgm:pt modelId="{BE8EFDB9-19D5-F14C-9BF5-A0B7D9CBAC35}" type="pres">
      <dgm:prSet presAssocID="{3302C592-AF36-E144-A125-BB27A9A54790}" presName="spNode" presStyleCnt="0"/>
      <dgm:spPr/>
    </dgm:pt>
    <dgm:pt modelId="{C68F2EAB-E572-494E-95C8-1A12EDF2D02D}" type="pres">
      <dgm:prSet presAssocID="{4CF529BD-D0BF-BB45-A7D1-1D080E4FA73E}" presName="sibTrans" presStyleLbl="sibTrans1D1" presStyleIdx="0" presStyleCnt="7"/>
      <dgm:spPr/>
    </dgm:pt>
    <dgm:pt modelId="{13B7AA80-1352-4F47-AD9A-973AA49BC9D0}" type="pres">
      <dgm:prSet presAssocID="{D35DF0FF-E1BF-0849-95E9-288825209CB6}" presName="node" presStyleLbl="node1" presStyleIdx="1" presStyleCnt="7">
        <dgm:presLayoutVars>
          <dgm:bulletEnabled val="1"/>
        </dgm:presLayoutVars>
      </dgm:prSet>
      <dgm:spPr/>
    </dgm:pt>
    <dgm:pt modelId="{2C9E30E2-10D4-224B-986A-0DEB18D8F1F5}" type="pres">
      <dgm:prSet presAssocID="{D35DF0FF-E1BF-0849-95E9-288825209CB6}" presName="spNode" presStyleCnt="0"/>
      <dgm:spPr/>
    </dgm:pt>
    <dgm:pt modelId="{B541F5B3-5A3C-404F-BCE1-88BB80331F19}" type="pres">
      <dgm:prSet presAssocID="{3B6C4EE1-E286-F947-A48F-271ABAAF2D6E}" presName="sibTrans" presStyleLbl="sibTrans1D1" presStyleIdx="1" presStyleCnt="7"/>
      <dgm:spPr/>
    </dgm:pt>
    <dgm:pt modelId="{F00ED04C-6B98-A946-9AD9-D0E8901D6CA4}" type="pres">
      <dgm:prSet presAssocID="{D842E3B4-CBB3-AF4C-BBDE-85C8D6C75619}" presName="node" presStyleLbl="node1" presStyleIdx="2" presStyleCnt="7">
        <dgm:presLayoutVars>
          <dgm:bulletEnabled val="1"/>
        </dgm:presLayoutVars>
      </dgm:prSet>
      <dgm:spPr/>
    </dgm:pt>
    <dgm:pt modelId="{D8F37D34-C41C-9C42-91E2-B41620B87DCE}" type="pres">
      <dgm:prSet presAssocID="{D842E3B4-CBB3-AF4C-BBDE-85C8D6C75619}" presName="spNode" presStyleCnt="0"/>
      <dgm:spPr/>
    </dgm:pt>
    <dgm:pt modelId="{F8C75B51-BFAD-F343-823A-C88CA28985CF}" type="pres">
      <dgm:prSet presAssocID="{416377C1-B6BB-E44C-9F0C-2035DD42743C}" presName="sibTrans" presStyleLbl="sibTrans1D1" presStyleIdx="2" presStyleCnt="7"/>
      <dgm:spPr/>
    </dgm:pt>
    <dgm:pt modelId="{4699A60D-F168-5843-AD8F-0958CED803DC}" type="pres">
      <dgm:prSet presAssocID="{CA0089E8-0E1E-CC4C-A6F0-CFDC54F91662}" presName="node" presStyleLbl="node1" presStyleIdx="3" presStyleCnt="7">
        <dgm:presLayoutVars>
          <dgm:bulletEnabled val="1"/>
        </dgm:presLayoutVars>
      </dgm:prSet>
      <dgm:spPr/>
    </dgm:pt>
    <dgm:pt modelId="{9B37358E-5999-3F4D-98E1-248881442F8A}" type="pres">
      <dgm:prSet presAssocID="{CA0089E8-0E1E-CC4C-A6F0-CFDC54F91662}" presName="spNode" presStyleCnt="0"/>
      <dgm:spPr/>
    </dgm:pt>
    <dgm:pt modelId="{D8A86656-40CF-5F4C-B65E-9F14F0CEF479}" type="pres">
      <dgm:prSet presAssocID="{E995A135-C3AF-8B41-8CED-D91D5ADBC6DE}" presName="sibTrans" presStyleLbl="sibTrans1D1" presStyleIdx="3" presStyleCnt="7"/>
      <dgm:spPr/>
    </dgm:pt>
    <dgm:pt modelId="{EBA76FA8-C343-024A-BDC8-B5108940B215}" type="pres">
      <dgm:prSet presAssocID="{5AD99F27-F8FC-2342-919C-D433B432716E}" presName="node" presStyleLbl="node1" presStyleIdx="4" presStyleCnt="7">
        <dgm:presLayoutVars>
          <dgm:bulletEnabled val="1"/>
        </dgm:presLayoutVars>
      </dgm:prSet>
      <dgm:spPr/>
    </dgm:pt>
    <dgm:pt modelId="{911D19EE-0784-0742-B7D6-BEBAC2ABD1D3}" type="pres">
      <dgm:prSet presAssocID="{5AD99F27-F8FC-2342-919C-D433B432716E}" presName="spNode" presStyleCnt="0"/>
      <dgm:spPr/>
    </dgm:pt>
    <dgm:pt modelId="{916A1851-EE6E-6849-918A-A8904B21A752}" type="pres">
      <dgm:prSet presAssocID="{90179EE9-4356-E741-BA9B-681CED6E2202}" presName="sibTrans" presStyleLbl="sibTrans1D1" presStyleIdx="4" presStyleCnt="7"/>
      <dgm:spPr/>
    </dgm:pt>
    <dgm:pt modelId="{02EAAC2B-8E4C-6748-A427-412476881CF1}" type="pres">
      <dgm:prSet presAssocID="{5F11D957-708E-AC4E-9A81-6A2B73B8B5BC}" presName="node" presStyleLbl="node1" presStyleIdx="5" presStyleCnt="7">
        <dgm:presLayoutVars>
          <dgm:bulletEnabled val="1"/>
        </dgm:presLayoutVars>
      </dgm:prSet>
      <dgm:spPr/>
    </dgm:pt>
    <dgm:pt modelId="{7C6F7A72-D878-F24C-BA08-271FFDE8A4A6}" type="pres">
      <dgm:prSet presAssocID="{5F11D957-708E-AC4E-9A81-6A2B73B8B5BC}" presName="spNode" presStyleCnt="0"/>
      <dgm:spPr/>
    </dgm:pt>
    <dgm:pt modelId="{3D15DEE9-4C6E-4D46-B606-8F716B671439}" type="pres">
      <dgm:prSet presAssocID="{CB299D6A-FEA8-F544-8AFA-120B286582D4}" presName="sibTrans" presStyleLbl="sibTrans1D1" presStyleIdx="5" presStyleCnt="7"/>
      <dgm:spPr/>
    </dgm:pt>
    <dgm:pt modelId="{3D068CF1-3442-4241-A3EF-3389CD5D9175}" type="pres">
      <dgm:prSet presAssocID="{A0F3E5A4-AC41-3C47-AA4D-C67B0664B054}" presName="node" presStyleLbl="node1" presStyleIdx="6" presStyleCnt="7">
        <dgm:presLayoutVars>
          <dgm:bulletEnabled val="1"/>
        </dgm:presLayoutVars>
      </dgm:prSet>
      <dgm:spPr/>
    </dgm:pt>
    <dgm:pt modelId="{C45E2C83-1362-854E-BF03-B131C4F657EF}" type="pres">
      <dgm:prSet presAssocID="{A0F3E5A4-AC41-3C47-AA4D-C67B0664B054}" presName="spNode" presStyleCnt="0"/>
      <dgm:spPr/>
    </dgm:pt>
    <dgm:pt modelId="{B9C729AF-66A3-5B45-8CA0-2917832530B9}" type="pres">
      <dgm:prSet presAssocID="{5AE16FD3-15C9-A44F-A2F4-CBFCB28B8BC1}" presName="sibTrans" presStyleLbl="sibTrans1D1" presStyleIdx="6" presStyleCnt="7"/>
      <dgm:spPr/>
    </dgm:pt>
  </dgm:ptLst>
  <dgm:cxnLst>
    <dgm:cxn modelId="{FFC89805-925F-EA40-9674-407A1A268B5D}" type="presOf" srcId="{5AE16FD3-15C9-A44F-A2F4-CBFCB28B8BC1}" destId="{B9C729AF-66A3-5B45-8CA0-2917832530B9}" srcOrd="0" destOrd="0" presId="urn:microsoft.com/office/officeart/2005/8/layout/cycle6"/>
    <dgm:cxn modelId="{67281909-915E-434F-A6C8-ACAC903F6426}" type="presOf" srcId="{3302C592-AF36-E144-A125-BB27A9A54790}" destId="{86298A9C-B6F2-B249-8179-DC3B62F5951C}" srcOrd="0" destOrd="0" presId="urn:microsoft.com/office/officeart/2005/8/layout/cycle6"/>
    <dgm:cxn modelId="{4936D110-9834-3949-ADA1-7576A45DAD96}" srcId="{9D9EDD9E-C122-E443-9362-CE58D8A1A6CF}" destId="{5AD99F27-F8FC-2342-919C-D433B432716E}" srcOrd="4" destOrd="0" parTransId="{D0B2F9F2-FF4E-FD4D-B439-8C1F418D9554}" sibTransId="{90179EE9-4356-E741-BA9B-681CED6E2202}"/>
    <dgm:cxn modelId="{B9D26A13-D051-BB49-97F9-69949FCB0E85}" type="presOf" srcId="{5F11D957-708E-AC4E-9A81-6A2B73B8B5BC}" destId="{02EAAC2B-8E4C-6748-A427-412476881CF1}" srcOrd="0" destOrd="0" presId="urn:microsoft.com/office/officeart/2005/8/layout/cycle6"/>
    <dgm:cxn modelId="{C1ACE514-DFAB-5C42-955F-B85C9565F42C}" type="presOf" srcId="{9D9EDD9E-C122-E443-9362-CE58D8A1A6CF}" destId="{F256435F-47F1-6949-A64E-375F7A699893}" srcOrd="0" destOrd="0" presId="urn:microsoft.com/office/officeart/2005/8/layout/cycle6"/>
    <dgm:cxn modelId="{76AA2519-E45D-6B48-9267-97EEA3B1DF11}" type="presOf" srcId="{3B6C4EE1-E286-F947-A48F-271ABAAF2D6E}" destId="{B541F5B3-5A3C-404F-BCE1-88BB80331F19}" srcOrd="0" destOrd="0" presId="urn:microsoft.com/office/officeart/2005/8/layout/cycle6"/>
    <dgm:cxn modelId="{C507A41F-8C1B-E543-B34E-118090E83F1F}" type="presOf" srcId="{E995A135-C3AF-8B41-8CED-D91D5ADBC6DE}" destId="{D8A86656-40CF-5F4C-B65E-9F14F0CEF479}" srcOrd="0" destOrd="0" presId="urn:microsoft.com/office/officeart/2005/8/layout/cycle6"/>
    <dgm:cxn modelId="{605DC537-30EA-284B-8D60-17C7BE45C93E}" type="presOf" srcId="{416377C1-B6BB-E44C-9F0C-2035DD42743C}" destId="{F8C75B51-BFAD-F343-823A-C88CA28985CF}" srcOrd="0" destOrd="0" presId="urn:microsoft.com/office/officeart/2005/8/layout/cycle6"/>
    <dgm:cxn modelId="{52B79939-36B7-9440-A24D-E473177E568B}" srcId="{9D9EDD9E-C122-E443-9362-CE58D8A1A6CF}" destId="{3302C592-AF36-E144-A125-BB27A9A54790}" srcOrd="0" destOrd="0" parTransId="{83FBE005-9553-B443-B8F6-63DE640EFF99}" sibTransId="{4CF529BD-D0BF-BB45-A7D1-1D080E4FA73E}"/>
    <dgm:cxn modelId="{CEDB3D3C-B873-9149-97B5-5DCCE776CB45}" type="presOf" srcId="{D35DF0FF-E1BF-0849-95E9-288825209CB6}" destId="{13B7AA80-1352-4F47-AD9A-973AA49BC9D0}" srcOrd="0" destOrd="0" presId="urn:microsoft.com/office/officeart/2005/8/layout/cycle6"/>
    <dgm:cxn modelId="{A947D73F-C5D5-0C49-8C57-C0A3CC650566}" srcId="{9D9EDD9E-C122-E443-9362-CE58D8A1A6CF}" destId="{A0F3E5A4-AC41-3C47-AA4D-C67B0664B054}" srcOrd="6" destOrd="0" parTransId="{53F888C9-8934-1849-A6D7-084DFF41B2A5}" sibTransId="{5AE16FD3-15C9-A44F-A2F4-CBFCB28B8BC1}"/>
    <dgm:cxn modelId="{449A4557-03C2-AB4A-8DCE-81C2E591A26E}" srcId="{9D9EDD9E-C122-E443-9362-CE58D8A1A6CF}" destId="{5F11D957-708E-AC4E-9A81-6A2B73B8B5BC}" srcOrd="5" destOrd="0" parTransId="{DE8B1848-144B-E244-8F01-803EA3F999EC}" sibTransId="{CB299D6A-FEA8-F544-8AFA-120B286582D4}"/>
    <dgm:cxn modelId="{F1095661-5675-9141-A82C-CC1E9A292BA8}" type="presOf" srcId="{CB299D6A-FEA8-F544-8AFA-120B286582D4}" destId="{3D15DEE9-4C6E-4D46-B606-8F716B671439}" srcOrd="0" destOrd="0" presId="urn:microsoft.com/office/officeart/2005/8/layout/cycle6"/>
    <dgm:cxn modelId="{F6988C97-4045-C148-9F4D-4F623F319A99}" type="presOf" srcId="{D842E3B4-CBB3-AF4C-BBDE-85C8D6C75619}" destId="{F00ED04C-6B98-A946-9AD9-D0E8901D6CA4}" srcOrd="0" destOrd="0" presId="urn:microsoft.com/office/officeart/2005/8/layout/cycle6"/>
    <dgm:cxn modelId="{02E18D98-E7AC-B148-87A8-307CC8688CC2}" type="presOf" srcId="{5AD99F27-F8FC-2342-919C-D433B432716E}" destId="{EBA76FA8-C343-024A-BDC8-B5108940B215}" srcOrd="0" destOrd="0" presId="urn:microsoft.com/office/officeart/2005/8/layout/cycle6"/>
    <dgm:cxn modelId="{13A0C2A5-19B4-BD4F-9767-F60B69CAD3FC}" srcId="{9D9EDD9E-C122-E443-9362-CE58D8A1A6CF}" destId="{D35DF0FF-E1BF-0849-95E9-288825209CB6}" srcOrd="1" destOrd="0" parTransId="{86B58500-AA94-114A-9ED8-F71BB9857C28}" sibTransId="{3B6C4EE1-E286-F947-A48F-271ABAAF2D6E}"/>
    <dgm:cxn modelId="{025F86AA-3814-A04C-A06F-EC085B2E958E}" type="presOf" srcId="{CA0089E8-0E1E-CC4C-A6F0-CFDC54F91662}" destId="{4699A60D-F168-5843-AD8F-0958CED803DC}" srcOrd="0" destOrd="0" presId="urn:microsoft.com/office/officeart/2005/8/layout/cycle6"/>
    <dgm:cxn modelId="{C47835B1-CF4A-034F-85F0-1921A881D20C}" type="presOf" srcId="{90179EE9-4356-E741-BA9B-681CED6E2202}" destId="{916A1851-EE6E-6849-918A-A8904B21A752}" srcOrd="0" destOrd="0" presId="urn:microsoft.com/office/officeart/2005/8/layout/cycle6"/>
    <dgm:cxn modelId="{55AE4CB3-FB3A-6A4C-9CD2-B16B79BA7858}" srcId="{9D9EDD9E-C122-E443-9362-CE58D8A1A6CF}" destId="{CA0089E8-0E1E-CC4C-A6F0-CFDC54F91662}" srcOrd="3" destOrd="0" parTransId="{6DBB2127-63E1-264A-A000-581867B964A9}" sibTransId="{E995A135-C3AF-8B41-8CED-D91D5ADBC6DE}"/>
    <dgm:cxn modelId="{E81E78CA-7754-1D40-9E5A-0E603D8A5802}" srcId="{9D9EDD9E-C122-E443-9362-CE58D8A1A6CF}" destId="{D842E3B4-CBB3-AF4C-BBDE-85C8D6C75619}" srcOrd="2" destOrd="0" parTransId="{5EBFC15E-8FD9-7446-B65F-F20D840EF879}" sibTransId="{416377C1-B6BB-E44C-9F0C-2035DD42743C}"/>
    <dgm:cxn modelId="{3DCBF2D7-3486-DA47-8DC8-762F4904745F}" type="presOf" srcId="{4CF529BD-D0BF-BB45-A7D1-1D080E4FA73E}" destId="{C68F2EAB-E572-494E-95C8-1A12EDF2D02D}" srcOrd="0" destOrd="0" presId="urn:microsoft.com/office/officeart/2005/8/layout/cycle6"/>
    <dgm:cxn modelId="{CACAA1DB-41DB-FA41-8223-42A830D31521}" type="presOf" srcId="{A0F3E5A4-AC41-3C47-AA4D-C67B0664B054}" destId="{3D068CF1-3442-4241-A3EF-3389CD5D9175}" srcOrd="0" destOrd="0" presId="urn:microsoft.com/office/officeart/2005/8/layout/cycle6"/>
    <dgm:cxn modelId="{5C0A6A68-EDAF-8B44-8249-D0BC9783ABE2}" type="presParOf" srcId="{F256435F-47F1-6949-A64E-375F7A699893}" destId="{86298A9C-B6F2-B249-8179-DC3B62F5951C}" srcOrd="0" destOrd="0" presId="urn:microsoft.com/office/officeart/2005/8/layout/cycle6"/>
    <dgm:cxn modelId="{5D3AA2C1-E997-9345-B797-126EEF6728F3}" type="presParOf" srcId="{F256435F-47F1-6949-A64E-375F7A699893}" destId="{BE8EFDB9-19D5-F14C-9BF5-A0B7D9CBAC35}" srcOrd="1" destOrd="0" presId="urn:microsoft.com/office/officeart/2005/8/layout/cycle6"/>
    <dgm:cxn modelId="{6D127C1D-4B50-7148-A2AB-A8AAC72456FB}" type="presParOf" srcId="{F256435F-47F1-6949-A64E-375F7A699893}" destId="{C68F2EAB-E572-494E-95C8-1A12EDF2D02D}" srcOrd="2" destOrd="0" presId="urn:microsoft.com/office/officeart/2005/8/layout/cycle6"/>
    <dgm:cxn modelId="{66EA226C-5E0C-DF4A-93F5-D58440A27028}" type="presParOf" srcId="{F256435F-47F1-6949-A64E-375F7A699893}" destId="{13B7AA80-1352-4F47-AD9A-973AA49BC9D0}" srcOrd="3" destOrd="0" presId="urn:microsoft.com/office/officeart/2005/8/layout/cycle6"/>
    <dgm:cxn modelId="{0B7136F4-D85A-264A-BF5B-E891EEC67573}" type="presParOf" srcId="{F256435F-47F1-6949-A64E-375F7A699893}" destId="{2C9E30E2-10D4-224B-986A-0DEB18D8F1F5}" srcOrd="4" destOrd="0" presId="urn:microsoft.com/office/officeart/2005/8/layout/cycle6"/>
    <dgm:cxn modelId="{854FF673-0FFA-AB4B-A25C-E223846E62F3}" type="presParOf" srcId="{F256435F-47F1-6949-A64E-375F7A699893}" destId="{B541F5B3-5A3C-404F-BCE1-88BB80331F19}" srcOrd="5" destOrd="0" presId="urn:microsoft.com/office/officeart/2005/8/layout/cycle6"/>
    <dgm:cxn modelId="{DCF17E9D-3F62-4546-8F40-8B1E2B1C5FBB}" type="presParOf" srcId="{F256435F-47F1-6949-A64E-375F7A699893}" destId="{F00ED04C-6B98-A946-9AD9-D0E8901D6CA4}" srcOrd="6" destOrd="0" presId="urn:microsoft.com/office/officeart/2005/8/layout/cycle6"/>
    <dgm:cxn modelId="{F3089BED-7193-8341-9F49-AD9761319C00}" type="presParOf" srcId="{F256435F-47F1-6949-A64E-375F7A699893}" destId="{D8F37D34-C41C-9C42-91E2-B41620B87DCE}" srcOrd="7" destOrd="0" presId="urn:microsoft.com/office/officeart/2005/8/layout/cycle6"/>
    <dgm:cxn modelId="{E9580A92-AB87-BD4A-A975-EA4E6E5AAD3A}" type="presParOf" srcId="{F256435F-47F1-6949-A64E-375F7A699893}" destId="{F8C75B51-BFAD-F343-823A-C88CA28985CF}" srcOrd="8" destOrd="0" presId="urn:microsoft.com/office/officeart/2005/8/layout/cycle6"/>
    <dgm:cxn modelId="{EA0DAE07-9941-744C-926A-446DDFC6D0BF}" type="presParOf" srcId="{F256435F-47F1-6949-A64E-375F7A699893}" destId="{4699A60D-F168-5843-AD8F-0958CED803DC}" srcOrd="9" destOrd="0" presId="urn:microsoft.com/office/officeart/2005/8/layout/cycle6"/>
    <dgm:cxn modelId="{165476D8-DB06-3D4B-BC9E-B65E8F4BF11F}" type="presParOf" srcId="{F256435F-47F1-6949-A64E-375F7A699893}" destId="{9B37358E-5999-3F4D-98E1-248881442F8A}" srcOrd="10" destOrd="0" presId="urn:microsoft.com/office/officeart/2005/8/layout/cycle6"/>
    <dgm:cxn modelId="{EFB45AB5-0ACA-A74E-8673-40A3DE29E840}" type="presParOf" srcId="{F256435F-47F1-6949-A64E-375F7A699893}" destId="{D8A86656-40CF-5F4C-B65E-9F14F0CEF479}" srcOrd="11" destOrd="0" presId="urn:microsoft.com/office/officeart/2005/8/layout/cycle6"/>
    <dgm:cxn modelId="{B3100380-F535-2244-A147-FA4D6F8C4A72}" type="presParOf" srcId="{F256435F-47F1-6949-A64E-375F7A699893}" destId="{EBA76FA8-C343-024A-BDC8-B5108940B215}" srcOrd="12" destOrd="0" presId="urn:microsoft.com/office/officeart/2005/8/layout/cycle6"/>
    <dgm:cxn modelId="{D756C791-5750-4C45-8C2C-CECC4D780174}" type="presParOf" srcId="{F256435F-47F1-6949-A64E-375F7A699893}" destId="{911D19EE-0784-0742-B7D6-BEBAC2ABD1D3}" srcOrd="13" destOrd="0" presId="urn:microsoft.com/office/officeart/2005/8/layout/cycle6"/>
    <dgm:cxn modelId="{B1454AD4-6E1E-8043-A45E-E02D23AF04EE}" type="presParOf" srcId="{F256435F-47F1-6949-A64E-375F7A699893}" destId="{916A1851-EE6E-6849-918A-A8904B21A752}" srcOrd="14" destOrd="0" presId="urn:microsoft.com/office/officeart/2005/8/layout/cycle6"/>
    <dgm:cxn modelId="{EC97170B-25D2-AA4E-B377-806796BC1E21}" type="presParOf" srcId="{F256435F-47F1-6949-A64E-375F7A699893}" destId="{02EAAC2B-8E4C-6748-A427-412476881CF1}" srcOrd="15" destOrd="0" presId="urn:microsoft.com/office/officeart/2005/8/layout/cycle6"/>
    <dgm:cxn modelId="{FB48E000-1ED6-E94F-BDA4-B68D787344E4}" type="presParOf" srcId="{F256435F-47F1-6949-A64E-375F7A699893}" destId="{7C6F7A72-D878-F24C-BA08-271FFDE8A4A6}" srcOrd="16" destOrd="0" presId="urn:microsoft.com/office/officeart/2005/8/layout/cycle6"/>
    <dgm:cxn modelId="{417C54E7-76AC-C14C-A8A5-AE7BDFCF6FFF}" type="presParOf" srcId="{F256435F-47F1-6949-A64E-375F7A699893}" destId="{3D15DEE9-4C6E-4D46-B606-8F716B671439}" srcOrd="17" destOrd="0" presId="urn:microsoft.com/office/officeart/2005/8/layout/cycle6"/>
    <dgm:cxn modelId="{75D0939F-E458-6B43-A7D1-1C691984240C}" type="presParOf" srcId="{F256435F-47F1-6949-A64E-375F7A699893}" destId="{3D068CF1-3442-4241-A3EF-3389CD5D9175}" srcOrd="18" destOrd="0" presId="urn:microsoft.com/office/officeart/2005/8/layout/cycle6"/>
    <dgm:cxn modelId="{CAF697EC-A2E5-2245-8581-07F8C1FB4D5E}" type="presParOf" srcId="{F256435F-47F1-6949-A64E-375F7A699893}" destId="{C45E2C83-1362-854E-BF03-B131C4F657EF}" srcOrd="19" destOrd="0" presId="urn:microsoft.com/office/officeart/2005/8/layout/cycle6"/>
    <dgm:cxn modelId="{300565FF-AD68-0149-A65E-56E6D14426C2}" type="presParOf" srcId="{F256435F-47F1-6949-A64E-375F7A699893}" destId="{B9C729AF-66A3-5B45-8CA0-2917832530B9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BD8DF-9D43-0F49-9D1A-D2E806513EB9}">
      <dsp:nvSpPr>
        <dsp:cNvPr id="0" name=""/>
        <dsp:cNvSpPr/>
      </dsp:nvSpPr>
      <dsp:spPr>
        <a:xfrm rot="5400000">
          <a:off x="-331843" y="335830"/>
          <a:ext cx="2212289" cy="1548602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 dirty="0">
            <a:latin typeface="Noto Sans KR" panose="020B0200000000000000" pitchFamily="34" charset="-128"/>
            <a:ea typeface="Noto Sans KR" panose="020B0200000000000000" pitchFamily="34" charset="-128"/>
          </a:endParaRPr>
        </a:p>
      </dsp:txBody>
      <dsp:txXfrm rot="-5400000">
        <a:off x="1" y="778287"/>
        <a:ext cx="1548602" cy="663687"/>
      </dsp:txXfrm>
    </dsp:sp>
    <dsp:sp modelId="{6FC43120-2320-114C-9E86-AB867B00CACA}">
      <dsp:nvSpPr>
        <dsp:cNvPr id="0" name=""/>
        <dsp:cNvSpPr/>
      </dsp:nvSpPr>
      <dsp:spPr>
        <a:xfrm rot="5400000">
          <a:off x="6250690" y="-4698100"/>
          <a:ext cx="1437988" cy="10842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7</a:t>
          </a:r>
          <a:r>
            <a:rPr lang="ko-KR" altLang="en-US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가지 감정 레이블의 얼굴 표정 이미지 데이터 수집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배치당 </a:t>
          </a:r>
          <a:r>
            <a:rPr lang="ko-KR" altLang="en-US" sz="2400" b="0" i="0" kern="120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감정별</a:t>
          </a:r>
          <a:r>
            <a:rPr lang="ko-KR" altLang="en-US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 이미지 개수 균형 맞춤</a:t>
          </a:r>
        </a:p>
      </dsp:txBody>
      <dsp:txXfrm rot="-5400000">
        <a:off x="1548603" y="74184"/>
        <a:ext cx="10771966" cy="1297594"/>
      </dsp:txXfrm>
    </dsp:sp>
    <dsp:sp modelId="{AD664379-A882-E349-9FFD-93E2907DB772}">
      <dsp:nvSpPr>
        <dsp:cNvPr id="0" name=""/>
        <dsp:cNvSpPr/>
      </dsp:nvSpPr>
      <dsp:spPr>
        <a:xfrm rot="5400000">
          <a:off x="-331843" y="2359010"/>
          <a:ext cx="2212289" cy="1548602"/>
        </a:xfrm>
        <a:prstGeom prst="chevron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0" kern="1200" dirty="0">
            <a:latin typeface="Noto Sans KR" panose="020B0200000000000000" pitchFamily="34" charset="-128"/>
            <a:ea typeface="Noto Sans KR" panose="020B0200000000000000" pitchFamily="34" charset="-128"/>
          </a:endParaRPr>
        </a:p>
      </dsp:txBody>
      <dsp:txXfrm rot="-5400000">
        <a:off x="1" y="2801467"/>
        <a:ext cx="1548602" cy="663687"/>
      </dsp:txXfrm>
    </dsp:sp>
    <dsp:sp modelId="{3D84BDE5-C489-684B-A79E-2C2619302838}">
      <dsp:nvSpPr>
        <dsp:cNvPr id="0" name=""/>
        <dsp:cNvSpPr/>
      </dsp:nvSpPr>
      <dsp:spPr>
        <a:xfrm rot="5400000">
          <a:off x="6250690" y="-2674920"/>
          <a:ext cx="1437988" cy="10842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Embedding </a:t>
          </a:r>
          <a:r>
            <a:rPr lang="ko-KR" altLang="en-US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모델의 레이어 깊이 추가 시도</a:t>
          </a:r>
        </a:p>
      </dsp:txBody>
      <dsp:txXfrm rot="-5400000">
        <a:off x="1548603" y="2097364"/>
        <a:ext cx="10771966" cy="1297594"/>
      </dsp:txXfrm>
    </dsp:sp>
    <dsp:sp modelId="{EC013C38-20EA-D544-823B-5CE5DA84DDD7}">
      <dsp:nvSpPr>
        <dsp:cNvPr id="0" name=""/>
        <dsp:cNvSpPr/>
      </dsp:nvSpPr>
      <dsp:spPr>
        <a:xfrm rot="5400000">
          <a:off x="-331843" y="4382189"/>
          <a:ext cx="2212289" cy="1548602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0" kern="1200" dirty="0">
            <a:latin typeface="Noto Sans KR" panose="020B0200000000000000" pitchFamily="34" charset="-128"/>
            <a:ea typeface="Noto Sans KR" panose="020B0200000000000000" pitchFamily="34" charset="-128"/>
          </a:endParaRPr>
        </a:p>
      </dsp:txBody>
      <dsp:txXfrm rot="-5400000">
        <a:off x="1" y="4824646"/>
        <a:ext cx="1548602" cy="663687"/>
      </dsp:txXfrm>
    </dsp:sp>
    <dsp:sp modelId="{6AD48DB9-DC20-7F40-8E5C-6B924ECFE11F}">
      <dsp:nvSpPr>
        <dsp:cNvPr id="0" name=""/>
        <dsp:cNvSpPr/>
      </dsp:nvSpPr>
      <dsp:spPr>
        <a:xfrm rot="5400000">
          <a:off x="6250690" y="-651741"/>
          <a:ext cx="1437988" cy="10842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Ray Tune</a:t>
          </a:r>
          <a:r>
            <a:rPr lang="ko-KR" altLang="en-US" sz="2400" b="0" i="0" kern="120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를</a:t>
          </a:r>
          <a:r>
            <a:rPr lang="ko-KR" altLang="en-US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 이용한 파라미터 튜닝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b="0" i="0" kern="120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learning_rate</a:t>
          </a:r>
          <a:r>
            <a:rPr lang="en-US" altLang="ko-KR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, </a:t>
          </a:r>
          <a:r>
            <a:rPr lang="en-US" altLang="ko-KR" sz="2400" b="0" i="0" kern="120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logit_scale</a:t>
          </a:r>
          <a:r>
            <a:rPr lang="en-US" altLang="ko-KR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, </a:t>
          </a:r>
          <a:r>
            <a:rPr lang="en-US" altLang="ko-KR" sz="2400" b="0" i="0" kern="1200" dirty="0" err="1">
              <a:latin typeface="NanumSquare_ac" panose="020B0600000101010101" pitchFamily="34" charset="-127"/>
              <a:ea typeface="NanumSquare_ac" panose="020B0600000101010101" pitchFamily="34" charset="-127"/>
            </a:rPr>
            <a:t>embedding_size</a:t>
          </a:r>
          <a:r>
            <a:rPr lang="en-US" altLang="ko-KR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, </a:t>
          </a:r>
          <a:r>
            <a:rPr lang="ko-KR" altLang="en-US" sz="2400" b="0" i="0" kern="1200" dirty="0">
              <a:latin typeface="NanumSquare_ac" panose="020B0600000101010101" pitchFamily="34" charset="-127"/>
              <a:ea typeface="NanumSquare_ac" panose="020B0600000101010101" pitchFamily="34" charset="-127"/>
            </a:rPr>
            <a:t>모델 가중치 초기화 여부 등</a:t>
          </a:r>
        </a:p>
      </dsp:txBody>
      <dsp:txXfrm rot="-5400000">
        <a:off x="1548603" y="4120543"/>
        <a:ext cx="10771966" cy="129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98A9C-B6F2-B249-8179-DC3B62F5951C}">
      <dsp:nvSpPr>
        <dsp:cNvPr id="0" name=""/>
        <dsp:cNvSpPr/>
      </dsp:nvSpPr>
      <dsp:spPr>
        <a:xfrm>
          <a:off x="4749835" y="4364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화남</a:t>
          </a:r>
        </a:p>
      </dsp:txBody>
      <dsp:txXfrm>
        <a:off x="4801871" y="56400"/>
        <a:ext cx="1535865" cy="961887"/>
      </dsp:txXfrm>
    </dsp:sp>
    <dsp:sp modelId="{C68F2EAB-E572-494E-95C8-1A12EDF2D02D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3870985" y="115720"/>
              </a:moveTo>
              <a:arcTo wR="3040183" hR="3040183" stAng="17151550" swAng="1254773"/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7AA80-1352-4F47-AD9A-973AA49BC9D0}">
      <dsp:nvSpPr>
        <dsp:cNvPr id="0" name=""/>
        <dsp:cNvSpPr/>
      </dsp:nvSpPr>
      <dsp:spPr>
        <a:xfrm>
          <a:off x="7126746" y="1149024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혐오</a:t>
          </a:r>
        </a:p>
      </dsp:txBody>
      <dsp:txXfrm>
        <a:off x="7178782" y="1201060"/>
        <a:ext cx="1535865" cy="961887"/>
      </dsp:txXfrm>
    </dsp:sp>
    <dsp:sp modelId="{B541F5B3-5A3C-404F-BCE1-88BB80331F19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5764802" y="1691419"/>
              </a:moveTo>
              <a:arcTo wR="3040183" hR="3040183" stAng="20019797" swAng="1725149"/>
            </a:path>
          </a:pathLst>
        </a:custGeom>
        <a:noFill/>
        <a:ln w="9525" cap="flat" cmpd="sng" algn="ctr">
          <a:solidFill>
            <a:schemeClr val="accent2">
              <a:shade val="90000"/>
              <a:hueOff val="-6834"/>
              <a:satOff val="-1157"/>
              <a:lumOff val="53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ED04C-6B98-A946-9AD9-D0E8901D6CA4}">
      <dsp:nvSpPr>
        <dsp:cNvPr id="0" name=""/>
        <dsp:cNvSpPr/>
      </dsp:nvSpPr>
      <dsp:spPr>
        <a:xfrm>
          <a:off x="7713794" y="3721052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두려움</a:t>
          </a:r>
        </a:p>
      </dsp:txBody>
      <dsp:txXfrm>
        <a:off x="7765830" y="3773088"/>
        <a:ext cx="1535865" cy="961887"/>
      </dsp:txXfrm>
    </dsp:sp>
    <dsp:sp modelId="{F8C75B51-BFAD-F343-823A-C88CA28985CF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5824562" y="4260818"/>
              </a:moveTo>
              <a:arcTo wR="3040183" hR="3040183" stAng="1420320" swAng="1357337"/>
            </a:path>
          </a:pathLst>
        </a:custGeom>
        <a:noFill/>
        <a:ln w="9525" cap="flat" cmpd="sng" algn="ctr">
          <a:solidFill>
            <a:schemeClr val="accent2">
              <a:shade val="90000"/>
              <a:hueOff val="-13667"/>
              <a:satOff val="-2315"/>
              <a:lumOff val="107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9A60D-F168-5843-AD8F-0958CED803DC}">
      <dsp:nvSpPr>
        <dsp:cNvPr id="0" name=""/>
        <dsp:cNvSpPr/>
      </dsp:nvSpPr>
      <dsp:spPr>
        <a:xfrm>
          <a:off x="6068921" y="5783658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행복</a:t>
          </a:r>
        </a:p>
      </dsp:txBody>
      <dsp:txXfrm>
        <a:off x="6120957" y="5835694"/>
        <a:ext cx="1535865" cy="961887"/>
      </dsp:txXfrm>
    </dsp:sp>
    <dsp:sp modelId="{D8A86656-40CF-5F4C-B65E-9F14F0CEF479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3529451" y="6040738"/>
              </a:moveTo>
              <a:arcTo wR="3040183" hR="3040183" stAng="4844334" swAng="1111331"/>
            </a:path>
          </a:pathLst>
        </a:custGeom>
        <a:noFill/>
        <a:ln w="9525" cap="flat" cmpd="sng" algn="ctr">
          <a:solidFill>
            <a:schemeClr val="accent2">
              <a:shade val="90000"/>
              <a:hueOff val="-20501"/>
              <a:satOff val="-3472"/>
              <a:lumOff val="16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76FA8-C343-024A-BDC8-B5108940B215}">
      <dsp:nvSpPr>
        <dsp:cNvPr id="0" name=""/>
        <dsp:cNvSpPr/>
      </dsp:nvSpPr>
      <dsp:spPr>
        <a:xfrm>
          <a:off x="3430749" y="5783658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슬픔</a:t>
          </a:r>
        </a:p>
      </dsp:txBody>
      <dsp:txXfrm>
        <a:off x="3482785" y="5835694"/>
        <a:ext cx="1535865" cy="961887"/>
      </dsp:txXfrm>
    </dsp:sp>
    <dsp:sp modelId="{916A1851-EE6E-6849-918A-A8904B21A752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939555" y="5237926"/>
              </a:moveTo>
              <a:arcTo wR="3040183" hR="3040183" stAng="8022342" swAng="1357337"/>
            </a:path>
          </a:pathLst>
        </a:custGeom>
        <a:noFill/>
        <a:ln w="9525" cap="flat" cmpd="sng" algn="ctr">
          <a:solidFill>
            <a:schemeClr val="accent2">
              <a:shade val="90000"/>
              <a:hueOff val="-27334"/>
              <a:satOff val="-4629"/>
              <a:lumOff val="214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AAC2B-8E4C-6748-A427-412476881CF1}">
      <dsp:nvSpPr>
        <dsp:cNvPr id="0" name=""/>
        <dsp:cNvSpPr/>
      </dsp:nvSpPr>
      <dsp:spPr>
        <a:xfrm>
          <a:off x="1785875" y="3721052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놀람</a:t>
          </a:r>
        </a:p>
      </dsp:txBody>
      <dsp:txXfrm>
        <a:off x="1837911" y="3773088"/>
        <a:ext cx="1535865" cy="961887"/>
      </dsp:txXfrm>
    </dsp:sp>
    <dsp:sp modelId="{3D15DEE9-4C6E-4D46-B606-8F716B671439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2701" y="3168328"/>
              </a:moveTo>
              <a:arcTo wR="3040183" hR="3040183" stAng="10655054" swAng="1725149"/>
            </a:path>
          </a:pathLst>
        </a:custGeom>
        <a:noFill/>
        <a:ln w="9525" cap="flat" cmpd="sng" algn="ctr">
          <a:solidFill>
            <a:schemeClr val="accent2">
              <a:shade val="90000"/>
              <a:hueOff val="-34168"/>
              <a:satOff val="-5787"/>
              <a:lumOff val="267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68CF1-3442-4241-A3EF-3389CD5D9175}">
      <dsp:nvSpPr>
        <dsp:cNvPr id="0" name=""/>
        <dsp:cNvSpPr/>
      </dsp:nvSpPr>
      <dsp:spPr>
        <a:xfrm>
          <a:off x="2372924" y="1149024"/>
          <a:ext cx="1639937" cy="106595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i="0" kern="1200" dirty="0">
              <a:latin typeface="NanumSquare_ac Bold" panose="020B0600000101010101" pitchFamily="34" charset="-127"/>
              <a:ea typeface="NanumSquare_ac Bold" panose="020B0600000101010101" pitchFamily="34" charset="-127"/>
            </a:rPr>
            <a:t>중립</a:t>
          </a:r>
        </a:p>
      </dsp:txBody>
      <dsp:txXfrm>
        <a:off x="2424960" y="1201060"/>
        <a:ext cx="1535865" cy="961887"/>
      </dsp:txXfrm>
    </dsp:sp>
    <dsp:sp modelId="{B9C729AF-66A3-5B45-8CA0-2917832530B9}">
      <dsp:nvSpPr>
        <dsp:cNvPr id="0" name=""/>
        <dsp:cNvSpPr/>
      </dsp:nvSpPr>
      <dsp:spPr>
        <a:xfrm>
          <a:off x="2529620" y="537343"/>
          <a:ext cx="6080366" cy="6080366"/>
        </a:xfrm>
        <a:custGeom>
          <a:avLst/>
          <a:gdLst/>
          <a:ahLst/>
          <a:cxnLst/>
          <a:rect l="0" t="0" r="0" b="0"/>
          <a:pathLst>
            <a:path>
              <a:moveTo>
                <a:pt x="1220229" y="604925"/>
              </a:moveTo>
              <a:arcTo wR="3040183" hR="3040183" stAng="13993677" swAng="1254773"/>
            </a:path>
          </a:pathLst>
        </a:custGeom>
        <a:noFill/>
        <a:ln w="9525" cap="flat" cmpd="sng" algn="ctr">
          <a:solidFill>
            <a:schemeClr val="accent2">
              <a:shade val="90000"/>
              <a:hueOff val="-41001"/>
              <a:satOff val="-6944"/>
              <a:lumOff val="321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3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8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18" Type="http://schemas.microsoft.com/office/2007/relationships/diagramDrawing" Target="../diagrams/drawing1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17" Type="http://schemas.openxmlformats.org/officeDocument/2006/relationships/diagramColors" Target="../diagrams/colors1.xml"/><Relationship Id="rId2" Type="http://schemas.openxmlformats.org/officeDocument/2006/relationships/image" Target="../media/image26.png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5.jpe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18" Type="http://schemas.microsoft.com/office/2007/relationships/diagramDrawing" Target="../diagrams/drawing2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17" Type="http://schemas.openxmlformats.org/officeDocument/2006/relationships/diagramColors" Target="../diagrams/colors2.xml"/><Relationship Id="rId2" Type="http://schemas.openxmlformats.org/officeDocument/2006/relationships/image" Target="../media/image26.png"/><Relationship Id="rId16" Type="http://schemas.openxmlformats.org/officeDocument/2006/relationships/diagramQuickStyle" Target="../diagrams/quickStyl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diagramLayout" Target="../diagrams/layout2.xml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59396" y="4120464"/>
            <a:ext cx="153625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눈빛만 봐도 알 수 </a:t>
            </a:r>
            <a:r>
              <a:rPr lang="ko-KR" altLang="en-US" sz="66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있잖아</a:t>
            </a:r>
            <a:r>
              <a:rPr lang="en-US" altLang="ko-KR" sz="66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~🎵</a:t>
            </a:r>
            <a:br>
              <a:rPr lang="en-US" altLang="ko-KR" sz="66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</a:br>
            <a:r>
              <a:rPr lang="en-US" altLang="ko-KR" sz="4800" b="1" dirty="0">
                <a:solidFill>
                  <a:srgbClr val="90002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CLIP model</a:t>
            </a:r>
            <a:r>
              <a:rPr lang="ko-KR" altLang="en-US" sz="4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을 활용한 감정 인식 </a:t>
            </a:r>
            <a:endParaRPr lang="en-US" altLang="ko-KR" sz="60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64984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Team | SO</a:t>
            </a:r>
            <a:r>
              <a:rPr lang="ko-KR" altLang="en-US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ㅋ</a:t>
            </a: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TA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endParaRPr lang="en-US" altLang="ko-KR" sz="2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박세훈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배지원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정하연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03. 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튜닝 시도</a:t>
            </a: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Small dataset </a:t>
            </a:r>
            <a:endParaRPr lang="ko-KR" altLang="en-US" sz="4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400300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1. 256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개의 이미지로 구성된 </a:t>
            </a: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small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dataset 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정의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9056BB-BC61-1B7A-4BD4-368BEC7E0D49}"/>
              </a:ext>
            </a:extLst>
          </p:cNvPr>
          <p:cNvSpPr txBox="1"/>
          <p:nvPr/>
        </p:nvSpPr>
        <p:spPr>
          <a:xfrm>
            <a:off x="2294657" y="6057900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2. </a:t>
            </a:r>
            <a:r>
              <a:rPr lang="en-US" altLang="ko-KR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BabySitting</a:t>
            </a: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model </a:t>
            </a:r>
            <a:endParaRPr lang="ko-KR" altLang="en-US" sz="2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1D135-DE39-AC1A-B0C7-C4D69C41C44B}"/>
              </a:ext>
            </a:extLst>
          </p:cNvPr>
          <p:cNvSpPr txBox="1"/>
          <p:nvPr/>
        </p:nvSpPr>
        <p:spPr>
          <a:xfrm>
            <a:off x="2438400" y="6743700"/>
            <a:ext cx="67056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train,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정상적으로 줄어드는지 확인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89A694-C0DC-365B-7BD0-D945846162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4600" y="7475247"/>
            <a:ext cx="4243892" cy="2500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238CD-69F0-550D-B2C2-B1B1136341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5964" y="3308713"/>
            <a:ext cx="6705600" cy="2840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6C73DF-575A-1783-25C2-5AF3EF309C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96438" y="3308713"/>
            <a:ext cx="6178984" cy="14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74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944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Hyperparameter Tuning</a:t>
            </a:r>
            <a:endParaRPr lang="ko-KR" altLang="en-US" sz="4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6" y="2590885"/>
            <a:ext cx="13554944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3. Learning rate, </a:t>
            </a:r>
            <a:r>
              <a:rPr lang="en-US" altLang="ko-KR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logit_scale</a:t>
            </a: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 </a:t>
            </a:r>
            <a:r>
              <a:rPr lang="en-US" altLang="ko-KR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embedding_size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에 대해 최적 </a:t>
            </a:r>
            <a:r>
              <a:rPr lang="ko-KR" altLang="en-US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하이퍼파라미터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조합 탐색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7EB586-07CD-EE2B-1741-E34FEBAB6231}"/>
              </a:ext>
            </a:extLst>
          </p:cNvPr>
          <p:cNvSpPr/>
          <p:nvPr/>
        </p:nvSpPr>
        <p:spPr>
          <a:xfrm>
            <a:off x="4975665" y="3982254"/>
            <a:ext cx="10928609" cy="1447490"/>
          </a:xfrm>
          <a:prstGeom prst="roundRect">
            <a:avLst/>
          </a:prstGeom>
          <a:solidFill>
            <a:srgbClr val="90002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FDE3C3-A8DB-E3DE-1CF0-6D9900CA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54" y="3695922"/>
            <a:ext cx="2497575" cy="20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A96E0-D3DD-8844-A522-72F7B2404B2C}"/>
              </a:ext>
            </a:extLst>
          </p:cNvPr>
          <p:cNvSpPr txBox="1"/>
          <p:nvPr/>
        </p:nvSpPr>
        <p:spPr>
          <a:xfrm>
            <a:off x="5115981" y="4195186"/>
            <a:ext cx="107718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Ray Tune</a:t>
            </a:r>
            <a:r>
              <a:rPr lang="ko-KR" altLang="en-US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은 딥러닝 모델의 </a:t>
            </a:r>
            <a:r>
              <a:rPr lang="ko-KR" altLang="en-US" sz="2000" b="1" u="none" strike="noStrike" dirty="0" err="1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하이퍼파라미터</a:t>
            </a:r>
            <a:r>
              <a:rPr lang="ko-KR" altLang="en-US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튜닝을 </a:t>
            </a:r>
            <a:r>
              <a:rPr lang="ko-KR" altLang="en-US" sz="2000" b="1" u="none" strike="noStrike" dirty="0" err="1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자동화・병렬화할</a:t>
            </a:r>
            <a:r>
              <a:rPr lang="ko-KR" altLang="en-US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수 있는 라이브러리로</a:t>
            </a:r>
            <a:r>
              <a:rPr lang="en-US" altLang="ko-KR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, </a:t>
            </a:r>
            <a:r>
              <a:rPr lang="ko-KR" altLang="en-US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다양한 최적화 알고리즘을 제공하여 최적의 모델 설정을 빠르게</a:t>
            </a:r>
            <a:r>
              <a:rPr lang="en-US" altLang="ko-KR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ko-KR" altLang="en-US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탐색 가능</a:t>
            </a:r>
            <a:r>
              <a:rPr lang="en-US" altLang="ko-KR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. </a:t>
            </a:r>
            <a:r>
              <a:rPr lang="ko-KR" altLang="en-US" sz="2000" b="1" u="none" strike="noStrike" dirty="0">
                <a:solidFill>
                  <a:schemeClr val="bg1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이를 통해 실험 과정을 간소화하고 모델 성능을 효과적으로 향상할 것으로 기대</a:t>
            </a:r>
            <a:endParaRPr lang="en-KR" sz="2000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0A3FF8-CADF-468D-313B-F1F033A91E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769" y="6495127"/>
            <a:ext cx="8594461" cy="3255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F70B00-C504-B074-F2D7-553595581693}"/>
              </a:ext>
            </a:extLst>
          </p:cNvPr>
          <p:cNvSpPr txBox="1"/>
          <p:nvPr/>
        </p:nvSpPr>
        <p:spPr>
          <a:xfrm rot="5400000">
            <a:off x="8449857" y="5727261"/>
            <a:ext cx="1244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u="none" strike="noStrike" dirty="0"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…</a:t>
            </a:r>
            <a:endParaRPr lang="en-KR" sz="44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944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Hyperparameter Tuning</a:t>
            </a:r>
            <a:endParaRPr lang="ko-KR" altLang="en-US" sz="4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6" y="2590885"/>
            <a:ext cx="13554944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3. Learning rate, </a:t>
            </a:r>
            <a:r>
              <a:rPr lang="en-US" altLang="ko-KR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logit_scale</a:t>
            </a: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 </a:t>
            </a:r>
            <a:r>
              <a:rPr lang="en-US" altLang="ko-KR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embedding_size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에 대해 최적 </a:t>
            </a:r>
            <a:r>
              <a:rPr lang="ko-KR" altLang="en-US" sz="2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하이퍼파라미터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조합 탐색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F45D3E3-1F3C-81DF-BB1D-9B77DCF8AF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9136" y="6552282"/>
            <a:ext cx="8644846" cy="2840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9B712F-3A1E-1A1F-900B-D93CEB0041C9}"/>
              </a:ext>
            </a:extLst>
          </p:cNvPr>
          <p:cNvSpPr txBox="1"/>
          <p:nvPr/>
        </p:nvSpPr>
        <p:spPr>
          <a:xfrm>
            <a:off x="3183784" y="7389978"/>
            <a:ext cx="1765876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9CDAB-C61B-E81D-9947-B1BE54516632}"/>
              </a:ext>
            </a:extLst>
          </p:cNvPr>
          <p:cNvSpPr txBox="1"/>
          <p:nvPr/>
        </p:nvSpPr>
        <p:spPr>
          <a:xfrm>
            <a:off x="5307495" y="9270849"/>
            <a:ext cx="2463485" cy="731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6A7B9-27DE-FF64-EB14-01EE45210799}"/>
              </a:ext>
            </a:extLst>
          </p:cNvPr>
          <p:cNvSpPr txBox="1"/>
          <p:nvPr/>
        </p:nvSpPr>
        <p:spPr>
          <a:xfrm>
            <a:off x="8353181" y="9270848"/>
            <a:ext cx="2047261" cy="731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Logit_scale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97250-F64E-0CCB-6AB8-C3A7411F1406}"/>
              </a:ext>
            </a:extLst>
          </p:cNvPr>
          <p:cNvSpPr txBox="1"/>
          <p:nvPr/>
        </p:nvSpPr>
        <p:spPr>
          <a:xfrm>
            <a:off x="10892301" y="9254663"/>
            <a:ext cx="2951349" cy="731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Embedding_size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8736D-1967-5C94-C6DE-984861E21F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4078" y="3555678"/>
            <a:ext cx="6065520" cy="2351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2B1C7-A76E-367B-BEF4-C83ECFCD54E1}"/>
              </a:ext>
            </a:extLst>
          </p:cNvPr>
          <p:cNvSpPr txBox="1"/>
          <p:nvPr/>
        </p:nvSpPr>
        <p:spPr>
          <a:xfrm>
            <a:off x="12154365" y="4543797"/>
            <a:ext cx="1970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none" strike="noStrike" dirty="0">
                <a:solidFill>
                  <a:srgbClr val="900020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직접 구현 </a:t>
            </a:r>
            <a:r>
              <a:rPr lang="en-US" altLang="ko-KR" sz="2800" b="1" u="none" strike="noStrike" dirty="0">
                <a:solidFill>
                  <a:srgbClr val="900020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!!</a:t>
            </a:r>
            <a:endParaRPr lang="en-KR" sz="2800" b="1" dirty="0">
              <a:solidFill>
                <a:srgbClr val="90002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73180-5A49-5F75-5064-E490D8226C8A}"/>
              </a:ext>
            </a:extLst>
          </p:cNvPr>
          <p:cNvSpPr txBox="1"/>
          <p:nvPr/>
        </p:nvSpPr>
        <p:spPr>
          <a:xfrm rot="5400000">
            <a:off x="8324568" y="5845718"/>
            <a:ext cx="124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u="none" strike="noStrike" dirty="0"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…</a:t>
            </a:r>
            <a:endParaRPr lang="en-KR" sz="3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995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03.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Loss and Accuracy</a:t>
            </a:r>
            <a:endParaRPr lang="ko-KR" altLang="en-US" sz="4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60357" y="2979062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3B1BDD-9B88-7ECB-22E9-C51B996FA4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2600" y="4419063"/>
            <a:ext cx="4867954" cy="3848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FA5565-B240-7404-C394-3A7493C3C4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52432" y="4322975"/>
            <a:ext cx="4963218" cy="38867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992389-B272-FAB2-910D-1662581CF5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38226" y="4361080"/>
            <a:ext cx="4963218" cy="38105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DC90D6-C986-FFB8-A278-779ABEEEA6F5}"/>
              </a:ext>
            </a:extLst>
          </p:cNvPr>
          <p:cNvSpPr txBox="1"/>
          <p:nvPr/>
        </p:nvSpPr>
        <p:spPr>
          <a:xfrm>
            <a:off x="2134724" y="2630457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4. Parameter </a:t>
            </a:r>
            <a:r>
              <a:rPr lang="ko-KR" altLang="en-US" sz="2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조합 별 학습 결과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EBC9A2-58F4-7099-8091-B7BBB4F31D4E}"/>
              </a:ext>
            </a:extLst>
          </p:cNvPr>
          <p:cNvSpPr/>
          <p:nvPr/>
        </p:nvSpPr>
        <p:spPr>
          <a:xfrm>
            <a:off x="3679695" y="8494446"/>
            <a:ext cx="10928609" cy="1059311"/>
          </a:xfrm>
          <a:prstGeom prst="roundRect">
            <a:avLst/>
          </a:prstGeom>
          <a:solidFill>
            <a:srgbClr val="90002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D15B8-B779-5442-DE64-5E0879EB74FD}"/>
              </a:ext>
            </a:extLst>
          </p:cNvPr>
          <p:cNvSpPr txBox="1"/>
          <p:nvPr/>
        </p:nvSpPr>
        <p:spPr>
          <a:xfrm>
            <a:off x="4921479" y="8493161"/>
            <a:ext cx="8229599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⇒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학습이 제대로 진행되지 않음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…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</a:t>
            </a:r>
            <a:r>
              <a:rPr lang="ko-KR" altLang="en-US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ㅋ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</a:t>
            </a:r>
            <a:endParaRPr lang="ko-KR" altLang="en-US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6364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04.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Test results</a:t>
            </a:r>
            <a:endParaRPr lang="ko-KR" altLang="en-US" sz="4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60357" y="2979062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DC90D6-C986-FFB8-A278-779ABEEEA6F5}"/>
              </a:ext>
            </a:extLst>
          </p:cNvPr>
          <p:cNvSpPr txBox="1"/>
          <p:nvPr/>
        </p:nvSpPr>
        <p:spPr>
          <a:xfrm>
            <a:off x="2128203" y="2872779"/>
            <a:ext cx="12801600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KOTE Dataset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분류된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44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정서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 사용한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감정을 제외한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이미지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구축하고자 함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8FC7-3001-FC03-ED8C-A59C4AA1A61A}"/>
              </a:ext>
            </a:extLst>
          </p:cNvPr>
          <p:cNvSpPr txBox="1"/>
          <p:nvPr/>
        </p:nvSpPr>
        <p:spPr>
          <a:xfrm>
            <a:off x="4533761" y="7621062"/>
            <a:ext cx="1765876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당황하는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26370-930C-963F-9209-B44DE7BE2636}"/>
              </a:ext>
            </a:extLst>
          </p:cNvPr>
          <p:cNvSpPr txBox="1"/>
          <p:nvPr/>
        </p:nvSpPr>
        <p:spPr>
          <a:xfrm>
            <a:off x="8555622" y="7621063"/>
            <a:ext cx="1765876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한심한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695B7-7517-CD37-FB00-7A3B221D3953}"/>
              </a:ext>
            </a:extLst>
          </p:cNvPr>
          <p:cNvSpPr txBox="1"/>
          <p:nvPr/>
        </p:nvSpPr>
        <p:spPr>
          <a:xfrm>
            <a:off x="12378826" y="7621064"/>
            <a:ext cx="1765876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비장한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E08470-E095-F5F2-8B26-32E06A75C3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96" y="5142477"/>
            <a:ext cx="2591025" cy="26062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B2D019-8F6F-6724-AD0C-8EEE881BC6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06" y="5105538"/>
            <a:ext cx="2917921" cy="25990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EC676EF-3668-867F-6E54-288A4A1251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592" y="5097270"/>
            <a:ext cx="2809110" cy="2553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3227A-C951-D4D2-7781-32691502FA8E}"/>
              </a:ext>
            </a:extLst>
          </p:cNvPr>
          <p:cNvSpPr txBox="1"/>
          <p:nvPr/>
        </p:nvSpPr>
        <p:spPr>
          <a:xfrm>
            <a:off x="2096141" y="8827457"/>
            <a:ext cx="14407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※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KOTE 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감정 레이블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['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불평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불만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환영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호의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감동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감탄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지긋지긋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고마움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슬픔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화남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분노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존경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기대감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우쭐댐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무시함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안타까움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실망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비장함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의심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불신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뿌듯함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편안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쾌적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신기함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관심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아껴주는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부끄러움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공포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무서움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절망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한심함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역겨움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징그러움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짜증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어이없음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없음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패배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자기혐오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귀찮음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힘듦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지침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즐거움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신남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깨달음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죄책감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증오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혐오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흐뭇함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귀여움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예쁨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)',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당황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난처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경악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부담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안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_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내킴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서러움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재미없음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불쌍함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연민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놀람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행복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불안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걱정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기쁨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', '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안심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/</a:t>
            </a:r>
            <a:r>
              <a:rPr lang="ko-KR" altLang="en-US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신뢰</a:t>
            </a:r>
            <a:r>
              <a:rPr lang="en-US" altLang="ko-KR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']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F0209-EF5D-787A-FAC3-05ACB37B9EF4}"/>
              </a:ext>
            </a:extLst>
          </p:cNvPr>
          <p:cNvSpPr txBox="1"/>
          <p:nvPr/>
        </p:nvSpPr>
        <p:spPr>
          <a:xfrm>
            <a:off x="3811718" y="7776087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🤖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endParaRPr lang="en-KR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D54FC-2B3B-A701-BFB9-21104A61AF30}"/>
              </a:ext>
            </a:extLst>
          </p:cNvPr>
          <p:cNvSpPr txBox="1"/>
          <p:nvPr/>
        </p:nvSpPr>
        <p:spPr>
          <a:xfrm>
            <a:off x="7880938" y="7759866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🤖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endParaRPr lang="en-KR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7520F-10C6-8CA8-442F-9741F8B9CDED}"/>
              </a:ext>
            </a:extLst>
          </p:cNvPr>
          <p:cNvSpPr txBox="1"/>
          <p:nvPr/>
        </p:nvSpPr>
        <p:spPr>
          <a:xfrm>
            <a:off x="11634909" y="7776087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🤖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endParaRPr lang="en-KR" sz="3600" dirty="0"/>
          </a:p>
        </p:txBody>
      </p:sp>
    </p:spTree>
    <p:extLst>
      <p:ext uri="{BB962C8B-B14F-4D97-AF65-F5344CB8AC3E}">
        <p14:creationId xmlns:p14="http://schemas.microsoft.com/office/powerpoint/2010/main" val="22600583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6998515" y="4807515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Thank You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CONTENTS</a:t>
            </a:r>
            <a:endParaRPr lang="ko-KR" altLang="en-US" sz="4800" b="1" dirty="0">
              <a:solidFill>
                <a:srgbClr val="90002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프로젝트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189634" y="7714007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과정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연구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5402103" y="7646727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아키텍쳐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튜닝 시도</a:t>
            </a: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Appendix</a:t>
            </a:r>
            <a:endParaRPr lang="ko-KR" altLang="en-US" sz="3600" b="1" dirty="0">
              <a:solidFill>
                <a:srgbClr val="90002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DD0E43-AA19-8113-1036-5A4C8A8F4281}"/>
              </a:ext>
            </a:extLst>
          </p:cNvPr>
          <p:cNvSpPr txBox="1"/>
          <p:nvPr/>
        </p:nvSpPr>
        <p:spPr>
          <a:xfrm>
            <a:off x="9944133" y="7560304"/>
            <a:ext cx="337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Small dataset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Ray Tune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 and Accuracy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68127-8CFC-D24D-AB05-DC15E1ADFD86}"/>
              </a:ext>
            </a:extLst>
          </p:cNvPr>
          <p:cNvSpPr txBox="1"/>
          <p:nvPr/>
        </p:nvSpPr>
        <p:spPr>
          <a:xfrm>
            <a:off x="14228585" y="7646727"/>
            <a:ext cx="33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제언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b="1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  <a:endParaRPr lang="ko-KR" altLang="en-US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 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94656" y="3336563"/>
            <a:ext cx="13935943" cy="687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목표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학습에 사용되지 않은 복잡하고 미묘한 감정에 대한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zero-shot learning 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 CLIP Model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선정 배경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	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상담자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face ID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정확한 심리 분석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감정으로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레이블된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표정 데이터셋 부족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Classification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과제를 위한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멀티모달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파인튜닝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텍스트 ↔︎ 레이블 ↔︎ 이미지 매핑을 통하여 텍스트 간 유사도를 이미지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간 유사도로 확장할 수 있는 모델 기대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 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프로젝트 진행 과정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7D1279AF-5727-CC7B-FCF2-174219E69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606771"/>
              </p:ext>
            </p:extLst>
          </p:nvPr>
        </p:nvGraphicFramePr>
        <p:xfrm>
          <a:off x="2624681" y="3286949"/>
          <a:ext cx="12390766" cy="626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DE8CAC-53A6-91D1-6B0B-06A390E2C09C}"/>
              </a:ext>
            </a:extLst>
          </p:cNvPr>
          <p:cNvSpPr txBox="1"/>
          <p:nvPr/>
        </p:nvSpPr>
        <p:spPr>
          <a:xfrm>
            <a:off x="2464861" y="4105352"/>
            <a:ext cx="1880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데이터</a:t>
            </a:r>
            <a:endParaRPr lang="en-US" altLang="ko-KR" sz="1800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lvl="0" algn="ctr" latinLnBrk="1">
              <a:lnSpc>
                <a:spcPct val="100000"/>
              </a:lnSpc>
            </a:pPr>
            <a:r>
              <a:rPr lang="en-US" altLang="ko-KR" sz="1800" b="1" dirty="0">
                <a:solidFill>
                  <a:schemeClr val="bg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Augmentation</a:t>
            </a:r>
            <a:endParaRPr lang="en-US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BFB3A-6B0D-87F1-467F-F8D43D093CA7}"/>
              </a:ext>
            </a:extLst>
          </p:cNvPr>
          <p:cNvSpPr txBox="1"/>
          <p:nvPr/>
        </p:nvSpPr>
        <p:spPr>
          <a:xfrm>
            <a:off x="2674959" y="6206714"/>
            <a:ext cx="1459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모델 구조</a:t>
            </a:r>
            <a:endParaRPr lang="en-US" altLang="ko-KR" sz="1800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lvl="0" algn="ctr" latinLnBrk="1">
              <a:lnSpc>
                <a:spcPct val="100000"/>
              </a:lnSpc>
            </a:pPr>
            <a:r>
              <a:rPr lang="ko-KR" altLang="en-US" sz="1800" b="1" dirty="0" err="1">
                <a:solidFill>
                  <a:schemeClr val="bg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파인튜닝</a:t>
            </a:r>
            <a:endParaRPr lang="ko-KR" altLang="en-US" sz="1800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32AB0-C873-8886-1293-66B1ADD6F979}"/>
              </a:ext>
            </a:extLst>
          </p:cNvPr>
          <p:cNvSpPr txBox="1"/>
          <p:nvPr/>
        </p:nvSpPr>
        <p:spPr>
          <a:xfrm>
            <a:off x="2573423" y="8218951"/>
            <a:ext cx="166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모델 파라미터</a:t>
            </a:r>
            <a:endParaRPr lang="en-US" altLang="ko-KR" sz="1800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lvl="0" algn="ctr" latinLnBrk="1">
              <a:lnSpc>
                <a:spcPct val="100000"/>
              </a:lnSpc>
            </a:pPr>
            <a:r>
              <a:rPr lang="ko-KR" altLang="en-US" sz="1800" b="1" dirty="0" err="1">
                <a:solidFill>
                  <a:schemeClr val="bg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파인튜닝</a:t>
            </a:r>
            <a:endParaRPr lang="ko-KR" altLang="en-US" sz="1800" b="1" dirty="0">
              <a:solidFill>
                <a:schemeClr val="bg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958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 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연구 방법</a:t>
            </a: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 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데이터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993302" y="6978938"/>
            <a:ext cx="6042977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FER-2013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(Facial Expression Recognition 2013)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35,887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개의 흑백 이미지</a:t>
            </a:r>
            <a:endParaRPr lang="en-US" altLang="ko-KR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7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개의 감정 클래스</a:t>
            </a:r>
            <a:endParaRPr lang="en-US" altLang="ko-KR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화남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혐오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두려움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행복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슬픔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놀람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중립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)</a:t>
            </a:r>
            <a:endParaRPr lang="ko-KR" altLang="en-US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26" name="Picture 2" descr="FER-2013 sample images for facial emotion recognition. | Download  Scientific Diagram">
            <a:extLst>
              <a:ext uri="{FF2B5EF4-FFF2-40B4-BE49-F238E27FC236}">
                <a16:creationId xmlns:a16="http://schemas.microsoft.com/office/drawing/2014/main" id="{86BE36B2-39B3-BDA7-1E61-B0752FBF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11" y="3474213"/>
            <a:ext cx="5067659" cy="30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D10C7-6760-72CF-0D48-85DB7DE81ADE}"/>
              </a:ext>
            </a:extLst>
          </p:cNvPr>
          <p:cNvSpPr txBox="1"/>
          <p:nvPr/>
        </p:nvSpPr>
        <p:spPr>
          <a:xfrm>
            <a:off x="9674128" y="6978938"/>
            <a:ext cx="6423165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AffectNet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(Affect-in-the-Wild Database, 2017)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1,000,000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개의 이미지</a:t>
            </a:r>
            <a:endParaRPr lang="en-US" altLang="ko-KR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8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개의 감정 클래스</a:t>
            </a:r>
            <a:endParaRPr lang="en-US" altLang="ko-KR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화남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혐오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두려움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행복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슬픔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놀람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중립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 </a:t>
            </a:r>
            <a:r>
              <a:rPr lang="ko-KR" altLang="en-US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경멸</a:t>
            </a:r>
            <a:r>
              <a:rPr lang="en-US" altLang="ko-KR" sz="2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)</a:t>
            </a:r>
            <a:endParaRPr lang="ko-KR" altLang="en-US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pic>
        <p:nvPicPr>
          <p:cNvPr id="1028" name="Picture 4" descr="Sample images from the AffectNet dataset (0: neutral; 1: happy; 2: sad;...  | Download Scientific Diagram">
            <a:extLst>
              <a:ext uri="{FF2B5EF4-FFF2-40B4-BE49-F238E27FC236}">
                <a16:creationId xmlns:a16="http://schemas.microsoft.com/office/drawing/2014/main" id="{4570B2F6-031D-CCA4-A3F4-2243A44D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434" y="3268479"/>
            <a:ext cx="3472364" cy="34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 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데이터 </a:t>
            </a:r>
            <a:r>
              <a:rPr lang="ko-KR" altLang="en-US" sz="4800" b="1" dirty="0" err="1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전처리</a:t>
            </a:r>
            <a:r>
              <a:rPr lang="ko-KR" altLang="en-US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및 균형 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BA45C348-9278-6E20-320C-02DACAD30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092517"/>
              </p:ext>
            </p:extLst>
          </p:nvPr>
        </p:nvGraphicFramePr>
        <p:xfrm>
          <a:off x="6614992" y="2895144"/>
          <a:ext cx="11139608" cy="685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1" name="칠각형 10">
            <a:extLst>
              <a:ext uri="{FF2B5EF4-FFF2-40B4-BE49-F238E27FC236}">
                <a16:creationId xmlns:a16="http://schemas.microsoft.com/office/drawing/2014/main" id="{14AD0ECE-8A04-6671-363A-45AD9EBEC52B}"/>
              </a:ext>
            </a:extLst>
          </p:cNvPr>
          <p:cNvSpPr/>
          <p:nvPr/>
        </p:nvSpPr>
        <p:spPr>
          <a:xfrm>
            <a:off x="10926353" y="5264063"/>
            <a:ext cx="2514600" cy="2209800"/>
          </a:xfrm>
          <a:prstGeom prst="hep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1</a:t>
            </a:r>
            <a:r>
              <a:rPr kumimoji="1" lang="ko-KR" altLang="en-US" sz="4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Batch</a:t>
            </a:r>
            <a:endParaRPr kumimoji="1" lang="ko-KR" altLang="en-US" sz="40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C4F055-2542-C6A9-E667-E7B96E44D4CF}"/>
              </a:ext>
            </a:extLst>
          </p:cNvPr>
          <p:cNvSpPr/>
          <p:nvPr/>
        </p:nvSpPr>
        <p:spPr>
          <a:xfrm>
            <a:off x="2216765" y="5452791"/>
            <a:ext cx="2514600" cy="1695701"/>
          </a:xfrm>
          <a:prstGeom prst="rect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Kaggle Dataset</a:t>
            </a:r>
            <a:br>
              <a:rPr kumimoji="1" lang="en-US" altLang="ko-KR" sz="3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</a:br>
            <a:r>
              <a:rPr kumimoji="1" lang="en-US" altLang="ko-KR" sz="3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API</a:t>
            </a:r>
            <a:endParaRPr kumimoji="1" lang="ko-KR" altLang="en-US" sz="3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69F5D8AD-4790-79C1-4C77-C3C1B0635B4B}"/>
              </a:ext>
            </a:extLst>
          </p:cNvPr>
          <p:cNvSpPr/>
          <p:nvPr/>
        </p:nvSpPr>
        <p:spPr>
          <a:xfrm>
            <a:off x="5897090" y="5898209"/>
            <a:ext cx="1689657" cy="84785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5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03.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Model</a:t>
            </a:r>
            <a:r>
              <a:rPr lang="ko-KR" altLang="en-US" sz="4800" b="1" dirty="0">
                <a:solidFill>
                  <a:srgbClr val="90002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lang="en-US" altLang="ko-KR" sz="48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Architecture</a:t>
            </a:r>
            <a:endParaRPr lang="ko-KR" altLang="en-US" sz="48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3074" name="Picture 2" descr="XAI] OpenAI CLIP 논문 리뷰[1] - 전반적인 아키텍처">
            <a:extLst>
              <a:ext uri="{FF2B5EF4-FFF2-40B4-BE49-F238E27FC236}">
                <a16:creationId xmlns:a16="http://schemas.microsoft.com/office/drawing/2014/main" id="{AC73BA7C-6D81-3E13-D883-D32F5564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57" y="3678613"/>
            <a:ext cx="13843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5C4E0A-5533-3824-5DBF-DDE233C74505}"/>
              </a:ext>
            </a:extLst>
          </p:cNvPr>
          <p:cNvSpPr/>
          <p:nvPr/>
        </p:nvSpPr>
        <p:spPr>
          <a:xfrm>
            <a:off x="6553200" y="4087338"/>
            <a:ext cx="2286000" cy="791101"/>
          </a:xfrm>
          <a:prstGeom prst="rect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7</a:t>
            </a:r>
            <a:r>
              <a:rPr kumimoji="1" lang="ko-KR" altLang="en-US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개의 감정 클래스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F181EA-7C0A-6344-1327-CF83C67813C9}"/>
              </a:ext>
            </a:extLst>
          </p:cNvPr>
          <p:cNvSpPr/>
          <p:nvPr/>
        </p:nvSpPr>
        <p:spPr>
          <a:xfrm>
            <a:off x="3809106" y="8796725"/>
            <a:ext cx="2286000" cy="791101"/>
          </a:xfrm>
          <a:prstGeom prst="rect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배치 사이즈</a:t>
            </a:r>
          </a:p>
        </p:txBody>
      </p:sp>
    </p:spTree>
    <p:extLst>
      <p:ext uri="{BB962C8B-B14F-4D97-AF65-F5344CB8AC3E}">
        <p14:creationId xmlns:p14="http://schemas.microsoft.com/office/powerpoint/2010/main" val="3149244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653</Words>
  <Application>Microsoft Macintosh PowerPoint</Application>
  <PresentationFormat>Custom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배달의민족 도현</vt:lpstr>
      <vt:lpstr>Arial</vt:lpstr>
      <vt:lpstr>NanumSquare_ac</vt:lpstr>
      <vt:lpstr>NanumSquare_ac ExtraBold</vt:lpstr>
      <vt:lpstr>나눔스퀘어_ac Bold</vt:lpstr>
      <vt:lpstr>NanumSquare_ac Bold</vt:lpstr>
      <vt:lpstr>Noto Sans KR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Joanie Chung</cp:lastModifiedBy>
  <cp:revision>30</cp:revision>
  <dcterms:created xsi:type="dcterms:W3CDTF">2024-02-10T23:43:54Z</dcterms:created>
  <dcterms:modified xsi:type="dcterms:W3CDTF">2024-08-26T15:14:23Z</dcterms:modified>
</cp:coreProperties>
</file>