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1490" r:id="rId3"/>
    <p:sldId id="1481" r:id="rId4"/>
    <p:sldId id="1491" r:id="rId5"/>
    <p:sldId id="286" r:id="rId6"/>
    <p:sldId id="285" r:id="rId7"/>
    <p:sldId id="1407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FF"/>
    <a:srgbClr val="232A4E"/>
    <a:srgbClr val="F1F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80534"/>
  </p:normalViewPr>
  <p:slideViewPr>
    <p:cSldViewPr snapToGrid="0">
      <p:cViewPr>
        <p:scale>
          <a:sx n="73" d="100"/>
          <a:sy n="73" d="100"/>
        </p:scale>
        <p:origin x="108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4C894-6850-5C4E-956E-D492BD99D4D5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6700A-117D-FF43-A775-41EEAC719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0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watching me present today. </a:t>
            </a:r>
          </a:p>
          <a:p>
            <a:endParaRPr lang="en-US" dirty="0"/>
          </a:p>
          <a:p>
            <a:r>
              <a:rPr lang="en-US" dirty="0"/>
              <a:t>I know it might get tedious watching everyone present, but hopefully it’s a new experience.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6700A-117D-FF43-A775-41EEAC7198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39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wanted to first chat about selecting a design, I always find this difficult. I wanted to first go with a rainbow neon theme, but thought it would be too </a:t>
            </a:r>
            <a:r>
              <a:rPr lang="en-US" dirty="0" err="1"/>
              <a:t>buzy</a:t>
            </a:r>
            <a:r>
              <a:rPr lang="en-US" dirty="0"/>
              <a:t> and difficult to style, so I looked at other current popular </a:t>
            </a:r>
            <a:r>
              <a:rPr lang="en-US" dirty="0" err="1"/>
              <a:t>colours</a:t>
            </a:r>
            <a:r>
              <a:rPr lang="en-US" dirty="0"/>
              <a:t>. I didn’t want to go the standard black and white because I wanted to do something new. I started with this </a:t>
            </a:r>
            <a:r>
              <a:rPr lang="en-US" dirty="0" err="1"/>
              <a:t>colour</a:t>
            </a:r>
            <a:r>
              <a:rPr lang="en-US" dirty="0"/>
              <a:t> design but got bored very quickly, so went back to my original idea after getting some inspiration.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6700A-117D-FF43-A775-41EEAC7198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63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was the end design I settled on as I really wanted to take on the challenge.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6700A-117D-FF43-A775-41EEAC7198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82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I somewhat regret it now? Maybe, it is a lot of more design work than I have time for and it’s not necessarily teaching me better code, but I did want to do something that I could use for a real portfolio one day.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6700A-117D-FF43-A775-41EEAC7198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some of the design elements,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6700A-117D-FF43-A775-41EEAC7198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90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started designing with mobile and mainly just scaled this up to desktop.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6700A-117D-FF43-A775-41EEAC7198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83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only used HTML and CSS for this, with a small bit of Java for the navigation bar. I made this decision as I wanted to get a better base on using the basics and how to get things to work, I also did not want to use code I did not understand as I thought this would be detrimental to my own learning. </a:t>
            </a:r>
          </a:p>
          <a:p>
            <a:endParaRPr lang="en-US" dirty="0"/>
          </a:p>
          <a:p>
            <a:r>
              <a:rPr lang="en-US" dirty="0"/>
              <a:t>I have also not really had the time to work with CSS animations, but I understand how these work.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6700A-117D-FF43-A775-41EEAC7198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https://mystifying-cray-6ea88a.netlify.app/</a:t>
            </a:r>
            <a:r>
              <a:rPr lang="en-US" dirty="0" err="1"/>
              <a:t>index.html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Let’s have a look at the current state, I am still working on the styling and adding in some design element’s but I think it’s mostly there. </a:t>
            </a:r>
          </a:p>
          <a:p>
            <a:endParaRPr lang="en-US" dirty="0"/>
          </a:p>
          <a:p>
            <a:r>
              <a:rPr lang="en-US" dirty="0"/>
              <a:t>A few challenges I had were</a:t>
            </a:r>
          </a:p>
          <a:p>
            <a:endParaRPr lang="en-US" dirty="0"/>
          </a:p>
          <a:p>
            <a:r>
              <a:rPr lang="en-US" dirty="0"/>
              <a:t>When I did my original design, I did not understand the limitations of Flexbox and so spent quite a lot of time trying to investigate how to get my layout to work. It wasn’t until I did more resource and discovered CSS grid that I was able to bring my design to life.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6700A-117D-FF43-A775-41EEAC7198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35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12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bg>
      <p:bgPr>
        <a:gradFill flip="none" rotWithShape="1">
          <a:gsLst>
            <a:gs pos="0">
              <a:schemeClr val="accent1"/>
            </a:gs>
            <a:gs pos="99000">
              <a:schemeClr val="accent1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BD973E-E950-4254-A96C-03133E5C31A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77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Title Slide">
    <p:bg>
      <p:bgPr>
        <a:gradFill flip="none" rotWithShape="1">
          <a:gsLst>
            <a:gs pos="0">
              <a:schemeClr val="accent1"/>
            </a:gs>
            <a:gs pos="99000">
              <a:schemeClr val="accent1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BD973E-E950-4254-A96C-03133E5C31A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Picture Placeholder 25">
            <a:extLst>
              <a:ext uri="{FF2B5EF4-FFF2-40B4-BE49-F238E27FC236}">
                <a16:creationId xmlns:a16="http://schemas.microsoft.com/office/drawing/2014/main" id="{4A7A843B-68F9-4294-A4E6-D303206EFFF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812802" y="3704095"/>
            <a:ext cx="2743206" cy="2533011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  <a:effectLst>
            <a:outerShdw blurRad="5080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8" name="Picture Placeholder 22">
            <a:extLst>
              <a:ext uri="{FF2B5EF4-FFF2-40B4-BE49-F238E27FC236}">
                <a16:creationId xmlns:a16="http://schemas.microsoft.com/office/drawing/2014/main" id="{4BBC3998-41A9-4ED5-B83C-DF551AED545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31412" y="3704095"/>
            <a:ext cx="2743206" cy="2533011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  <a:effectLst>
            <a:outerShdw blurRad="5080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798ABFC7-12FF-4CC5-BBF1-24F8FFCC0D2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93" y="3704095"/>
            <a:ext cx="4357234" cy="2529558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  <a:effectLst>
            <a:outerShdw blurRad="5080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EB1870EA-A2BC-42E7-87D6-C648BE0E5E3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812800" y="854118"/>
            <a:ext cx="2743207" cy="2533012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  <a:effectLst>
            <a:outerShdw blurRad="5080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3F7E8E3D-3087-4FA2-A660-3FA7E734264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917383" y="857571"/>
            <a:ext cx="4357234" cy="2529558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  <a:effectLst>
            <a:outerShdw blurRad="5080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34605809-E15F-4358-A37B-98F18EF400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993" y="854116"/>
            <a:ext cx="2743208" cy="2533013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  <a:effectLst>
            <a:outerShdw blurRad="5080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3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bg>
      <p:bgPr>
        <a:gradFill flip="none" rotWithShape="1">
          <a:gsLst>
            <a:gs pos="0">
              <a:schemeClr val="accent1"/>
            </a:gs>
            <a:gs pos="99000">
              <a:schemeClr val="accent1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BD973E-E950-4254-A96C-03133E5C31A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Picture Placeholder 20">
            <a:extLst>
              <a:ext uri="{FF2B5EF4-FFF2-40B4-BE49-F238E27FC236}">
                <a16:creationId xmlns:a16="http://schemas.microsoft.com/office/drawing/2014/main" id="{632831C0-693C-44E2-8BC8-85A7722C745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26558" y="1935892"/>
            <a:ext cx="4107542" cy="3933371"/>
          </a:xfrm>
          <a:custGeom>
            <a:avLst/>
            <a:gdLst>
              <a:gd name="connsiteX0" fmla="*/ 53809 w 4107542"/>
              <a:gd name="connsiteY0" fmla="*/ 0 h 3933371"/>
              <a:gd name="connsiteX1" fmla="*/ 4053733 w 4107542"/>
              <a:gd name="connsiteY1" fmla="*/ 0 h 3933371"/>
              <a:gd name="connsiteX2" fmla="*/ 4107542 w 4107542"/>
              <a:gd name="connsiteY2" fmla="*/ 53809 h 3933371"/>
              <a:gd name="connsiteX3" fmla="*/ 4107542 w 4107542"/>
              <a:gd name="connsiteY3" fmla="*/ 3879562 h 3933371"/>
              <a:gd name="connsiteX4" fmla="*/ 4053733 w 4107542"/>
              <a:gd name="connsiteY4" fmla="*/ 3933371 h 3933371"/>
              <a:gd name="connsiteX5" fmla="*/ 53809 w 4107542"/>
              <a:gd name="connsiteY5" fmla="*/ 3933371 h 3933371"/>
              <a:gd name="connsiteX6" fmla="*/ 0 w 4107542"/>
              <a:gd name="connsiteY6" fmla="*/ 3879562 h 3933371"/>
              <a:gd name="connsiteX7" fmla="*/ 0 w 4107542"/>
              <a:gd name="connsiteY7" fmla="*/ 53809 h 3933371"/>
              <a:gd name="connsiteX8" fmla="*/ 53809 w 4107542"/>
              <a:gd name="connsiteY8" fmla="*/ 0 h 393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7542" h="3933371">
                <a:moveTo>
                  <a:pt x="53809" y="0"/>
                </a:moveTo>
                <a:lnTo>
                  <a:pt x="4053733" y="0"/>
                </a:lnTo>
                <a:cubicBezTo>
                  <a:pt x="4083451" y="0"/>
                  <a:pt x="4107542" y="24091"/>
                  <a:pt x="4107542" y="53809"/>
                </a:cubicBezTo>
                <a:lnTo>
                  <a:pt x="4107542" y="3879562"/>
                </a:lnTo>
                <a:cubicBezTo>
                  <a:pt x="4107542" y="3909280"/>
                  <a:pt x="4083451" y="3933371"/>
                  <a:pt x="4053733" y="3933371"/>
                </a:cubicBezTo>
                <a:lnTo>
                  <a:pt x="53809" y="3933371"/>
                </a:lnTo>
                <a:cubicBezTo>
                  <a:pt x="24091" y="3933371"/>
                  <a:pt x="0" y="3909280"/>
                  <a:pt x="0" y="3879562"/>
                </a:cubicBezTo>
                <a:lnTo>
                  <a:pt x="0" y="53809"/>
                </a:lnTo>
                <a:cubicBezTo>
                  <a:pt x="0" y="24091"/>
                  <a:pt x="24091" y="0"/>
                  <a:pt x="53809" y="0"/>
                </a:cubicBezTo>
                <a:close/>
              </a:path>
            </a:pathLst>
          </a:custGeom>
          <a:noFill/>
          <a:ln>
            <a:noFill/>
          </a:ln>
          <a:effectLst>
            <a:outerShdw blurRad="635000" dist="63500" dir="5400000" algn="t" rotWithShape="0">
              <a:schemeClr val="accent1">
                <a:lumMod val="50000"/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chemeClr val="lt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pPr marL="0"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3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Title Slide">
    <p:bg>
      <p:bgPr>
        <a:gradFill flip="none" rotWithShape="1">
          <a:gsLst>
            <a:gs pos="0">
              <a:schemeClr val="accent1"/>
            </a:gs>
            <a:gs pos="99000">
              <a:schemeClr val="accent1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E84D843-092B-4CCD-8D4A-055C811C76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873660" y="2112896"/>
            <a:ext cx="8444679" cy="4745104"/>
          </a:xfrm>
          <a:custGeom>
            <a:avLst/>
            <a:gdLst>
              <a:gd name="connsiteX0" fmla="*/ 0 w 8444679"/>
              <a:gd name="connsiteY0" fmla="*/ 0 h 4745104"/>
              <a:gd name="connsiteX1" fmla="*/ 8444679 w 8444679"/>
              <a:gd name="connsiteY1" fmla="*/ 0 h 4745104"/>
              <a:gd name="connsiteX2" fmla="*/ 8444679 w 8444679"/>
              <a:gd name="connsiteY2" fmla="*/ 4745104 h 4745104"/>
              <a:gd name="connsiteX3" fmla="*/ 0 w 8444679"/>
              <a:gd name="connsiteY3" fmla="*/ 4745104 h 474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44679" h="4745104">
                <a:moveTo>
                  <a:pt x="0" y="0"/>
                </a:moveTo>
                <a:lnTo>
                  <a:pt x="8444679" y="0"/>
                </a:lnTo>
                <a:lnTo>
                  <a:pt x="8444679" y="4745104"/>
                </a:lnTo>
                <a:lnTo>
                  <a:pt x="0" y="4745104"/>
                </a:lnTo>
                <a:close/>
              </a:path>
            </a:pathLst>
          </a:custGeom>
          <a:noFill/>
          <a:ln>
            <a:noFill/>
          </a:ln>
          <a:effectLst>
            <a:outerShdw blurRad="635000" dist="63500" dir="5400000" algn="t" rotWithShape="0">
              <a:schemeClr val="accent1">
                <a:lumMod val="50000"/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chemeClr val="lt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pPr marL="0" lvl="0"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BD973E-E950-4254-A96C-03133E5C31A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51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">
    <p:bg>
      <p:bgPr>
        <a:gradFill flip="none" rotWithShape="1">
          <a:gsLst>
            <a:gs pos="0">
              <a:schemeClr val="accent1"/>
            </a:gs>
            <a:gs pos="99000">
              <a:schemeClr val="accent1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B83EA13-ECFE-4E31-9638-6658BADC7E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36321" y="943898"/>
            <a:ext cx="10119360" cy="4970207"/>
          </a:xfrm>
          <a:custGeom>
            <a:avLst/>
            <a:gdLst>
              <a:gd name="connsiteX0" fmla="*/ 188271 w 10119360"/>
              <a:gd name="connsiteY0" fmla="*/ 0 h 4970207"/>
              <a:gd name="connsiteX1" fmla="*/ 9931089 w 10119360"/>
              <a:gd name="connsiteY1" fmla="*/ 0 h 4970207"/>
              <a:gd name="connsiteX2" fmla="*/ 10119360 w 10119360"/>
              <a:gd name="connsiteY2" fmla="*/ 188271 h 4970207"/>
              <a:gd name="connsiteX3" fmla="*/ 10119360 w 10119360"/>
              <a:gd name="connsiteY3" fmla="*/ 4781936 h 4970207"/>
              <a:gd name="connsiteX4" fmla="*/ 9931089 w 10119360"/>
              <a:gd name="connsiteY4" fmla="*/ 4970207 h 4970207"/>
              <a:gd name="connsiteX5" fmla="*/ 188271 w 10119360"/>
              <a:gd name="connsiteY5" fmla="*/ 4970207 h 4970207"/>
              <a:gd name="connsiteX6" fmla="*/ 0 w 10119360"/>
              <a:gd name="connsiteY6" fmla="*/ 4781936 h 4970207"/>
              <a:gd name="connsiteX7" fmla="*/ 0 w 10119360"/>
              <a:gd name="connsiteY7" fmla="*/ 188271 h 4970207"/>
              <a:gd name="connsiteX8" fmla="*/ 188271 w 10119360"/>
              <a:gd name="connsiteY8" fmla="*/ 0 h 497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19360" h="4970207">
                <a:moveTo>
                  <a:pt x="188271" y="0"/>
                </a:moveTo>
                <a:lnTo>
                  <a:pt x="9931089" y="0"/>
                </a:lnTo>
                <a:cubicBezTo>
                  <a:pt x="10035068" y="0"/>
                  <a:pt x="10119360" y="84292"/>
                  <a:pt x="10119360" y="188271"/>
                </a:cubicBezTo>
                <a:lnTo>
                  <a:pt x="10119360" y="4781936"/>
                </a:lnTo>
                <a:cubicBezTo>
                  <a:pt x="10119360" y="4885915"/>
                  <a:pt x="10035068" y="4970207"/>
                  <a:pt x="9931089" y="4970207"/>
                </a:cubicBezTo>
                <a:lnTo>
                  <a:pt x="188271" y="4970207"/>
                </a:lnTo>
                <a:cubicBezTo>
                  <a:pt x="84292" y="4970207"/>
                  <a:pt x="0" y="4885915"/>
                  <a:pt x="0" y="4781936"/>
                </a:cubicBezTo>
                <a:lnTo>
                  <a:pt x="0" y="188271"/>
                </a:lnTo>
                <a:cubicBezTo>
                  <a:pt x="0" y="84292"/>
                  <a:pt x="84292" y="0"/>
                  <a:pt x="188271" y="0"/>
                </a:cubicBezTo>
                <a:close/>
              </a:path>
            </a:pathLst>
          </a:custGeom>
          <a:noFill/>
          <a:ln>
            <a:noFill/>
          </a:ln>
          <a:effectLst>
            <a:outerShdw blurRad="736600" dist="38100" dir="5400000" algn="t" rotWithShape="0">
              <a:prstClr val="black">
                <a:alpha val="23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BD973E-E950-4254-A96C-03133E5C31A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76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Title Slide">
    <p:bg>
      <p:bgPr>
        <a:gradFill flip="none" rotWithShape="1">
          <a:gsLst>
            <a:gs pos="0">
              <a:schemeClr val="accent1"/>
            </a:gs>
            <a:gs pos="99000">
              <a:schemeClr val="accent1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9B08009-D0E9-49D7-9342-41B0BD31A0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85030" y="762001"/>
            <a:ext cx="5907314" cy="6095999"/>
          </a:xfrm>
          <a:custGeom>
            <a:avLst/>
            <a:gdLst>
              <a:gd name="connsiteX0" fmla="*/ 0 w 5907314"/>
              <a:gd name="connsiteY0" fmla="*/ 0 h 6095999"/>
              <a:gd name="connsiteX1" fmla="*/ 5907314 w 5907314"/>
              <a:gd name="connsiteY1" fmla="*/ 0 h 6095999"/>
              <a:gd name="connsiteX2" fmla="*/ 5907314 w 5907314"/>
              <a:gd name="connsiteY2" fmla="*/ 6095999 h 6095999"/>
              <a:gd name="connsiteX3" fmla="*/ 0 w 5907314"/>
              <a:gd name="connsiteY3" fmla="*/ 6095999 h 609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7314" h="6095999">
                <a:moveTo>
                  <a:pt x="0" y="0"/>
                </a:moveTo>
                <a:lnTo>
                  <a:pt x="5907314" y="0"/>
                </a:lnTo>
                <a:lnTo>
                  <a:pt x="5907314" y="6095999"/>
                </a:lnTo>
                <a:lnTo>
                  <a:pt x="0" y="6095999"/>
                </a:lnTo>
                <a:close/>
              </a:path>
            </a:pathLst>
          </a:custGeom>
          <a:noFill/>
          <a:ln>
            <a:noFill/>
          </a:ln>
          <a:effectLst>
            <a:outerShdw blurRad="736600" dist="38100" dir="5400000" algn="t" rotWithShape="0">
              <a:prstClr val="black">
                <a:alpha val="23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51E3030-85CE-42FA-9159-A801A14D0E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7301500" cy="6095999"/>
          </a:xfrm>
          <a:custGeom>
            <a:avLst/>
            <a:gdLst>
              <a:gd name="connsiteX0" fmla="*/ 0 w 7301500"/>
              <a:gd name="connsiteY0" fmla="*/ 0 h 6095999"/>
              <a:gd name="connsiteX1" fmla="*/ 7016600 w 7301500"/>
              <a:gd name="connsiteY1" fmla="*/ 0 h 6095999"/>
              <a:gd name="connsiteX2" fmla="*/ 7027487 w 7301500"/>
              <a:gd name="connsiteY2" fmla="*/ 27612 h 6095999"/>
              <a:gd name="connsiteX3" fmla="*/ 7301500 w 7301500"/>
              <a:gd name="connsiteY3" fmla="*/ 1580271 h 6095999"/>
              <a:gd name="connsiteX4" fmla="*/ 2785772 w 7301500"/>
              <a:gd name="connsiteY4" fmla="*/ 6095999 h 6095999"/>
              <a:gd name="connsiteX5" fmla="*/ 83940 w 7301500"/>
              <a:gd name="connsiteY5" fmla="*/ 5198884 h 6095999"/>
              <a:gd name="connsiteX6" fmla="*/ 0 w 7301500"/>
              <a:gd name="connsiteY6" fmla="*/ 5132920 h 609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1500" h="6095999">
                <a:moveTo>
                  <a:pt x="0" y="0"/>
                </a:moveTo>
                <a:lnTo>
                  <a:pt x="7016600" y="0"/>
                </a:lnTo>
                <a:lnTo>
                  <a:pt x="7027487" y="27612"/>
                </a:lnTo>
                <a:cubicBezTo>
                  <a:pt x="7204756" y="511756"/>
                  <a:pt x="7301500" y="1034716"/>
                  <a:pt x="7301500" y="1580271"/>
                </a:cubicBezTo>
                <a:cubicBezTo>
                  <a:pt x="7301500" y="4074239"/>
                  <a:pt x="5279740" y="6095999"/>
                  <a:pt x="2785772" y="6095999"/>
                </a:cubicBezTo>
                <a:cubicBezTo>
                  <a:pt x="1772598" y="6095999"/>
                  <a:pt x="837356" y="5762330"/>
                  <a:pt x="83940" y="5198884"/>
                </a:cubicBezTo>
                <a:lnTo>
                  <a:pt x="0" y="5132920"/>
                </a:lnTo>
                <a:close/>
              </a:path>
            </a:pathLst>
          </a:custGeom>
          <a:noFill/>
          <a:ln>
            <a:noFill/>
          </a:ln>
          <a:effectLst>
            <a:outerShdw blurRad="736600" dist="38100" dir="5400000" algn="t" rotWithShape="0">
              <a:prstClr val="black">
                <a:alpha val="23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BD973E-E950-4254-A96C-03133E5C31A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37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bg>
      <p:bgPr>
        <a:gradFill flip="none" rotWithShape="1">
          <a:gsLst>
            <a:gs pos="0">
              <a:schemeClr val="accent2"/>
            </a:gs>
            <a:gs pos="99000">
              <a:schemeClr val="accent2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D95AB8F-5275-4278-82FC-27E83FFFF5E6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89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">
    <p:bg>
      <p:bgPr>
        <a:gradFill flip="none" rotWithShape="1">
          <a:gsLst>
            <a:gs pos="0">
              <a:schemeClr val="accent2"/>
            </a:gs>
            <a:gs pos="99000">
              <a:schemeClr val="accent2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D95AB8F-5275-4278-82FC-27E83FFFF5E6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AE5E3A72-0A75-402D-B5D7-865A1EE8C8DE}"/>
              </a:ext>
            </a:extLst>
          </p:cNvPr>
          <p:cNvSpPr>
            <a:spLocks/>
          </p:cNvSpPr>
          <p:nvPr userDrawn="1"/>
        </p:nvSpPr>
        <p:spPr bwMode="auto">
          <a:xfrm>
            <a:off x="6331208" y="769441"/>
            <a:ext cx="4592080" cy="4712816"/>
          </a:xfrm>
          <a:custGeom>
            <a:avLst/>
            <a:gdLst>
              <a:gd name="T0" fmla="*/ 1096 w 2112"/>
              <a:gd name="T1" fmla="*/ 208 h 2168"/>
              <a:gd name="T2" fmla="*/ 440 w 2112"/>
              <a:gd name="T3" fmla="*/ 352 h 2168"/>
              <a:gd name="T4" fmla="*/ 200 w 2112"/>
              <a:gd name="T5" fmla="*/ 920 h 2168"/>
              <a:gd name="T6" fmla="*/ 248 w 2112"/>
              <a:gd name="T7" fmla="*/ 1336 h 2168"/>
              <a:gd name="T8" fmla="*/ 312 w 2112"/>
              <a:gd name="T9" fmla="*/ 1504 h 2168"/>
              <a:gd name="T10" fmla="*/ 512 w 2112"/>
              <a:gd name="T11" fmla="*/ 1912 h 2168"/>
              <a:gd name="T12" fmla="*/ 1256 w 2112"/>
              <a:gd name="T13" fmla="*/ 1968 h 2168"/>
              <a:gd name="T14" fmla="*/ 1672 w 2112"/>
              <a:gd name="T15" fmla="*/ 1736 h 2168"/>
              <a:gd name="T16" fmla="*/ 2040 w 2112"/>
              <a:gd name="T17" fmla="*/ 1240 h 2168"/>
              <a:gd name="T18" fmla="*/ 1992 w 2112"/>
              <a:gd name="T19" fmla="*/ 728 h 2168"/>
              <a:gd name="T20" fmla="*/ 1888 w 2112"/>
              <a:gd name="T21" fmla="*/ 184 h 2168"/>
              <a:gd name="T22" fmla="*/ 1096 w 2112"/>
              <a:gd name="T23" fmla="*/ 208 h 2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2" h="2168">
                <a:moveTo>
                  <a:pt x="1096" y="208"/>
                </a:moveTo>
                <a:cubicBezTo>
                  <a:pt x="1096" y="208"/>
                  <a:pt x="776" y="392"/>
                  <a:pt x="440" y="352"/>
                </a:cubicBezTo>
                <a:cubicBezTo>
                  <a:pt x="104" y="312"/>
                  <a:pt x="0" y="560"/>
                  <a:pt x="200" y="920"/>
                </a:cubicBezTo>
                <a:cubicBezTo>
                  <a:pt x="400" y="1280"/>
                  <a:pt x="248" y="1336"/>
                  <a:pt x="248" y="1336"/>
                </a:cubicBezTo>
                <a:cubicBezTo>
                  <a:pt x="312" y="1504"/>
                  <a:pt x="312" y="1504"/>
                  <a:pt x="312" y="1504"/>
                </a:cubicBezTo>
                <a:cubicBezTo>
                  <a:pt x="312" y="1504"/>
                  <a:pt x="440" y="1680"/>
                  <a:pt x="512" y="1912"/>
                </a:cubicBezTo>
                <a:cubicBezTo>
                  <a:pt x="584" y="2144"/>
                  <a:pt x="1040" y="2168"/>
                  <a:pt x="1256" y="1968"/>
                </a:cubicBezTo>
                <a:cubicBezTo>
                  <a:pt x="1472" y="1768"/>
                  <a:pt x="1464" y="1776"/>
                  <a:pt x="1672" y="1736"/>
                </a:cubicBezTo>
                <a:cubicBezTo>
                  <a:pt x="1880" y="1696"/>
                  <a:pt x="2112" y="1624"/>
                  <a:pt x="2040" y="1240"/>
                </a:cubicBezTo>
                <a:cubicBezTo>
                  <a:pt x="1968" y="856"/>
                  <a:pt x="1976" y="856"/>
                  <a:pt x="1992" y="728"/>
                </a:cubicBezTo>
                <a:cubicBezTo>
                  <a:pt x="2008" y="600"/>
                  <a:pt x="2096" y="368"/>
                  <a:pt x="1888" y="184"/>
                </a:cubicBezTo>
                <a:cubicBezTo>
                  <a:pt x="1680" y="0"/>
                  <a:pt x="1280" y="120"/>
                  <a:pt x="1096" y="2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1AD6203D-60E4-4241-AAC4-A4B7CE96BB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71682" y="1006819"/>
            <a:ext cx="3996318" cy="3959406"/>
          </a:xfrm>
          <a:custGeom>
            <a:avLst/>
            <a:gdLst>
              <a:gd name="connsiteX0" fmla="*/ 3281855 w 5456700"/>
              <a:gd name="connsiteY0" fmla="*/ 40 h 5406300"/>
              <a:gd name="connsiteX1" fmla="*/ 4012537 w 5456700"/>
              <a:gd name="connsiteY1" fmla="*/ 31068 h 5406300"/>
              <a:gd name="connsiteX2" fmla="*/ 5403826 w 5456700"/>
              <a:gd name="connsiteY2" fmla="*/ 1917071 h 5406300"/>
              <a:gd name="connsiteX3" fmla="*/ 5392035 w 5456700"/>
              <a:gd name="connsiteY3" fmla="*/ 3378723 h 5406300"/>
              <a:gd name="connsiteX4" fmla="*/ 4130443 w 5456700"/>
              <a:gd name="connsiteY4" fmla="*/ 4746075 h 5406300"/>
              <a:gd name="connsiteX5" fmla="*/ 2078882 w 5456700"/>
              <a:gd name="connsiteY5" fmla="*/ 5406176 h 5406300"/>
              <a:gd name="connsiteX6" fmla="*/ 687594 w 5456700"/>
              <a:gd name="connsiteY6" fmla="*/ 4309937 h 5406300"/>
              <a:gd name="connsiteX7" fmla="*/ 27321 w 5456700"/>
              <a:gd name="connsiteY7" fmla="*/ 2895435 h 5406300"/>
              <a:gd name="connsiteX8" fmla="*/ 86274 w 5456700"/>
              <a:gd name="connsiteY8" fmla="*/ 1822771 h 5406300"/>
              <a:gd name="connsiteX9" fmla="*/ 958777 w 5456700"/>
              <a:gd name="connsiteY9" fmla="*/ 702957 h 5406300"/>
              <a:gd name="connsiteX10" fmla="*/ 2043510 w 5456700"/>
              <a:gd name="connsiteY10" fmla="*/ 431844 h 5406300"/>
              <a:gd name="connsiteX11" fmla="*/ 3281855 w 5456700"/>
              <a:gd name="connsiteY11" fmla="*/ 40 h 540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56700" h="5406300">
                <a:moveTo>
                  <a:pt x="3281855" y="40"/>
                </a:moveTo>
                <a:cubicBezTo>
                  <a:pt x="3473809" y="-703"/>
                  <a:pt x="3711877" y="8967"/>
                  <a:pt x="4012537" y="31068"/>
                </a:cubicBezTo>
                <a:cubicBezTo>
                  <a:pt x="5616056" y="148943"/>
                  <a:pt x="5509941" y="1398420"/>
                  <a:pt x="5403826" y="1917071"/>
                </a:cubicBezTo>
                <a:cubicBezTo>
                  <a:pt x="5297710" y="2435722"/>
                  <a:pt x="5344872" y="2577172"/>
                  <a:pt x="5392035" y="3378723"/>
                </a:cubicBezTo>
                <a:cubicBezTo>
                  <a:pt x="5439198" y="4180274"/>
                  <a:pt x="4778925" y="4698925"/>
                  <a:pt x="4130443" y="4746075"/>
                </a:cubicBezTo>
                <a:cubicBezTo>
                  <a:pt x="3481961" y="4793225"/>
                  <a:pt x="3175406" y="5394388"/>
                  <a:pt x="2078882" y="5406176"/>
                </a:cubicBezTo>
                <a:cubicBezTo>
                  <a:pt x="982358" y="5417963"/>
                  <a:pt x="1053102" y="4592837"/>
                  <a:pt x="687594" y="4309937"/>
                </a:cubicBezTo>
                <a:cubicBezTo>
                  <a:pt x="322086" y="4027036"/>
                  <a:pt x="-114166" y="3343360"/>
                  <a:pt x="27321" y="2895435"/>
                </a:cubicBezTo>
                <a:cubicBezTo>
                  <a:pt x="168808" y="2447509"/>
                  <a:pt x="251342" y="2435722"/>
                  <a:pt x="86274" y="1822771"/>
                </a:cubicBezTo>
                <a:cubicBezTo>
                  <a:pt x="-78794" y="1209820"/>
                  <a:pt x="416410" y="761894"/>
                  <a:pt x="958777" y="702957"/>
                </a:cubicBezTo>
                <a:cubicBezTo>
                  <a:pt x="1501144" y="644019"/>
                  <a:pt x="2043510" y="431844"/>
                  <a:pt x="2043510" y="431844"/>
                </a:cubicBezTo>
                <a:cubicBezTo>
                  <a:pt x="2484183" y="201987"/>
                  <a:pt x="2450055" y="3257"/>
                  <a:pt x="3281855" y="40"/>
                </a:cubicBez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78313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bg>
      <p:bgPr>
        <a:gradFill flip="none" rotWithShape="1">
          <a:gsLst>
            <a:gs pos="0">
              <a:schemeClr val="accent3"/>
            </a:gs>
            <a:gs pos="99000">
              <a:schemeClr val="accent3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E3390B-DF21-4886-BF40-0F49677A42EF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43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gradFill flip="none" rotWithShape="1">
          <a:gsLst>
            <a:gs pos="0">
              <a:schemeClr val="accent4"/>
            </a:gs>
            <a:gs pos="99000">
              <a:schemeClr val="accent4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EB05B8-753E-4F1A-958B-AD8AC48D32D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22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1_Title Slide">
    <p:bg>
      <p:bgPr>
        <a:solidFill>
          <a:srgbClr val="F1F3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36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bg>
      <p:bgPr>
        <a:gradFill flip="none" rotWithShape="1">
          <a:gsLst>
            <a:gs pos="0">
              <a:schemeClr val="accent4"/>
            </a:gs>
            <a:gs pos="99000">
              <a:schemeClr val="accent4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EB05B8-753E-4F1A-958B-AD8AC48D32D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90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73B4FB-0E14-4465-AC3A-FB6EF455F7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85B4513-B478-4A09-9B9E-4F4C7939A6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16602" y="1257299"/>
            <a:ext cx="9051399" cy="4292000"/>
          </a:xfrm>
          <a:custGeom>
            <a:avLst/>
            <a:gdLst>
              <a:gd name="connsiteX0" fmla="*/ 5641449 w 9051399"/>
              <a:gd name="connsiteY0" fmla="*/ 2295547 h 4292000"/>
              <a:gd name="connsiteX1" fmla="*/ 5375712 w 9051399"/>
              <a:gd name="connsiteY1" fmla="*/ 2351760 h 4292000"/>
              <a:gd name="connsiteX2" fmla="*/ 5179813 w 9051399"/>
              <a:gd name="connsiteY2" fmla="*/ 2508478 h 4292000"/>
              <a:gd name="connsiteX3" fmla="*/ 5057165 w 9051399"/>
              <a:gd name="connsiteY3" fmla="*/ 2750371 h 4292000"/>
              <a:gd name="connsiteX4" fmla="*/ 5014577 w 9051399"/>
              <a:gd name="connsiteY4" fmla="*/ 3062102 h 4292000"/>
              <a:gd name="connsiteX5" fmla="*/ 5057165 w 9051399"/>
              <a:gd name="connsiteY5" fmla="*/ 3375541 h 4292000"/>
              <a:gd name="connsiteX6" fmla="*/ 5179813 w 9051399"/>
              <a:gd name="connsiteY6" fmla="*/ 3615725 h 4292000"/>
              <a:gd name="connsiteX7" fmla="*/ 5375712 w 9051399"/>
              <a:gd name="connsiteY7" fmla="*/ 3770742 h 4292000"/>
              <a:gd name="connsiteX8" fmla="*/ 5641449 w 9051399"/>
              <a:gd name="connsiteY8" fmla="*/ 3825253 h 4292000"/>
              <a:gd name="connsiteX9" fmla="*/ 5905484 w 9051399"/>
              <a:gd name="connsiteY9" fmla="*/ 3770742 h 4292000"/>
              <a:gd name="connsiteX10" fmla="*/ 6103088 w 9051399"/>
              <a:gd name="connsiteY10" fmla="*/ 3615725 h 4292000"/>
              <a:gd name="connsiteX11" fmla="*/ 6225736 w 9051399"/>
              <a:gd name="connsiteY11" fmla="*/ 3375541 h 4292000"/>
              <a:gd name="connsiteX12" fmla="*/ 6268323 w 9051399"/>
              <a:gd name="connsiteY12" fmla="*/ 3062102 h 4292000"/>
              <a:gd name="connsiteX13" fmla="*/ 6225736 w 9051399"/>
              <a:gd name="connsiteY13" fmla="*/ 2746964 h 4292000"/>
              <a:gd name="connsiteX14" fmla="*/ 6103088 w 9051399"/>
              <a:gd name="connsiteY14" fmla="*/ 2505072 h 4292000"/>
              <a:gd name="connsiteX15" fmla="*/ 5905484 w 9051399"/>
              <a:gd name="connsiteY15" fmla="*/ 2350059 h 4292000"/>
              <a:gd name="connsiteX16" fmla="*/ 5641449 w 9051399"/>
              <a:gd name="connsiteY16" fmla="*/ 2295547 h 4292000"/>
              <a:gd name="connsiteX17" fmla="*/ 1319506 w 9051399"/>
              <a:gd name="connsiteY17" fmla="*/ 1393698 h 4292000"/>
              <a:gd name="connsiteX18" fmla="*/ 936042 w 9051399"/>
              <a:gd name="connsiteY18" fmla="*/ 1467532 h 4292000"/>
              <a:gd name="connsiteX19" fmla="*/ 819333 w 9051399"/>
              <a:gd name="connsiteY19" fmla="*/ 1693802 h 4292000"/>
              <a:gd name="connsiteX20" fmla="*/ 862202 w 9051399"/>
              <a:gd name="connsiteY20" fmla="*/ 1846239 h 4292000"/>
              <a:gd name="connsiteX21" fmla="*/ 983674 w 9051399"/>
              <a:gd name="connsiteY21" fmla="*/ 1958184 h 4292000"/>
              <a:gd name="connsiteX22" fmla="*/ 1164691 w 9051399"/>
              <a:gd name="connsiteY22" fmla="*/ 2048691 h 4292000"/>
              <a:gd name="connsiteX23" fmla="*/ 1390961 w 9051399"/>
              <a:gd name="connsiteY23" fmla="*/ 2132050 h 4292000"/>
              <a:gd name="connsiteX24" fmla="*/ 1838735 w 9051399"/>
              <a:gd name="connsiteY24" fmla="*/ 2320214 h 4292000"/>
              <a:gd name="connsiteX25" fmla="*/ 2155512 w 9051399"/>
              <a:gd name="connsiteY25" fmla="*/ 2536954 h 4292000"/>
              <a:gd name="connsiteX26" fmla="*/ 2265671 w 9051399"/>
              <a:gd name="connsiteY26" fmla="*/ 2671526 h 4292000"/>
              <a:gd name="connsiteX27" fmla="*/ 2289903 w 9051399"/>
              <a:gd name="connsiteY27" fmla="*/ 2719989 h 4292000"/>
              <a:gd name="connsiteX28" fmla="*/ 2257708 w 9051399"/>
              <a:gd name="connsiteY28" fmla="*/ 2619478 h 4292000"/>
              <a:gd name="connsiteX29" fmla="*/ 2045790 w 9051399"/>
              <a:gd name="connsiteY29" fmla="*/ 1891102 h 4292000"/>
              <a:gd name="connsiteX30" fmla="*/ 1952385 w 9051399"/>
              <a:gd name="connsiteY30" fmla="*/ 1537052 h 4292000"/>
              <a:gd name="connsiteX31" fmla="*/ 1888157 w 9051399"/>
              <a:gd name="connsiteY31" fmla="*/ 1507428 h 4292000"/>
              <a:gd name="connsiteX32" fmla="*/ 1726794 w 9051399"/>
              <a:gd name="connsiteY32" fmla="*/ 1448481 h 4292000"/>
              <a:gd name="connsiteX33" fmla="*/ 1319506 w 9051399"/>
              <a:gd name="connsiteY33" fmla="*/ 1393698 h 4292000"/>
              <a:gd name="connsiteX34" fmla="*/ 6572594 w 9051399"/>
              <a:gd name="connsiteY34" fmla="*/ 844958 h 4292000"/>
              <a:gd name="connsiteX35" fmla="*/ 9051399 w 9051399"/>
              <a:gd name="connsiteY35" fmla="*/ 844958 h 4292000"/>
              <a:gd name="connsiteX36" fmla="*/ 9051399 w 9051399"/>
              <a:gd name="connsiteY36" fmla="*/ 1419315 h 4292000"/>
              <a:gd name="connsiteX37" fmla="*/ 8148835 w 9051399"/>
              <a:gd name="connsiteY37" fmla="*/ 1419315 h 4292000"/>
              <a:gd name="connsiteX38" fmla="*/ 8148835 w 9051399"/>
              <a:gd name="connsiteY38" fmla="*/ 3837663 h 4292000"/>
              <a:gd name="connsiteX39" fmla="*/ 7475154 w 9051399"/>
              <a:gd name="connsiteY39" fmla="*/ 3837663 h 4292000"/>
              <a:gd name="connsiteX40" fmla="*/ 7475154 w 9051399"/>
              <a:gd name="connsiteY40" fmla="*/ 1419315 h 4292000"/>
              <a:gd name="connsiteX41" fmla="*/ 6572594 w 9051399"/>
              <a:gd name="connsiteY41" fmla="*/ 1419315 h 4292000"/>
              <a:gd name="connsiteX42" fmla="*/ 1599515 w 9051399"/>
              <a:gd name="connsiteY42" fmla="*/ 0 h 4292000"/>
              <a:gd name="connsiteX43" fmla="*/ 2323604 w 9051399"/>
              <a:gd name="connsiteY43" fmla="*/ 0 h 4292000"/>
              <a:gd name="connsiteX44" fmla="*/ 2418336 w 9051399"/>
              <a:gd name="connsiteY44" fmla="*/ 524860 h 4292000"/>
              <a:gd name="connsiteX45" fmla="*/ 2525982 w 9051399"/>
              <a:gd name="connsiteY45" fmla="*/ 1071143 h 4292000"/>
              <a:gd name="connsiteX46" fmla="*/ 2640095 w 9051399"/>
              <a:gd name="connsiteY46" fmla="*/ 1602427 h 4292000"/>
              <a:gd name="connsiteX47" fmla="*/ 2758491 w 9051399"/>
              <a:gd name="connsiteY47" fmla="*/ 2078017 h 4292000"/>
              <a:gd name="connsiteX48" fmla="*/ 2908716 w 9051399"/>
              <a:gd name="connsiteY48" fmla="*/ 1632422 h 4292000"/>
              <a:gd name="connsiteX49" fmla="*/ 3050375 w 9051399"/>
              <a:gd name="connsiteY49" fmla="*/ 1161117 h 4292000"/>
              <a:gd name="connsiteX50" fmla="*/ 3177003 w 9051399"/>
              <a:gd name="connsiteY50" fmla="*/ 706954 h 4292000"/>
              <a:gd name="connsiteX51" fmla="*/ 3282144 w 9051399"/>
              <a:gd name="connsiteY51" fmla="*/ 317059 h 4292000"/>
              <a:gd name="connsiteX52" fmla="*/ 3851923 w 9051399"/>
              <a:gd name="connsiteY52" fmla="*/ 317059 h 4292000"/>
              <a:gd name="connsiteX53" fmla="*/ 3965295 w 9051399"/>
              <a:gd name="connsiteY53" fmla="*/ 713378 h 4292000"/>
              <a:gd name="connsiteX54" fmla="*/ 4097884 w 9051399"/>
              <a:gd name="connsiteY54" fmla="*/ 1169688 h 4292000"/>
              <a:gd name="connsiteX55" fmla="*/ 4241185 w 9051399"/>
              <a:gd name="connsiteY55" fmla="*/ 1640990 h 4292000"/>
              <a:gd name="connsiteX56" fmla="*/ 4382340 w 9051399"/>
              <a:gd name="connsiteY56" fmla="*/ 2078017 h 4292000"/>
              <a:gd name="connsiteX57" fmla="*/ 4496415 w 9051399"/>
              <a:gd name="connsiteY57" fmla="*/ 1602427 h 4292000"/>
              <a:gd name="connsiteX58" fmla="*/ 4606176 w 9051399"/>
              <a:gd name="connsiteY58" fmla="*/ 1071143 h 4292000"/>
              <a:gd name="connsiteX59" fmla="*/ 4707331 w 9051399"/>
              <a:gd name="connsiteY59" fmla="*/ 524860 h 4292000"/>
              <a:gd name="connsiteX60" fmla="*/ 4799886 w 9051399"/>
              <a:gd name="connsiteY60" fmla="*/ 0 h 4292000"/>
              <a:gd name="connsiteX61" fmla="*/ 5494186 w 9051399"/>
              <a:gd name="connsiteY61" fmla="*/ 0 h 4292000"/>
              <a:gd name="connsiteX62" fmla="*/ 5147234 w 9051399"/>
              <a:gd name="connsiteY62" fmla="*/ 1512454 h 4292000"/>
              <a:gd name="connsiteX63" fmla="*/ 5047157 w 9051399"/>
              <a:gd name="connsiteY63" fmla="*/ 1891102 h 4292000"/>
              <a:gd name="connsiteX64" fmla="*/ 5019029 w 9051399"/>
              <a:gd name="connsiteY64" fmla="*/ 1990791 h 4292000"/>
              <a:gd name="connsiteX65" fmla="*/ 5090168 w 9051399"/>
              <a:gd name="connsiteY65" fmla="*/ 1951235 h 4292000"/>
              <a:gd name="connsiteX66" fmla="*/ 5193441 w 9051399"/>
              <a:gd name="connsiteY66" fmla="*/ 1907159 h 4292000"/>
              <a:gd name="connsiteX67" fmla="*/ 5641449 w 9051399"/>
              <a:gd name="connsiteY67" fmla="*/ 1828800 h 4292000"/>
              <a:gd name="connsiteX68" fmla="*/ 6097973 w 9051399"/>
              <a:gd name="connsiteY68" fmla="*/ 1907159 h 4292000"/>
              <a:gd name="connsiteX69" fmla="*/ 6472736 w 9051399"/>
              <a:gd name="connsiteY69" fmla="*/ 2142236 h 4292000"/>
              <a:gd name="connsiteX70" fmla="*/ 6724848 w 9051399"/>
              <a:gd name="connsiteY70" fmla="*/ 2528919 h 4292000"/>
              <a:gd name="connsiteX71" fmla="*/ 6816835 w 9051399"/>
              <a:gd name="connsiteY71" fmla="*/ 3062102 h 4292000"/>
              <a:gd name="connsiteX72" fmla="*/ 6726549 w 9051399"/>
              <a:gd name="connsiteY72" fmla="*/ 3595284 h 4292000"/>
              <a:gd name="connsiteX73" fmla="*/ 6479549 w 9051399"/>
              <a:gd name="connsiteY73" fmla="*/ 3980266 h 4292000"/>
              <a:gd name="connsiteX74" fmla="*/ 6106491 w 9051399"/>
              <a:gd name="connsiteY74" fmla="*/ 4213641 h 4292000"/>
              <a:gd name="connsiteX75" fmla="*/ 5641449 w 9051399"/>
              <a:gd name="connsiteY75" fmla="*/ 4292000 h 4292000"/>
              <a:gd name="connsiteX76" fmla="*/ 5184924 w 9051399"/>
              <a:gd name="connsiteY76" fmla="*/ 4213641 h 4292000"/>
              <a:gd name="connsiteX77" fmla="*/ 4810161 w 9051399"/>
              <a:gd name="connsiteY77" fmla="*/ 3980266 h 4292000"/>
              <a:gd name="connsiteX78" fmla="*/ 4558053 w 9051399"/>
              <a:gd name="connsiteY78" fmla="*/ 3595284 h 4292000"/>
              <a:gd name="connsiteX79" fmla="*/ 4466065 w 9051399"/>
              <a:gd name="connsiteY79" fmla="*/ 3062102 h 4292000"/>
              <a:gd name="connsiteX80" fmla="*/ 4469832 w 9051399"/>
              <a:gd name="connsiteY80" fmla="*/ 2969205 h 4292000"/>
              <a:gd name="connsiteX81" fmla="*/ 4111341 w 9051399"/>
              <a:gd name="connsiteY81" fmla="*/ 2969205 h 4292000"/>
              <a:gd name="connsiteX82" fmla="*/ 3820524 w 9051399"/>
              <a:gd name="connsiteY82" fmla="*/ 2105864 h 4292000"/>
              <a:gd name="connsiteX83" fmla="*/ 3542562 w 9051399"/>
              <a:gd name="connsiteY83" fmla="*/ 1199679 h 4292000"/>
              <a:gd name="connsiteX84" fmla="*/ 3268048 w 9051399"/>
              <a:gd name="connsiteY84" fmla="*/ 2105864 h 4292000"/>
              <a:gd name="connsiteX85" fmla="*/ 2980615 w 9051399"/>
              <a:gd name="connsiteY85" fmla="*/ 2969205 h 4292000"/>
              <a:gd name="connsiteX86" fmla="*/ 2381537 w 9051399"/>
              <a:gd name="connsiteY86" fmla="*/ 2969205 h 4292000"/>
              <a:gd name="connsiteX87" fmla="*/ 2390120 w 9051399"/>
              <a:gd name="connsiteY87" fmla="*/ 3012122 h 4292000"/>
              <a:gd name="connsiteX88" fmla="*/ 2405600 w 9051399"/>
              <a:gd name="connsiteY88" fmla="*/ 3232438 h 4292000"/>
              <a:gd name="connsiteX89" fmla="*/ 2081677 w 9051399"/>
              <a:gd name="connsiteY89" fmla="*/ 3949356 h 4292000"/>
              <a:gd name="connsiteX90" fmla="*/ 1105145 w 9051399"/>
              <a:gd name="connsiteY90" fmla="*/ 4204207 h 4292000"/>
              <a:gd name="connsiteX91" fmla="*/ 709772 w 9051399"/>
              <a:gd name="connsiteY91" fmla="*/ 4178005 h 4292000"/>
              <a:gd name="connsiteX92" fmla="*/ 397758 w 9051399"/>
              <a:gd name="connsiteY92" fmla="*/ 4113696 h 4292000"/>
              <a:gd name="connsiteX93" fmla="*/ 164341 w 9051399"/>
              <a:gd name="connsiteY93" fmla="*/ 4032715 h 4292000"/>
              <a:gd name="connsiteX94" fmla="*/ 0 w 9051399"/>
              <a:gd name="connsiteY94" fmla="*/ 3951735 h 4292000"/>
              <a:gd name="connsiteX95" fmla="*/ 209594 w 9051399"/>
              <a:gd name="connsiteY95" fmla="*/ 3361055 h 4292000"/>
              <a:gd name="connsiteX96" fmla="*/ 574007 w 9051399"/>
              <a:gd name="connsiteY96" fmla="*/ 3506340 h 4292000"/>
              <a:gd name="connsiteX97" fmla="*/ 1105145 w 9051399"/>
              <a:gd name="connsiteY97" fmla="*/ 3570649 h 4292000"/>
              <a:gd name="connsiteX98" fmla="*/ 1364759 w 9051399"/>
              <a:gd name="connsiteY98" fmla="*/ 3544452 h 4292000"/>
              <a:gd name="connsiteX99" fmla="*/ 1529105 w 9051399"/>
              <a:gd name="connsiteY99" fmla="*/ 3472996 h 4292000"/>
              <a:gd name="connsiteX100" fmla="*/ 1614848 w 9051399"/>
              <a:gd name="connsiteY100" fmla="*/ 3365818 h 4292000"/>
              <a:gd name="connsiteX101" fmla="*/ 1638667 w 9051399"/>
              <a:gd name="connsiteY101" fmla="*/ 3227675 h 4292000"/>
              <a:gd name="connsiteX102" fmla="*/ 1486231 w 9051399"/>
              <a:gd name="connsiteY102" fmla="*/ 2958530 h 4292000"/>
              <a:gd name="connsiteX103" fmla="*/ 962239 w 9051399"/>
              <a:gd name="connsiteY103" fmla="*/ 2727497 h 4292000"/>
              <a:gd name="connsiteX104" fmla="*/ 638316 w 9051399"/>
              <a:gd name="connsiteY104" fmla="*/ 2596500 h 4292000"/>
              <a:gd name="connsiteX105" fmla="*/ 347742 w 9051399"/>
              <a:gd name="connsiteY105" fmla="*/ 2410720 h 4292000"/>
              <a:gd name="connsiteX106" fmla="*/ 138143 w 9051399"/>
              <a:gd name="connsiteY106" fmla="*/ 2139197 h 4292000"/>
              <a:gd name="connsiteX107" fmla="*/ 57163 w 9051399"/>
              <a:gd name="connsiteY107" fmla="*/ 1750965 h 4292000"/>
              <a:gd name="connsiteX108" fmla="*/ 142906 w 9051399"/>
              <a:gd name="connsiteY108" fmla="*/ 1338919 h 4292000"/>
              <a:gd name="connsiteX109" fmla="*/ 385848 w 9051399"/>
              <a:gd name="connsiteY109" fmla="*/ 1026905 h 4292000"/>
              <a:gd name="connsiteX110" fmla="*/ 766933 w 9051399"/>
              <a:gd name="connsiteY110" fmla="*/ 829216 h 4292000"/>
              <a:gd name="connsiteX111" fmla="*/ 1271869 w 9051399"/>
              <a:gd name="connsiteY111" fmla="*/ 760144 h 4292000"/>
              <a:gd name="connsiteX112" fmla="*/ 1721137 w 9051399"/>
              <a:gd name="connsiteY112" fmla="*/ 800338 h 4292000"/>
              <a:gd name="connsiteX113" fmla="*/ 1776716 w 9051399"/>
              <a:gd name="connsiteY113" fmla="*/ 814005 h 4292000"/>
              <a:gd name="connsiteX114" fmla="*/ 1761423 w 9051399"/>
              <a:gd name="connsiteY114" fmla="*/ 750870 h 4292000"/>
              <a:gd name="connsiteX115" fmla="*/ 1599515 w 9051399"/>
              <a:gd name="connsiteY115" fmla="*/ 0 h 42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9051399" h="4292000">
                <a:moveTo>
                  <a:pt x="5641449" y="2295547"/>
                </a:moveTo>
                <a:cubicBezTo>
                  <a:pt x="5541512" y="2295547"/>
                  <a:pt x="5452934" y="2314284"/>
                  <a:pt x="5375712" y="2351760"/>
                </a:cubicBezTo>
                <a:cubicBezTo>
                  <a:pt x="5298486" y="2389236"/>
                  <a:pt x="5233187" y="2441478"/>
                  <a:pt x="5179813" y="2508478"/>
                </a:cubicBezTo>
                <a:cubicBezTo>
                  <a:pt x="5126438" y="2575481"/>
                  <a:pt x="5085555" y="2656113"/>
                  <a:pt x="5057165" y="2750371"/>
                </a:cubicBezTo>
                <a:cubicBezTo>
                  <a:pt x="5028774" y="2844628"/>
                  <a:pt x="5014577" y="2948540"/>
                  <a:pt x="5014577" y="3062102"/>
                </a:cubicBezTo>
                <a:cubicBezTo>
                  <a:pt x="5014577" y="3177937"/>
                  <a:pt x="5028774" y="3282417"/>
                  <a:pt x="5057165" y="3375541"/>
                </a:cubicBezTo>
                <a:cubicBezTo>
                  <a:pt x="5085555" y="3468662"/>
                  <a:pt x="5126438" y="3548725"/>
                  <a:pt x="5179813" y="3615725"/>
                </a:cubicBezTo>
                <a:cubicBezTo>
                  <a:pt x="5233187" y="3682729"/>
                  <a:pt x="5298486" y="3734402"/>
                  <a:pt x="5375712" y="3770742"/>
                </a:cubicBezTo>
                <a:cubicBezTo>
                  <a:pt x="5452934" y="3807081"/>
                  <a:pt x="5541512" y="3825253"/>
                  <a:pt x="5641449" y="3825253"/>
                </a:cubicBezTo>
                <a:cubicBezTo>
                  <a:pt x="5739115" y="3825253"/>
                  <a:pt x="5827125" y="3807081"/>
                  <a:pt x="5905484" y="3770742"/>
                </a:cubicBezTo>
                <a:cubicBezTo>
                  <a:pt x="5983843" y="3734402"/>
                  <a:pt x="6049710" y="3682729"/>
                  <a:pt x="6103088" y="3615725"/>
                </a:cubicBezTo>
                <a:cubicBezTo>
                  <a:pt x="6156462" y="3548725"/>
                  <a:pt x="6197345" y="3468662"/>
                  <a:pt x="6225736" y="3375541"/>
                </a:cubicBezTo>
                <a:cubicBezTo>
                  <a:pt x="6254126" y="3282417"/>
                  <a:pt x="6268323" y="3177937"/>
                  <a:pt x="6268323" y="3062102"/>
                </a:cubicBezTo>
                <a:cubicBezTo>
                  <a:pt x="6268323" y="2946266"/>
                  <a:pt x="6254126" y="2841222"/>
                  <a:pt x="6225736" y="2746964"/>
                </a:cubicBezTo>
                <a:cubicBezTo>
                  <a:pt x="6197345" y="2652707"/>
                  <a:pt x="6156462" y="2572075"/>
                  <a:pt x="6103088" y="2505072"/>
                </a:cubicBezTo>
                <a:cubicBezTo>
                  <a:pt x="6049710" y="2438068"/>
                  <a:pt x="5983843" y="2386398"/>
                  <a:pt x="5905484" y="2350059"/>
                </a:cubicBezTo>
                <a:cubicBezTo>
                  <a:pt x="5827125" y="2313719"/>
                  <a:pt x="5739115" y="2295547"/>
                  <a:pt x="5641449" y="2295547"/>
                </a:cubicBezTo>
                <a:close/>
                <a:moveTo>
                  <a:pt x="1319506" y="1393698"/>
                </a:moveTo>
                <a:cubicBezTo>
                  <a:pt x="1141667" y="1393698"/>
                  <a:pt x="1013844" y="1418311"/>
                  <a:pt x="936042" y="1467532"/>
                </a:cubicBezTo>
                <a:cubicBezTo>
                  <a:pt x="858235" y="1516758"/>
                  <a:pt x="819333" y="1592181"/>
                  <a:pt x="819333" y="1693802"/>
                </a:cubicBezTo>
                <a:cubicBezTo>
                  <a:pt x="819333" y="1754143"/>
                  <a:pt x="833621" y="1804954"/>
                  <a:pt x="862202" y="1846239"/>
                </a:cubicBezTo>
                <a:cubicBezTo>
                  <a:pt x="890784" y="1887523"/>
                  <a:pt x="931274" y="1924836"/>
                  <a:pt x="983674" y="1958184"/>
                </a:cubicBezTo>
                <a:cubicBezTo>
                  <a:pt x="1036074" y="1991528"/>
                  <a:pt x="1096414" y="2021698"/>
                  <a:pt x="1164691" y="2048691"/>
                </a:cubicBezTo>
                <a:cubicBezTo>
                  <a:pt x="1232968" y="2075683"/>
                  <a:pt x="1308392" y="2103469"/>
                  <a:pt x="1390961" y="2132050"/>
                </a:cubicBezTo>
                <a:cubicBezTo>
                  <a:pt x="1562449" y="2195565"/>
                  <a:pt x="1711707" y="2258289"/>
                  <a:pt x="1838735" y="2320214"/>
                </a:cubicBezTo>
                <a:cubicBezTo>
                  <a:pt x="1965763" y="2382139"/>
                  <a:pt x="2071357" y="2454389"/>
                  <a:pt x="2155512" y="2536954"/>
                </a:cubicBezTo>
                <a:cubicBezTo>
                  <a:pt x="2197591" y="2578239"/>
                  <a:pt x="2234311" y="2623096"/>
                  <a:pt x="2265671" y="2671526"/>
                </a:cubicBezTo>
                <a:lnTo>
                  <a:pt x="2289903" y="2719989"/>
                </a:lnTo>
                <a:lnTo>
                  <a:pt x="2257708" y="2619478"/>
                </a:lnTo>
                <a:cubicBezTo>
                  <a:pt x="2184374" y="2383113"/>
                  <a:pt x="2113735" y="2140320"/>
                  <a:pt x="2045790" y="1891102"/>
                </a:cubicBezTo>
                <a:lnTo>
                  <a:pt x="1952385" y="1537052"/>
                </a:lnTo>
                <a:lnTo>
                  <a:pt x="1888157" y="1507428"/>
                </a:lnTo>
                <a:cubicBezTo>
                  <a:pt x="1836949" y="1486389"/>
                  <a:pt x="1783162" y="1466740"/>
                  <a:pt x="1726794" y="1448481"/>
                </a:cubicBezTo>
                <a:cubicBezTo>
                  <a:pt x="1614054" y="1411959"/>
                  <a:pt x="1478294" y="1393698"/>
                  <a:pt x="1319506" y="1393698"/>
                </a:cubicBezTo>
                <a:close/>
                <a:moveTo>
                  <a:pt x="6572594" y="844958"/>
                </a:moveTo>
                <a:lnTo>
                  <a:pt x="9051399" y="844958"/>
                </a:lnTo>
                <a:lnTo>
                  <a:pt x="9051399" y="1419315"/>
                </a:lnTo>
                <a:lnTo>
                  <a:pt x="8148835" y="1419315"/>
                </a:lnTo>
                <a:lnTo>
                  <a:pt x="8148835" y="3837663"/>
                </a:lnTo>
                <a:lnTo>
                  <a:pt x="7475154" y="3837663"/>
                </a:lnTo>
                <a:lnTo>
                  <a:pt x="7475154" y="1419315"/>
                </a:lnTo>
                <a:lnTo>
                  <a:pt x="6572594" y="1419315"/>
                </a:lnTo>
                <a:close/>
                <a:moveTo>
                  <a:pt x="1599515" y="0"/>
                </a:moveTo>
                <a:lnTo>
                  <a:pt x="2323604" y="0"/>
                </a:lnTo>
                <a:cubicBezTo>
                  <a:pt x="2352305" y="168524"/>
                  <a:pt x="2383880" y="343480"/>
                  <a:pt x="2418336" y="524860"/>
                </a:cubicBezTo>
                <a:cubicBezTo>
                  <a:pt x="2452787" y="706240"/>
                  <a:pt x="2488672" y="888334"/>
                  <a:pt x="2525982" y="1071143"/>
                </a:cubicBezTo>
                <a:cubicBezTo>
                  <a:pt x="2563297" y="1253948"/>
                  <a:pt x="2601334" y="1431044"/>
                  <a:pt x="2640095" y="1602427"/>
                </a:cubicBezTo>
                <a:cubicBezTo>
                  <a:pt x="2678855" y="1773810"/>
                  <a:pt x="2718323" y="1932341"/>
                  <a:pt x="2758491" y="2078017"/>
                </a:cubicBezTo>
                <a:cubicBezTo>
                  <a:pt x="2809994" y="1938054"/>
                  <a:pt x="2860067" y="1789520"/>
                  <a:pt x="2908716" y="1632422"/>
                </a:cubicBezTo>
                <a:cubicBezTo>
                  <a:pt x="2957364" y="1475320"/>
                  <a:pt x="3004582" y="1318218"/>
                  <a:pt x="3050375" y="1161117"/>
                </a:cubicBezTo>
                <a:cubicBezTo>
                  <a:pt x="3096165" y="1004019"/>
                  <a:pt x="3138377" y="852630"/>
                  <a:pt x="3177003" y="706954"/>
                </a:cubicBezTo>
                <a:cubicBezTo>
                  <a:pt x="3215633" y="561279"/>
                  <a:pt x="3250677" y="431314"/>
                  <a:pt x="3282144" y="317059"/>
                </a:cubicBezTo>
                <a:lnTo>
                  <a:pt x="3851923" y="317059"/>
                </a:lnTo>
                <a:cubicBezTo>
                  <a:pt x="3886156" y="434168"/>
                  <a:pt x="3923946" y="566277"/>
                  <a:pt x="3965295" y="713378"/>
                </a:cubicBezTo>
                <a:cubicBezTo>
                  <a:pt x="4006650" y="860483"/>
                  <a:pt x="4050842" y="1012586"/>
                  <a:pt x="4097884" y="1169688"/>
                </a:cubicBezTo>
                <a:cubicBezTo>
                  <a:pt x="4144926" y="1326786"/>
                  <a:pt x="4192691" y="1483888"/>
                  <a:pt x="4241185" y="1640990"/>
                </a:cubicBezTo>
                <a:cubicBezTo>
                  <a:pt x="4289673" y="1798092"/>
                  <a:pt x="4336727" y="1943767"/>
                  <a:pt x="4382340" y="2078017"/>
                </a:cubicBezTo>
                <a:cubicBezTo>
                  <a:pt x="4419650" y="1932341"/>
                  <a:pt x="4457675" y="1773810"/>
                  <a:pt x="4496415" y="1602427"/>
                </a:cubicBezTo>
                <a:cubicBezTo>
                  <a:pt x="4535154" y="1431044"/>
                  <a:pt x="4571741" y="1253948"/>
                  <a:pt x="4606176" y="1071143"/>
                </a:cubicBezTo>
                <a:cubicBezTo>
                  <a:pt x="4640606" y="888334"/>
                  <a:pt x="4674326" y="706240"/>
                  <a:pt x="4707331" y="524860"/>
                </a:cubicBezTo>
                <a:cubicBezTo>
                  <a:pt x="4740333" y="343480"/>
                  <a:pt x="4771185" y="168524"/>
                  <a:pt x="4799886" y="0"/>
                </a:cubicBezTo>
                <a:lnTo>
                  <a:pt x="5494186" y="0"/>
                </a:lnTo>
                <a:cubicBezTo>
                  <a:pt x="5393632" y="497009"/>
                  <a:pt x="5277981" y="1001160"/>
                  <a:pt x="5147234" y="1512454"/>
                </a:cubicBezTo>
                <a:cubicBezTo>
                  <a:pt x="5114548" y="1640276"/>
                  <a:pt x="5081189" y="1766492"/>
                  <a:pt x="5047157" y="1891102"/>
                </a:cubicBezTo>
                <a:lnTo>
                  <a:pt x="5019029" y="1990791"/>
                </a:lnTo>
                <a:lnTo>
                  <a:pt x="5090168" y="1951235"/>
                </a:lnTo>
                <a:cubicBezTo>
                  <a:pt x="5123528" y="1934911"/>
                  <a:pt x="5157952" y="1920219"/>
                  <a:pt x="5193441" y="1907159"/>
                </a:cubicBezTo>
                <a:cubicBezTo>
                  <a:pt x="5335394" y="1854921"/>
                  <a:pt x="5484731" y="1828800"/>
                  <a:pt x="5641449" y="1828800"/>
                </a:cubicBezTo>
                <a:cubicBezTo>
                  <a:pt x="5802709" y="1828800"/>
                  <a:pt x="5954884" y="1854921"/>
                  <a:pt x="6097973" y="1907159"/>
                </a:cubicBezTo>
                <a:cubicBezTo>
                  <a:pt x="6241066" y="1959397"/>
                  <a:pt x="6365987" y="2037756"/>
                  <a:pt x="6472736" y="2142236"/>
                </a:cubicBezTo>
                <a:cubicBezTo>
                  <a:pt x="6579485" y="2246716"/>
                  <a:pt x="6663524" y="2375611"/>
                  <a:pt x="6724848" y="2528919"/>
                </a:cubicBezTo>
                <a:cubicBezTo>
                  <a:pt x="6786171" y="2682231"/>
                  <a:pt x="6816835" y="2859958"/>
                  <a:pt x="6816835" y="3062102"/>
                </a:cubicBezTo>
                <a:cubicBezTo>
                  <a:pt x="6816835" y="3264245"/>
                  <a:pt x="6786740" y="3441972"/>
                  <a:pt x="6726549" y="3595284"/>
                </a:cubicBezTo>
                <a:cubicBezTo>
                  <a:pt x="6666362" y="3748596"/>
                  <a:pt x="6584028" y="3876923"/>
                  <a:pt x="6479549" y="3980266"/>
                </a:cubicBezTo>
                <a:cubicBezTo>
                  <a:pt x="6375072" y="4083609"/>
                  <a:pt x="6250720" y="4161400"/>
                  <a:pt x="6106491" y="4213641"/>
                </a:cubicBezTo>
                <a:cubicBezTo>
                  <a:pt x="5962268" y="4265879"/>
                  <a:pt x="5807252" y="4292000"/>
                  <a:pt x="5641449" y="4292000"/>
                </a:cubicBezTo>
                <a:cubicBezTo>
                  <a:pt x="5480188" y="4292000"/>
                  <a:pt x="5328013" y="4265879"/>
                  <a:pt x="5184924" y="4213641"/>
                </a:cubicBezTo>
                <a:cubicBezTo>
                  <a:pt x="5041831" y="4161400"/>
                  <a:pt x="4916910" y="4083609"/>
                  <a:pt x="4810161" y="3980266"/>
                </a:cubicBezTo>
                <a:cubicBezTo>
                  <a:pt x="4703412" y="3876923"/>
                  <a:pt x="4619377" y="3748596"/>
                  <a:pt x="4558053" y="3595284"/>
                </a:cubicBezTo>
                <a:cubicBezTo>
                  <a:pt x="4496726" y="3441972"/>
                  <a:pt x="4466065" y="3264245"/>
                  <a:pt x="4466065" y="3062102"/>
                </a:cubicBezTo>
                <a:lnTo>
                  <a:pt x="4469832" y="2969205"/>
                </a:lnTo>
                <a:lnTo>
                  <a:pt x="4111341" y="2969205"/>
                </a:lnTo>
                <a:cubicBezTo>
                  <a:pt x="4011547" y="2694994"/>
                  <a:pt x="3914609" y="2407212"/>
                  <a:pt x="3820524" y="2105864"/>
                </a:cubicBezTo>
                <a:cubicBezTo>
                  <a:pt x="3726443" y="1804515"/>
                  <a:pt x="3633788" y="1502457"/>
                  <a:pt x="3542562" y="1199679"/>
                </a:cubicBezTo>
                <a:cubicBezTo>
                  <a:pt x="3451071" y="1502457"/>
                  <a:pt x="3359568" y="1804515"/>
                  <a:pt x="3268048" y="2105864"/>
                </a:cubicBezTo>
                <a:cubicBezTo>
                  <a:pt x="3176536" y="2407212"/>
                  <a:pt x="3080724" y="2694994"/>
                  <a:pt x="2980615" y="2969205"/>
                </a:cubicBezTo>
                <a:lnTo>
                  <a:pt x="2381537" y="2969205"/>
                </a:lnTo>
                <a:lnTo>
                  <a:pt x="2390120" y="3012122"/>
                </a:lnTo>
                <a:cubicBezTo>
                  <a:pt x="2400440" y="3079605"/>
                  <a:pt x="2405600" y="3153044"/>
                  <a:pt x="2405600" y="3232438"/>
                </a:cubicBezTo>
                <a:cubicBezTo>
                  <a:pt x="2405600" y="3540483"/>
                  <a:pt x="2297628" y="3779453"/>
                  <a:pt x="2081677" y="3949356"/>
                </a:cubicBezTo>
                <a:cubicBezTo>
                  <a:pt x="1865732" y="4119253"/>
                  <a:pt x="1540219" y="4204207"/>
                  <a:pt x="1105145" y="4204207"/>
                </a:cubicBezTo>
                <a:cubicBezTo>
                  <a:pt x="959066" y="4204207"/>
                  <a:pt x="827269" y="4195472"/>
                  <a:pt x="709772" y="4178005"/>
                </a:cubicBezTo>
                <a:cubicBezTo>
                  <a:pt x="592268" y="4160538"/>
                  <a:pt x="488264" y="4139104"/>
                  <a:pt x="397758" y="4113696"/>
                </a:cubicBezTo>
                <a:cubicBezTo>
                  <a:pt x="307251" y="4088293"/>
                  <a:pt x="229444" y="4061297"/>
                  <a:pt x="164341" y="4032715"/>
                </a:cubicBezTo>
                <a:cubicBezTo>
                  <a:pt x="99242" y="4004134"/>
                  <a:pt x="44459" y="3977142"/>
                  <a:pt x="0" y="3951735"/>
                </a:cubicBezTo>
                <a:lnTo>
                  <a:pt x="209594" y="3361055"/>
                </a:lnTo>
                <a:cubicBezTo>
                  <a:pt x="308041" y="3415039"/>
                  <a:pt x="429512" y="3463471"/>
                  <a:pt x="574007" y="3506340"/>
                </a:cubicBezTo>
                <a:cubicBezTo>
                  <a:pt x="718502" y="3549214"/>
                  <a:pt x="895551" y="3570649"/>
                  <a:pt x="1105145" y="3570649"/>
                </a:cubicBezTo>
                <a:cubicBezTo>
                  <a:pt x="1209944" y="3570649"/>
                  <a:pt x="1296482" y="3561918"/>
                  <a:pt x="1364759" y="3544452"/>
                </a:cubicBezTo>
                <a:cubicBezTo>
                  <a:pt x="1433041" y="3526985"/>
                  <a:pt x="1487820" y="3503167"/>
                  <a:pt x="1529105" y="3472996"/>
                </a:cubicBezTo>
                <a:cubicBezTo>
                  <a:pt x="1570389" y="3442826"/>
                  <a:pt x="1598970" y="3407103"/>
                  <a:pt x="1614848" y="3365818"/>
                </a:cubicBezTo>
                <a:cubicBezTo>
                  <a:pt x="1630726" y="3324533"/>
                  <a:pt x="1638667" y="3278485"/>
                  <a:pt x="1638667" y="3227675"/>
                </a:cubicBezTo>
                <a:cubicBezTo>
                  <a:pt x="1638667" y="3119697"/>
                  <a:pt x="1587856" y="3029986"/>
                  <a:pt x="1486231" y="2958530"/>
                </a:cubicBezTo>
                <a:cubicBezTo>
                  <a:pt x="1384609" y="2887080"/>
                  <a:pt x="1209944" y="2810067"/>
                  <a:pt x="962239" y="2727497"/>
                </a:cubicBezTo>
                <a:cubicBezTo>
                  <a:pt x="854266" y="2689390"/>
                  <a:pt x="746294" y="2645726"/>
                  <a:pt x="638316" y="2596500"/>
                </a:cubicBezTo>
                <a:cubicBezTo>
                  <a:pt x="530344" y="2547279"/>
                  <a:pt x="433485" y="2485349"/>
                  <a:pt x="347742" y="2410720"/>
                </a:cubicBezTo>
                <a:cubicBezTo>
                  <a:pt x="261994" y="2336091"/>
                  <a:pt x="192128" y="2245585"/>
                  <a:pt x="138143" y="2139197"/>
                </a:cubicBezTo>
                <a:cubicBezTo>
                  <a:pt x="84155" y="2032813"/>
                  <a:pt x="57163" y="1903401"/>
                  <a:pt x="57163" y="1750965"/>
                </a:cubicBezTo>
                <a:cubicBezTo>
                  <a:pt x="57163" y="1598533"/>
                  <a:pt x="85744" y="1461185"/>
                  <a:pt x="142906" y="1338919"/>
                </a:cubicBezTo>
                <a:cubicBezTo>
                  <a:pt x="200068" y="1216653"/>
                  <a:pt x="281049" y="1112649"/>
                  <a:pt x="385848" y="1026905"/>
                </a:cubicBezTo>
                <a:cubicBezTo>
                  <a:pt x="490648" y="941161"/>
                  <a:pt x="617676" y="875263"/>
                  <a:pt x="766933" y="829216"/>
                </a:cubicBezTo>
                <a:cubicBezTo>
                  <a:pt x="916192" y="783168"/>
                  <a:pt x="1084505" y="760144"/>
                  <a:pt x="1271869" y="760144"/>
                </a:cubicBezTo>
                <a:cubicBezTo>
                  <a:pt x="1438596" y="760144"/>
                  <a:pt x="1588352" y="773542"/>
                  <a:pt x="1721137" y="800338"/>
                </a:cubicBezTo>
                <a:lnTo>
                  <a:pt x="1776716" y="814005"/>
                </a:lnTo>
                <a:lnTo>
                  <a:pt x="1761423" y="750870"/>
                </a:lnTo>
                <a:cubicBezTo>
                  <a:pt x="1703694" y="498795"/>
                  <a:pt x="1649724" y="248505"/>
                  <a:pt x="159951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8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6245BBF-8618-4DA8-9976-6C5D17A5231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08672" y="3249473"/>
            <a:ext cx="3087328" cy="2619234"/>
          </a:xfrm>
          <a:custGeom>
            <a:avLst/>
            <a:gdLst>
              <a:gd name="connsiteX0" fmla="*/ 131747 w 3087328"/>
              <a:gd name="connsiteY0" fmla="*/ 0 h 2619234"/>
              <a:gd name="connsiteX1" fmla="*/ 3087328 w 3087328"/>
              <a:gd name="connsiteY1" fmla="*/ 0 h 2619234"/>
              <a:gd name="connsiteX2" fmla="*/ 3087328 w 3087328"/>
              <a:gd name="connsiteY2" fmla="*/ 2619234 h 2619234"/>
              <a:gd name="connsiteX3" fmla="*/ 131747 w 3087328"/>
              <a:gd name="connsiteY3" fmla="*/ 2619234 h 2619234"/>
              <a:gd name="connsiteX4" fmla="*/ 0 w 3087328"/>
              <a:gd name="connsiteY4" fmla="*/ 2487487 h 2619234"/>
              <a:gd name="connsiteX5" fmla="*/ 0 w 3087328"/>
              <a:gd name="connsiteY5" fmla="*/ 131747 h 2619234"/>
              <a:gd name="connsiteX6" fmla="*/ 131747 w 3087328"/>
              <a:gd name="connsiteY6" fmla="*/ 0 h 261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7328" h="2619234">
                <a:moveTo>
                  <a:pt x="131747" y="0"/>
                </a:moveTo>
                <a:lnTo>
                  <a:pt x="3087328" y="0"/>
                </a:lnTo>
                <a:lnTo>
                  <a:pt x="3087328" y="2619234"/>
                </a:lnTo>
                <a:lnTo>
                  <a:pt x="131747" y="2619234"/>
                </a:lnTo>
                <a:cubicBezTo>
                  <a:pt x="58985" y="2619234"/>
                  <a:pt x="0" y="2560249"/>
                  <a:pt x="0" y="2487487"/>
                </a:cubicBezTo>
                <a:lnTo>
                  <a:pt x="0" y="131747"/>
                </a:lnTo>
                <a:cubicBezTo>
                  <a:pt x="0" y="58985"/>
                  <a:pt x="58985" y="0"/>
                  <a:pt x="1317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9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5ACD453-970A-4A6D-B4C4-6C9601B38C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566058"/>
            <a:ext cx="9144000" cy="6291943"/>
          </a:xfrm>
          <a:custGeom>
            <a:avLst/>
            <a:gdLst>
              <a:gd name="connsiteX0" fmla="*/ 0 w 8636000"/>
              <a:gd name="connsiteY0" fmla="*/ 0 h 6291943"/>
              <a:gd name="connsiteX1" fmla="*/ 8636000 w 8636000"/>
              <a:gd name="connsiteY1" fmla="*/ 0 h 6291943"/>
              <a:gd name="connsiteX2" fmla="*/ 8636000 w 8636000"/>
              <a:gd name="connsiteY2" fmla="*/ 6291943 h 6291943"/>
              <a:gd name="connsiteX3" fmla="*/ 0 w 8636000"/>
              <a:gd name="connsiteY3" fmla="*/ 6291943 h 629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36000" h="6291943">
                <a:moveTo>
                  <a:pt x="0" y="0"/>
                </a:moveTo>
                <a:lnTo>
                  <a:pt x="8636000" y="0"/>
                </a:lnTo>
                <a:lnTo>
                  <a:pt x="8636000" y="6291943"/>
                </a:lnTo>
                <a:lnTo>
                  <a:pt x="0" y="62919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0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5ACD453-970A-4A6D-B4C4-6C9601B38C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566058"/>
            <a:ext cx="10972800" cy="6291943"/>
          </a:xfrm>
          <a:custGeom>
            <a:avLst/>
            <a:gdLst>
              <a:gd name="connsiteX0" fmla="*/ 0 w 8636000"/>
              <a:gd name="connsiteY0" fmla="*/ 0 h 6291943"/>
              <a:gd name="connsiteX1" fmla="*/ 8636000 w 8636000"/>
              <a:gd name="connsiteY1" fmla="*/ 0 h 6291943"/>
              <a:gd name="connsiteX2" fmla="*/ 8636000 w 8636000"/>
              <a:gd name="connsiteY2" fmla="*/ 6291943 h 6291943"/>
              <a:gd name="connsiteX3" fmla="*/ 0 w 8636000"/>
              <a:gd name="connsiteY3" fmla="*/ 6291943 h 629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36000" h="6291943">
                <a:moveTo>
                  <a:pt x="0" y="0"/>
                </a:moveTo>
                <a:lnTo>
                  <a:pt x="8636000" y="0"/>
                </a:lnTo>
                <a:lnTo>
                  <a:pt x="8636000" y="6291943"/>
                </a:lnTo>
                <a:lnTo>
                  <a:pt x="0" y="62919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9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977BBB2-B34A-41F1-81A7-D44923091F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05752" y="3429000"/>
            <a:ext cx="1919048" cy="1919048"/>
          </a:xfrm>
          <a:custGeom>
            <a:avLst/>
            <a:gdLst>
              <a:gd name="connsiteX0" fmla="*/ 319848 w 1919048"/>
              <a:gd name="connsiteY0" fmla="*/ 0 h 1919048"/>
              <a:gd name="connsiteX1" fmla="*/ 1599200 w 1919048"/>
              <a:gd name="connsiteY1" fmla="*/ 0 h 1919048"/>
              <a:gd name="connsiteX2" fmla="*/ 1919048 w 1919048"/>
              <a:gd name="connsiteY2" fmla="*/ 319848 h 1919048"/>
              <a:gd name="connsiteX3" fmla="*/ 1919048 w 1919048"/>
              <a:gd name="connsiteY3" fmla="*/ 1599200 h 1919048"/>
              <a:gd name="connsiteX4" fmla="*/ 1599200 w 1919048"/>
              <a:gd name="connsiteY4" fmla="*/ 1919048 h 1919048"/>
              <a:gd name="connsiteX5" fmla="*/ 319848 w 1919048"/>
              <a:gd name="connsiteY5" fmla="*/ 1919048 h 1919048"/>
              <a:gd name="connsiteX6" fmla="*/ 0 w 1919048"/>
              <a:gd name="connsiteY6" fmla="*/ 1599200 h 1919048"/>
              <a:gd name="connsiteX7" fmla="*/ 0 w 1919048"/>
              <a:gd name="connsiteY7" fmla="*/ 319848 h 1919048"/>
              <a:gd name="connsiteX8" fmla="*/ 319848 w 1919048"/>
              <a:gd name="connsiteY8" fmla="*/ 0 h 1919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9048" h="1919048">
                <a:moveTo>
                  <a:pt x="319848" y="0"/>
                </a:moveTo>
                <a:lnTo>
                  <a:pt x="1599200" y="0"/>
                </a:lnTo>
                <a:cubicBezTo>
                  <a:pt x="1775847" y="0"/>
                  <a:pt x="1919048" y="143201"/>
                  <a:pt x="1919048" y="319848"/>
                </a:cubicBezTo>
                <a:lnTo>
                  <a:pt x="1919048" y="1599200"/>
                </a:lnTo>
                <a:cubicBezTo>
                  <a:pt x="1919048" y="1775847"/>
                  <a:pt x="1775847" y="1919048"/>
                  <a:pt x="1599200" y="1919048"/>
                </a:cubicBezTo>
                <a:lnTo>
                  <a:pt x="319848" y="1919048"/>
                </a:lnTo>
                <a:cubicBezTo>
                  <a:pt x="143201" y="1919048"/>
                  <a:pt x="0" y="1775847"/>
                  <a:pt x="0" y="1599200"/>
                </a:cubicBezTo>
                <a:lnTo>
                  <a:pt x="0" y="319848"/>
                </a:lnTo>
                <a:cubicBezTo>
                  <a:pt x="0" y="143201"/>
                  <a:pt x="143201" y="0"/>
                  <a:pt x="3198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CF9DFA6-E0DB-4749-AA34-1203313E035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64876" y="3429000"/>
            <a:ext cx="1919048" cy="1919048"/>
          </a:xfrm>
          <a:custGeom>
            <a:avLst/>
            <a:gdLst>
              <a:gd name="connsiteX0" fmla="*/ 319848 w 1919048"/>
              <a:gd name="connsiteY0" fmla="*/ 0 h 1919048"/>
              <a:gd name="connsiteX1" fmla="*/ 1599200 w 1919048"/>
              <a:gd name="connsiteY1" fmla="*/ 0 h 1919048"/>
              <a:gd name="connsiteX2" fmla="*/ 1919048 w 1919048"/>
              <a:gd name="connsiteY2" fmla="*/ 319848 h 1919048"/>
              <a:gd name="connsiteX3" fmla="*/ 1919048 w 1919048"/>
              <a:gd name="connsiteY3" fmla="*/ 1599200 h 1919048"/>
              <a:gd name="connsiteX4" fmla="*/ 1599200 w 1919048"/>
              <a:gd name="connsiteY4" fmla="*/ 1919048 h 1919048"/>
              <a:gd name="connsiteX5" fmla="*/ 319848 w 1919048"/>
              <a:gd name="connsiteY5" fmla="*/ 1919048 h 1919048"/>
              <a:gd name="connsiteX6" fmla="*/ 0 w 1919048"/>
              <a:gd name="connsiteY6" fmla="*/ 1599200 h 1919048"/>
              <a:gd name="connsiteX7" fmla="*/ 0 w 1919048"/>
              <a:gd name="connsiteY7" fmla="*/ 319848 h 1919048"/>
              <a:gd name="connsiteX8" fmla="*/ 319848 w 1919048"/>
              <a:gd name="connsiteY8" fmla="*/ 0 h 1919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9048" h="1919048">
                <a:moveTo>
                  <a:pt x="319848" y="0"/>
                </a:moveTo>
                <a:lnTo>
                  <a:pt x="1599200" y="0"/>
                </a:lnTo>
                <a:cubicBezTo>
                  <a:pt x="1775847" y="0"/>
                  <a:pt x="1919048" y="143201"/>
                  <a:pt x="1919048" y="319848"/>
                </a:cubicBezTo>
                <a:lnTo>
                  <a:pt x="1919048" y="1599200"/>
                </a:lnTo>
                <a:cubicBezTo>
                  <a:pt x="1919048" y="1775847"/>
                  <a:pt x="1775847" y="1919048"/>
                  <a:pt x="1599200" y="1919048"/>
                </a:cubicBezTo>
                <a:lnTo>
                  <a:pt x="319848" y="1919048"/>
                </a:lnTo>
                <a:cubicBezTo>
                  <a:pt x="143201" y="1919048"/>
                  <a:pt x="0" y="1775847"/>
                  <a:pt x="0" y="1599200"/>
                </a:cubicBezTo>
                <a:lnTo>
                  <a:pt x="0" y="319848"/>
                </a:lnTo>
                <a:cubicBezTo>
                  <a:pt x="0" y="143201"/>
                  <a:pt x="143201" y="0"/>
                  <a:pt x="3198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6B5E75D-4FC3-40FF-888E-8E3D0AEB44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24000" y="3429000"/>
            <a:ext cx="1919048" cy="1919048"/>
          </a:xfrm>
          <a:custGeom>
            <a:avLst/>
            <a:gdLst>
              <a:gd name="connsiteX0" fmla="*/ 319848 w 1919048"/>
              <a:gd name="connsiteY0" fmla="*/ 0 h 1919048"/>
              <a:gd name="connsiteX1" fmla="*/ 1599200 w 1919048"/>
              <a:gd name="connsiteY1" fmla="*/ 0 h 1919048"/>
              <a:gd name="connsiteX2" fmla="*/ 1919048 w 1919048"/>
              <a:gd name="connsiteY2" fmla="*/ 319848 h 1919048"/>
              <a:gd name="connsiteX3" fmla="*/ 1919048 w 1919048"/>
              <a:gd name="connsiteY3" fmla="*/ 1599200 h 1919048"/>
              <a:gd name="connsiteX4" fmla="*/ 1599200 w 1919048"/>
              <a:gd name="connsiteY4" fmla="*/ 1919048 h 1919048"/>
              <a:gd name="connsiteX5" fmla="*/ 319848 w 1919048"/>
              <a:gd name="connsiteY5" fmla="*/ 1919048 h 1919048"/>
              <a:gd name="connsiteX6" fmla="*/ 0 w 1919048"/>
              <a:gd name="connsiteY6" fmla="*/ 1599200 h 1919048"/>
              <a:gd name="connsiteX7" fmla="*/ 0 w 1919048"/>
              <a:gd name="connsiteY7" fmla="*/ 319848 h 1919048"/>
              <a:gd name="connsiteX8" fmla="*/ 319848 w 1919048"/>
              <a:gd name="connsiteY8" fmla="*/ 0 h 1919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9048" h="1919048">
                <a:moveTo>
                  <a:pt x="319848" y="0"/>
                </a:moveTo>
                <a:lnTo>
                  <a:pt x="1599200" y="0"/>
                </a:lnTo>
                <a:cubicBezTo>
                  <a:pt x="1775847" y="0"/>
                  <a:pt x="1919048" y="143201"/>
                  <a:pt x="1919048" y="319848"/>
                </a:cubicBezTo>
                <a:lnTo>
                  <a:pt x="1919048" y="1599200"/>
                </a:lnTo>
                <a:cubicBezTo>
                  <a:pt x="1919048" y="1775847"/>
                  <a:pt x="1775847" y="1919048"/>
                  <a:pt x="1599200" y="1919048"/>
                </a:cubicBezTo>
                <a:lnTo>
                  <a:pt x="319848" y="1919048"/>
                </a:lnTo>
                <a:cubicBezTo>
                  <a:pt x="143201" y="1919048"/>
                  <a:pt x="0" y="1775847"/>
                  <a:pt x="0" y="1599200"/>
                </a:cubicBezTo>
                <a:lnTo>
                  <a:pt x="0" y="319848"/>
                </a:lnTo>
                <a:cubicBezTo>
                  <a:pt x="0" y="143201"/>
                  <a:pt x="143201" y="0"/>
                  <a:pt x="3198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2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4EC80C8-E9BF-4097-B9BF-098CC689CE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4001" y="1510765"/>
            <a:ext cx="2403015" cy="3861335"/>
          </a:xfrm>
          <a:custGeom>
            <a:avLst/>
            <a:gdLst>
              <a:gd name="connsiteX0" fmla="*/ 400511 w 2403015"/>
              <a:gd name="connsiteY0" fmla="*/ 0 h 3861335"/>
              <a:gd name="connsiteX1" fmla="*/ 2002504 w 2403015"/>
              <a:gd name="connsiteY1" fmla="*/ 0 h 3861335"/>
              <a:gd name="connsiteX2" fmla="*/ 2403015 w 2403015"/>
              <a:gd name="connsiteY2" fmla="*/ 400511 h 3861335"/>
              <a:gd name="connsiteX3" fmla="*/ 2403015 w 2403015"/>
              <a:gd name="connsiteY3" fmla="*/ 3460824 h 3861335"/>
              <a:gd name="connsiteX4" fmla="*/ 2002504 w 2403015"/>
              <a:gd name="connsiteY4" fmla="*/ 3861335 h 3861335"/>
              <a:gd name="connsiteX5" fmla="*/ 400511 w 2403015"/>
              <a:gd name="connsiteY5" fmla="*/ 3861335 h 3861335"/>
              <a:gd name="connsiteX6" fmla="*/ 0 w 2403015"/>
              <a:gd name="connsiteY6" fmla="*/ 3460824 h 3861335"/>
              <a:gd name="connsiteX7" fmla="*/ 0 w 2403015"/>
              <a:gd name="connsiteY7" fmla="*/ 400511 h 3861335"/>
              <a:gd name="connsiteX8" fmla="*/ 400511 w 2403015"/>
              <a:gd name="connsiteY8" fmla="*/ 0 h 3861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03015" h="3861335">
                <a:moveTo>
                  <a:pt x="400511" y="0"/>
                </a:moveTo>
                <a:lnTo>
                  <a:pt x="2002504" y="0"/>
                </a:lnTo>
                <a:cubicBezTo>
                  <a:pt x="2223700" y="0"/>
                  <a:pt x="2403015" y="179315"/>
                  <a:pt x="2403015" y="400511"/>
                </a:cubicBezTo>
                <a:lnTo>
                  <a:pt x="2403015" y="3460824"/>
                </a:lnTo>
                <a:cubicBezTo>
                  <a:pt x="2403015" y="3682020"/>
                  <a:pt x="2223700" y="3861335"/>
                  <a:pt x="2002504" y="3861335"/>
                </a:cubicBezTo>
                <a:lnTo>
                  <a:pt x="400511" y="3861335"/>
                </a:lnTo>
                <a:cubicBezTo>
                  <a:pt x="179315" y="3861335"/>
                  <a:pt x="0" y="3682020"/>
                  <a:pt x="0" y="3460824"/>
                </a:cubicBezTo>
                <a:lnTo>
                  <a:pt x="0" y="400511"/>
                </a:lnTo>
                <a:cubicBezTo>
                  <a:pt x="0" y="179315"/>
                  <a:pt x="179315" y="0"/>
                  <a:pt x="40051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E1DB8B4-2540-46B9-BE35-F74932CC4C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05300" y="1245976"/>
            <a:ext cx="3581400" cy="4323132"/>
          </a:xfrm>
          <a:custGeom>
            <a:avLst/>
            <a:gdLst>
              <a:gd name="connsiteX0" fmla="*/ 1790700 w 3581400"/>
              <a:gd name="connsiteY0" fmla="*/ 0 h 4323132"/>
              <a:gd name="connsiteX1" fmla="*/ 3056916 w 3581400"/>
              <a:gd name="connsiteY1" fmla="*/ 524484 h 4323132"/>
              <a:gd name="connsiteX2" fmla="*/ 3056916 w 3581400"/>
              <a:gd name="connsiteY2" fmla="*/ 3056916 h 4323132"/>
              <a:gd name="connsiteX3" fmla="*/ 1790700 w 3581400"/>
              <a:gd name="connsiteY3" fmla="*/ 4323132 h 4323132"/>
              <a:gd name="connsiteX4" fmla="*/ 524484 w 3581400"/>
              <a:gd name="connsiteY4" fmla="*/ 3056916 h 4323132"/>
              <a:gd name="connsiteX5" fmla="*/ 524484 w 3581400"/>
              <a:gd name="connsiteY5" fmla="*/ 524484 h 4323132"/>
              <a:gd name="connsiteX6" fmla="*/ 1790700 w 3581400"/>
              <a:gd name="connsiteY6" fmla="*/ 0 h 432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1400" h="4323132">
                <a:moveTo>
                  <a:pt x="1790700" y="0"/>
                </a:moveTo>
                <a:cubicBezTo>
                  <a:pt x="2248980" y="0"/>
                  <a:pt x="2707260" y="174828"/>
                  <a:pt x="3056916" y="524484"/>
                </a:cubicBezTo>
                <a:cubicBezTo>
                  <a:pt x="3756228" y="1223796"/>
                  <a:pt x="3756228" y="2357605"/>
                  <a:pt x="3056916" y="3056916"/>
                </a:cubicBezTo>
                <a:lnTo>
                  <a:pt x="1790700" y="4323132"/>
                </a:lnTo>
                <a:lnTo>
                  <a:pt x="524484" y="3056916"/>
                </a:lnTo>
                <a:cubicBezTo>
                  <a:pt x="-174827" y="2357605"/>
                  <a:pt x="-174827" y="1223796"/>
                  <a:pt x="524484" y="524484"/>
                </a:cubicBezTo>
                <a:cubicBezTo>
                  <a:pt x="874140" y="174828"/>
                  <a:pt x="1332420" y="0"/>
                  <a:pt x="1790700" y="0"/>
                </a:cubicBezTo>
                <a:close/>
              </a:path>
            </a:pathLst>
          </a:custGeom>
          <a:solidFill>
            <a:srgbClr val="F1F3FE">
              <a:alpha val="50000"/>
            </a:srgbClr>
          </a:solidFill>
          <a:ln w="63500">
            <a:gradFill flip="none" rotWithShape="1">
              <a:gsLst>
                <a:gs pos="0">
                  <a:schemeClr val="accent4"/>
                </a:gs>
                <a:gs pos="100000">
                  <a:schemeClr val="accent6"/>
                </a:gs>
                <a:gs pos="51000">
                  <a:schemeClr val="accent5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bg1"/>
                </a:solidFill>
                <a:latin typeface="Ubuntu" panose="020B0504030602030204" pitchFamily="34" charset="0"/>
              </a:defRPr>
            </a:lvl1pPr>
          </a:lstStyle>
          <a:p>
            <a:pPr marL="0"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0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5ACD453-970A-4A6D-B4C4-6C9601B38C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81600" y="1607457"/>
            <a:ext cx="5486400" cy="2659743"/>
          </a:xfrm>
          <a:prstGeom prst="round2SameRect">
            <a:avLst>
              <a:gd name="adj1" fmla="val 4662"/>
              <a:gd name="adj2" fmla="val 0"/>
            </a:avLst>
          </a:pr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8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3_Title Slide">
    <p:bg>
      <p:bgPr>
        <a:solidFill>
          <a:srgbClr val="F1F3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F2E98C2-8B31-4F34-ABF6-5C7AACEDC2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08674" y="1434584"/>
            <a:ext cx="3087328" cy="3988832"/>
          </a:xfrm>
          <a:custGeom>
            <a:avLst/>
            <a:gdLst>
              <a:gd name="connsiteX0" fmla="*/ 131747 w 3087328"/>
              <a:gd name="connsiteY0" fmla="*/ 0 h 3988832"/>
              <a:gd name="connsiteX1" fmla="*/ 3087328 w 3087328"/>
              <a:gd name="connsiteY1" fmla="*/ 0 h 3988832"/>
              <a:gd name="connsiteX2" fmla="*/ 3087328 w 3087328"/>
              <a:gd name="connsiteY2" fmla="*/ 3988832 h 3988832"/>
              <a:gd name="connsiteX3" fmla="*/ 131747 w 3087328"/>
              <a:gd name="connsiteY3" fmla="*/ 3988832 h 3988832"/>
              <a:gd name="connsiteX4" fmla="*/ 0 w 3087328"/>
              <a:gd name="connsiteY4" fmla="*/ 3788195 h 3988832"/>
              <a:gd name="connsiteX5" fmla="*/ 0 w 3087328"/>
              <a:gd name="connsiteY5" fmla="*/ 200638 h 3988832"/>
              <a:gd name="connsiteX6" fmla="*/ 131747 w 3087328"/>
              <a:gd name="connsiteY6" fmla="*/ 0 h 398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7328" h="3988832">
                <a:moveTo>
                  <a:pt x="131747" y="0"/>
                </a:moveTo>
                <a:lnTo>
                  <a:pt x="3087328" y="0"/>
                </a:lnTo>
                <a:lnTo>
                  <a:pt x="3087328" y="3988832"/>
                </a:lnTo>
                <a:lnTo>
                  <a:pt x="131747" y="3988832"/>
                </a:lnTo>
                <a:cubicBezTo>
                  <a:pt x="58985" y="3988832"/>
                  <a:pt x="0" y="3899004"/>
                  <a:pt x="0" y="3788195"/>
                </a:cubicBezTo>
                <a:lnTo>
                  <a:pt x="0" y="200638"/>
                </a:lnTo>
                <a:cubicBezTo>
                  <a:pt x="0" y="89828"/>
                  <a:pt x="58985" y="0"/>
                  <a:pt x="1317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4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FC7A4E3-0572-4531-BD9D-C07E9A7912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4698955" cy="6858000"/>
          </a:xfrm>
          <a:custGeom>
            <a:avLst/>
            <a:gdLst>
              <a:gd name="connsiteX0" fmla="*/ 0 w 4698955"/>
              <a:gd name="connsiteY0" fmla="*/ 0 h 6858000"/>
              <a:gd name="connsiteX1" fmla="*/ 753518 w 4698955"/>
              <a:gd name="connsiteY1" fmla="*/ 0 h 6858000"/>
              <a:gd name="connsiteX2" fmla="*/ 3945437 w 4698955"/>
              <a:gd name="connsiteY2" fmla="*/ 0 h 6858000"/>
              <a:gd name="connsiteX3" fmla="*/ 4698955 w 4698955"/>
              <a:gd name="connsiteY3" fmla="*/ 0 h 6858000"/>
              <a:gd name="connsiteX4" fmla="*/ 4593388 w 4698955"/>
              <a:gd name="connsiteY4" fmla="*/ 51439 h 6858000"/>
              <a:gd name="connsiteX5" fmla="*/ 4389286 w 4698955"/>
              <a:gd name="connsiteY5" fmla="*/ 186097 h 6858000"/>
              <a:gd name="connsiteX6" fmla="*/ 3955292 w 4698955"/>
              <a:gd name="connsiteY6" fmla="*/ 1154547 h 6858000"/>
              <a:gd name="connsiteX7" fmla="*/ 3955292 w 4698955"/>
              <a:gd name="connsiteY7" fmla="*/ 2384197 h 6858000"/>
              <a:gd name="connsiteX8" fmla="*/ 3722222 w 4698955"/>
              <a:gd name="connsiteY8" fmla="*/ 2954818 h 6858000"/>
              <a:gd name="connsiteX9" fmla="*/ 2966750 w 4698955"/>
              <a:gd name="connsiteY9" fmla="*/ 3147706 h 6858000"/>
              <a:gd name="connsiteX10" fmla="*/ 2966750 w 4698955"/>
              <a:gd name="connsiteY10" fmla="*/ 3714308 h 6858000"/>
              <a:gd name="connsiteX11" fmla="*/ 3702130 w 4698955"/>
              <a:gd name="connsiteY11" fmla="*/ 3893130 h 6858000"/>
              <a:gd name="connsiteX12" fmla="*/ 3955292 w 4698955"/>
              <a:gd name="connsiteY12" fmla="*/ 4489873 h 6858000"/>
              <a:gd name="connsiteX13" fmla="*/ 3955292 w 4698955"/>
              <a:gd name="connsiteY13" fmla="*/ 5707469 h 6858000"/>
              <a:gd name="connsiteX14" fmla="*/ 4373213 w 4698955"/>
              <a:gd name="connsiteY14" fmla="*/ 6667880 h 6858000"/>
              <a:gd name="connsiteX15" fmla="*/ 4603772 w 4698955"/>
              <a:gd name="connsiteY15" fmla="*/ 6817820 h 6858000"/>
              <a:gd name="connsiteX16" fmla="*/ 4692806 w 4698955"/>
              <a:gd name="connsiteY16" fmla="*/ 6858000 h 6858000"/>
              <a:gd name="connsiteX17" fmla="*/ 3939288 w 4698955"/>
              <a:gd name="connsiteY17" fmla="*/ 6858000 h 6858000"/>
              <a:gd name="connsiteX18" fmla="*/ 753518 w 4698955"/>
              <a:gd name="connsiteY18" fmla="*/ 6858000 h 6858000"/>
              <a:gd name="connsiteX19" fmla="*/ 0 w 4698955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98955" h="6858000">
                <a:moveTo>
                  <a:pt x="0" y="0"/>
                </a:moveTo>
                <a:lnTo>
                  <a:pt x="753518" y="0"/>
                </a:lnTo>
                <a:lnTo>
                  <a:pt x="3945437" y="0"/>
                </a:lnTo>
                <a:lnTo>
                  <a:pt x="4698955" y="0"/>
                </a:lnTo>
                <a:lnTo>
                  <a:pt x="4593388" y="51439"/>
                </a:lnTo>
                <a:cubicBezTo>
                  <a:pt x="4520612" y="90813"/>
                  <a:pt x="4452577" y="135699"/>
                  <a:pt x="4389286" y="186097"/>
                </a:cubicBezTo>
                <a:cubicBezTo>
                  <a:pt x="4099958" y="416490"/>
                  <a:pt x="3955292" y="739306"/>
                  <a:pt x="3955292" y="1154547"/>
                </a:cubicBezTo>
                <a:lnTo>
                  <a:pt x="3955292" y="2384197"/>
                </a:lnTo>
                <a:cubicBezTo>
                  <a:pt x="3955292" y="2641380"/>
                  <a:pt x="3877603" y="2831586"/>
                  <a:pt x="3722222" y="2954818"/>
                </a:cubicBezTo>
                <a:cubicBezTo>
                  <a:pt x="3566842" y="3078053"/>
                  <a:pt x="3315018" y="3142348"/>
                  <a:pt x="2966750" y="3147706"/>
                </a:cubicBezTo>
                <a:lnTo>
                  <a:pt x="2966750" y="3714308"/>
                </a:lnTo>
                <a:cubicBezTo>
                  <a:pt x="3288228" y="3714308"/>
                  <a:pt x="3533354" y="3773917"/>
                  <a:pt x="3702130" y="3893130"/>
                </a:cubicBezTo>
                <a:cubicBezTo>
                  <a:pt x="3870904" y="4012345"/>
                  <a:pt x="3955292" y="4211260"/>
                  <a:pt x="3955292" y="4489873"/>
                </a:cubicBezTo>
                <a:lnTo>
                  <a:pt x="3955292" y="5707469"/>
                </a:lnTo>
                <a:cubicBezTo>
                  <a:pt x="3955292" y="6120031"/>
                  <a:pt x="4094600" y="6440169"/>
                  <a:pt x="4373213" y="6667880"/>
                </a:cubicBezTo>
                <a:cubicBezTo>
                  <a:pt x="4442866" y="6724810"/>
                  <a:pt x="4519719" y="6774789"/>
                  <a:pt x="4603772" y="6817820"/>
                </a:cubicBezTo>
                <a:lnTo>
                  <a:pt x="4692806" y="6858000"/>
                </a:lnTo>
                <a:lnTo>
                  <a:pt x="3939288" y="6858000"/>
                </a:lnTo>
                <a:lnTo>
                  <a:pt x="75351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7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grpId="0" nodeType="withEffect" nodePh="1" p14:presetBounceEnd="50000">
                                      <p:stCondLst>
                                        <p:cond delay="50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grpId="0" nodeType="withEffect" nodePh="1">
                                      <p:stCondLst>
                                        <p:cond delay="50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496FED2-2592-4059-9D29-15A3990D8C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81218" y="0"/>
            <a:ext cx="6248034" cy="6858000"/>
          </a:xfrm>
          <a:custGeom>
            <a:avLst/>
            <a:gdLst>
              <a:gd name="connsiteX0" fmla="*/ 1650336 w 6248034"/>
              <a:gd name="connsiteY0" fmla="*/ 3281519 h 6858000"/>
              <a:gd name="connsiteX1" fmla="*/ 1650336 w 6248034"/>
              <a:gd name="connsiteY1" fmla="*/ 3637725 h 6858000"/>
              <a:gd name="connsiteX2" fmla="*/ 1060931 w 6248034"/>
              <a:gd name="connsiteY2" fmla="*/ 4147689 h 6858000"/>
              <a:gd name="connsiteX3" fmla="*/ 1060931 w 6248034"/>
              <a:gd name="connsiteY3" fmla="*/ 4903666 h 6858000"/>
              <a:gd name="connsiteX4" fmla="*/ 489463 w 6248034"/>
              <a:gd name="connsiteY4" fmla="*/ 5554576 h 6858000"/>
              <a:gd name="connsiteX5" fmla="*/ 489463 w 6248034"/>
              <a:gd name="connsiteY5" fmla="*/ 5585327 h 6858000"/>
              <a:gd name="connsiteX6" fmla="*/ 1060931 w 6248034"/>
              <a:gd name="connsiteY6" fmla="*/ 6236236 h 6858000"/>
              <a:gd name="connsiteX7" fmla="*/ 1060931 w 6248034"/>
              <a:gd name="connsiteY7" fmla="*/ 6858000 h 6858000"/>
              <a:gd name="connsiteX8" fmla="*/ 630408 w 6248034"/>
              <a:gd name="connsiteY8" fmla="*/ 6858000 h 6858000"/>
              <a:gd name="connsiteX9" fmla="*/ 630408 w 6248034"/>
              <a:gd name="connsiteY9" fmla="*/ 6246487 h 6858000"/>
              <a:gd name="connsiteX10" fmla="*/ 468962 w 6248034"/>
              <a:gd name="connsiteY10" fmla="*/ 5865935 h 6858000"/>
              <a:gd name="connsiteX11" fmla="*/ 0 w 6248034"/>
              <a:gd name="connsiteY11" fmla="*/ 5751898 h 6858000"/>
              <a:gd name="connsiteX12" fmla="*/ 0 w 6248034"/>
              <a:gd name="connsiteY12" fmla="*/ 5390567 h 6858000"/>
              <a:gd name="connsiteX13" fmla="*/ 481775 w 6248034"/>
              <a:gd name="connsiteY13" fmla="*/ 5267560 h 6858000"/>
              <a:gd name="connsiteX14" fmla="*/ 630408 w 6248034"/>
              <a:gd name="connsiteY14" fmla="*/ 4903666 h 6858000"/>
              <a:gd name="connsiteX15" fmla="*/ 630408 w 6248034"/>
              <a:gd name="connsiteY15" fmla="*/ 4119500 h 6858000"/>
              <a:gd name="connsiteX16" fmla="*/ 907172 w 6248034"/>
              <a:gd name="connsiteY16" fmla="*/ 3501905 h 6858000"/>
              <a:gd name="connsiteX17" fmla="*/ 1650336 w 6248034"/>
              <a:gd name="connsiteY17" fmla="*/ 3281519 h 6858000"/>
              <a:gd name="connsiteX18" fmla="*/ 5187103 w 6248034"/>
              <a:gd name="connsiteY18" fmla="*/ 0 h 6858000"/>
              <a:gd name="connsiteX19" fmla="*/ 5617626 w 6248034"/>
              <a:gd name="connsiteY19" fmla="*/ 0 h 6858000"/>
              <a:gd name="connsiteX20" fmla="*/ 5617626 w 6248034"/>
              <a:gd name="connsiteY20" fmla="*/ 710322 h 6858000"/>
              <a:gd name="connsiteX21" fmla="*/ 5766259 w 6248034"/>
              <a:gd name="connsiteY21" fmla="*/ 1074216 h 6858000"/>
              <a:gd name="connsiteX22" fmla="*/ 6248034 w 6248034"/>
              <a:gd name="connsiteY22" fmla="*/ 1197223 h 6858000"/>
              <a:gd name="connsiteX23" fmla="*/ 6248034 w 6248034"/>
              <a:gd name="connsiteY23" fmla="*/ 1558554 h 6858000"/>
              <a:gd name="connsiteX24" fmla="*/ 5779072 w 6248034"/>
              <a:gd name="connsiteY24" fmla="*/ 1672591 h 6858000"/>
              <a:gd name="connsiteX25" fmla="*/ 5617626 w 6248034"/>
              <a:gd name="connsiteY25" fmla="*/ 2053143 h 6858000"/>
              <a:gd name="connsiteX26" fmla="*/ 5617626 w 6248034"/>
              <a:gd name="connsiteY26" fmla="*/ 2829621 h 6858000"/>
              <a:gd name="connsiteX27" fmla="*/ 5351112 w 6248034"/>
              <a:gd name="connsiteY27" fmla="*/ 3442090 h 6858000"/>
              <a:gd name="connsiteX28" fmla="*/ 4597698 w 6248034"/>
              <a:gd name="connsiteY28" fmla="*/ 3665040 h 6858000"/>
              <a:gd name="connsiteX29" fmla="*/ 4597698 w 6248034"/>
              <a:gd name="connsiteY29" fmla="*/ 3306271 h 6858000"/>
              <a:gd name="connsiteX30" fmla="*/ 5037189 w 6248034"/>
              <a:gd name="connsiteY30" fmla="*/ 3183264 h 6858000"/>
              <a:gd name="connsiteX31" fmla="*/ 5187103 w 6248034"/>
              <a:gd name="connsiteY31" fmla="*/ 2803995 h 6858000"/>
              <a:gd name="connsiteX32" fmla="*/ 5187103 w 6248034"/>
              <a:gd name="connsiteY32" fmla="*/ 2042892 h 6858000"/>
              <a:gd name="connsiteX33" fmla="*/ 5758571 w 6248034"/>
              <a:gd name="connsiteY33" fmla="*/ 1391983 h 6858000"/>
              <a:gd name="connsiteX34" fmla="*/ 5758571 w 6248034"/>
              <a:gd name="connsiteY34" fmla="*/ 1361232 h 6858000"/>
              <a:gd name="connsiteX35" fmla="*/ 5187103 w 6248034"/>
              <a:gd name="connsiteY35" fmla="*/ 7103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248034" h="6858000">
                <a:moveTo>
                  <a:pt x="1650336" y="3281519"/>
                </a:moveTo>
                <a:lnTo>
                  <a:pt x="1650336" y="3637725"/>
                </a:lnTo>
                <a:cubicBezTo>
                  <a:pt x="1257399" y="3647976"/>
                  <a:pt x="1060931" y="3817964"/>
                  <a:pt x="1060931" y="4147689"/>
                </a:cubicBezTo>
                <a:lnTo>
                  <a:pt x="1060931" y="4903666"/>
                </a:lnTo>
                <a:cubicBezTo>
                  <a:pt x="1060931" y="5270977"/>
                  <a:pt x="870441" y="5487947"/>
                  <a:pt x="489463" y="5554576"/>
                </a:cubicBezTo>
                <a:lnTo>
                  <a:pt x="489463" y="5585327"/>
                </a:lnTo>
                <a:cubicBezTo>
                  <a:pt x="870441" y="5651955"/>
                  <a:pt x="1060931" y="5868925"/>
                  <a:pt x="1060931" y="6236236"/>
                </a:cubicBezTo>
                <a:lnTo>
                  <a:pt x="1060931" y="6858000"/>
                </a:lnTo>
                <a:lnTo>
                  <a:pt x="630408" y="6858000"/>
                </a:lnTo>
                <a:lnTo>
                  <a:pt x="630408" y="6246487"/>
                </a:lnTo>
                <a:cubicBezTo>
                  <a:pt x="630408" y="6068811"/>
                  <a:pt x="576592" y="5941960"/>
                  <a:pt x="468962" y="5865935"/>
                </a:cubicBezTo>
                <a:cubicBezTo>
                  <a:pt x="361331" y="5789911"/>
                  <a:pt x="205011" y="5751898"/>
                  <a:pt x="0" y="5751898"/>
                </a:cubicBezTo>
                <a:lnTo>
                  <a:pt x="0" y="5390567"/>
                </a:lnTo>
                <a:cubicBezTo>
                  <a:pt x="222095" y="5387150"/>
                  <a:pt x="382687" y="5346148"/>
                  <a:pt x="481775" y="5267560"/>
                </a:cubicBezTo>
                <a:cubicBezTo>
                  <a:pt x="580864" y="5188973"/>
                  <a:pt x="630408" y="5067675"/>
                  <a:pt x="630408" y="4903666"/>
                </a:cubicBezTo>
                <a:lnTo>
                  <a:pt x="630408" y="4119500"/>
                </a:lnTo>
                <a:cubicBezTo>
                  <a:pt x="630408" y="3854695"/>
                  <a:pt x="722663" y="3648830"/>
                  <a:pt x="907172" y="3501905"/>
                </a:cubicBezTo>
                <a:cubicBezTo>
                  <a:pt x="1091682" y="3354981"/>
                  <a:pt x="1339404" y="3281519"/>
                  <a:pt x="1650336" y="3281519"/>
                </a:cubicBezTo>
                <a:close/>
                <a:moveTo>
                  <a:pt x="5187103" y="0"/>
                </a:moveTo>
                <a:lnTo>
                  <a:pt x="5617626" y="0"/>
                </a:lnTo>
                <a:lnTo>
                  <a:pt x="5617626" y="710322"/>
                </a:lnTo>
                <a:cubicBezTo>
                  <a:pt x="5617626" y="874331"/>
                  <a:pt x="5667170" y="995629"/>
                  <a:pt x="5766259" y="1074216"/>
                </a:cubicBezTo>
                <a:cubicBezTo>
                  <a:pt x="5865347" y="1152804"/>
                  <a:pt x="6025939" y="1193806"/>
                  <a:pt x="6248034" y="1197223"/>
                </a:cubicBezTo>
                <a:lnTo>
                  <a:pt x="6248034" y="1558554"/>
                </a:lnTo>
                <a:cubicBezTo>
                  <a:pt x="6043023" y="1558554"/>
                  <a:pt x="5886703" y="1596567"/>
                  <a:pt x="5779072" y="1672591"/>
                </a:cubicBezTo>
                <a:cubicBezTo>
                  <a:pt x="5671442" y="1748616"/>
                  <a:pt x="5617626" y="1875467"/>
                  <a:pt x="5617626" y="2053143"/>
                </a:cubicBezTo>
                <a:lnTo>
                  <a:pt x="5617626" y="2829621"/>
                </a:lnTo>
                <a:cubicBezTo>
                  <a:pt x="5617626" y="3092718"/>
                  <a:pt x="5528788" y="3296875"/>
                  <a:pt x="5351112" y="3442090"/>
                </a:cubicBezTo>
                <a:cubicBezTo>
                  <a:pt x="5173436" y="3587307"/>
                  <a:pt x="4922298" y="3661623"/>
                  <a:pt x="4597698" y="3665040"/>
                </a:cubicBezTo>
                <a:lnTo>
                  <a:pt x="4597698" y="3306271"/>
                </a:lnTo>
                <a:cubicBezTo>
                  <a:pt x="4790749" y="3302854"/>
                  <a:pt x="4937247" y="3261852"/>
                  <a:pt x="5037189" y="3183264"/>
                </a:cubicBezTo>
                <a:cubicBezTo>
                  <a:pt x="5137132" y="3104677"/>
                  <a:pt x="5187103" y="2978254"/>
                  <a:pt x="5187103" y="2803995"/>
                </a:cubicBezTo>
                <a:lnTo>
                  <a:pt x="5187103" y="2042892"/>
                </a:lnTo>
                <a:cubicBezTo>
                  <a:pt x="5187103" y="1675581"/>
                  <a:pt x="5377593" y="1458611"/>
                  <a:pt x="5758571" y="1391983"/>
                </a:cubicBezTo>
                <a:lnTo>
                  <a:pt x="5758571" y="1361232"/>
                </a:lnTo>
                <a:cubicBezTo>
                  <a:pt x="5377593" y="1294603"/>
                  <a:pt x="5187103" y="1077633"/>
                  <a:pt x="5187103" y="710322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3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4DC522-B5DB-4BBE-8D73-7AF06A14F817}"/>
              </a:ext>
            </a:extLst>
          </p:cNvPr>
          <p:cNvGrpSpPr/>
          <p:nvPr userDrawn="1"/>
        </p:nvGrpSpPr>
        <p:grpSpPr>
          <a:xfrm>
            <a:off x="11161326" y="6472513"/>
            <a:ext cx="809162" cy="169754"/>
            <a:chOff x="5168900" y="3238500"/>
            <a:chExt cx="1816102" cy="381000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F6804BFD-130E-4D91-A21D-111656C91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4002" y="3238500"/>
              <a:ext cx="381000" cy="381000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098F5103-85ED-433C-AA5A-ED5282004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900" y="3238500"/>
              <a:ext cx="381000" cy="381000"/>
            </a:xfrm>
            <a:prstGeom prst="rect">
              <a:avLst/>
            </a:prstGeom>
          </p:spPr>
        </p:pic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A28DA5-FE86-4997-B237-5A0B72878AFD}"/>
                </a:ext>
              </a:extLst>
            </p:cNvPr>
            <p:cNvSpPr/>
            <p:nvPr/>
          </p:nvSpPr>
          <p:spPr>
            <a:xfrm>
              <a:off x="5885617" y="3274545"/>
              <a:ext cx="382668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solidFill>
              <a:srgbClr val="FF9800"/>
            </a:solidFill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1DE388D-BA0E-423B-88D5-89E44C76D585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300" baseline="30000" dirty="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30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300" baseline="30000" dirty="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300" baseline="30000" dirty="0">
              <a:solidFill>
                <a:schemeClr val="accent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A3738AD-4B94-48C5-BE68-9F83FAF9C782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18" name="Freeform 62">
              <a:extLst>
                <a:ext uri="{FF2B5EF4-FFF2-40B4-BE49-F238E27FC236}">
                  <a16:creationId xmlns:a16="http://schemas.microsoft.com/office/drawing/2014/main" id="{640A4C25-6028-486A-854F-DF8BA08D5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0E44D2-B630-4CDD-84C2-48FB5C8B43A2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>
                      <a:lumMod val="8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5FFD17E-62AC-4BCF-9614-58BB6E6C25BF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</a:t>
            </a:r>
            <a:r>
              <a:rPr lang="en-US" sz="1200" b="1" dirty="0">
                <a:solidFill>
                  <a:schemeClr val="accent4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175590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4CB4E980-954D-4BD9-9BFF-5BED8D780D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812802" y="3704095"/>
            <a:ext cx="2743206" cy="2533011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379C46E-C269-4605-800F-858FA4A1A3B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31412" y="3704095"/>
            <a:ext cx="2743206" cy="2533011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0BAB4DF-296E-46C9-8A99-1E8FCE1BD72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93" y="3704095"/>
            <a:ext cx="4357234" cy="2529558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FA4ACC6-77C4-4409-8A69-067DA240CDF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812800" y="854118"/>
            <a:ext cx="2743207" cy="2533012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27CA025-89AD-4137-91EE-1E046D8D63A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917383" y="857571"/>
            <a:ext cx="4357234" cy="2529558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E6D2B67-311F-4112-8580-CB32A84BC98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993" y="854116"/>
            <a:ext cx="2743208" cy="2533013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0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3" grpId="0" animBg="1"/>
      <p:bldP spid="20" grpId="0" animBg="1"/>
      <p:bldP spid="17" grpId="0" animBg="1"/>
      <p:bldP spid="14" grpId="0" animBg="1"/>
      <p:bldP spid="1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88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89A36B03-B672-4C39-86F0-3B7C5363D00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1"/>
          </a:xfrm>
          <a:custGeom>
            <a:avLst/>
            <a:gdLst>
              <a:gd name="connsiteX0" fmla="*/ 0 w 8636000"/>
              <a:gd name="connsiteY0" fmla="*/ 0 h 6291943"/>
              <a:gd name="connsiteX1" fmla="*/ 8636000 w 8636000"/>
              <a:gd name="connsiteY1" fmla="*/ 0 h 6291943"/>
              <a:gd name="connsiteX2" fmla="*/ 8636000 w 8636000"/>
              <a:gd name="connsiteY2" fmla="*/ 6291943 h 6291943"/>
              <a:gd name="connsiteX3" fmla="*/ 0 w 8636000"/>
              <a:gd name="connsiteY3" fmla="*/ 6291943 h 629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36000" h="6291943">
                <a:moveTo>
                  <a:pt x="0" y="0"/>
                </a:moveTo>
                <a:lnTo>
                  <a:pt x="8636000" y="0"/>
                </a:lnTo>
                <a:lnTo>
                  <a:pt x="8636000" y="6291943"/>
                </a:lnTo>
                <a:lnTo>
                  <a:pt x="0" y="62919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216E80C-E655-47D0-A221-C0DA47666C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2000250"/>
            <a:ext cx="10972800" cy="2857500"/>
          </a:xfrm>
          <a:prstGeom prst="roundRect">
            <a:avLst>
              <a:gd name="adj" fmla="val 10667"/>
            </a:avLst>
          </a:pr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3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D78293D-4644-4D06-9E0F-F04D2A760D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33618" y="2642536"/>
            <a:ext cx="1577377" cy="1577376"/>
          </a:xfrm>
          <a:custGeom>
            <a:avLst/>
            <a:gdLst>
              <a:gd name="connsiteX0" fmla="*/ 788688 w 1577377"/>
              <a:gd name="connsiteY0" fmla="*/ 0 h 1577376"/>
              <a:gd name="connsiteX1" fmla="*/ 1197215 w 1577377"/>
              <a:gd name="connsiteY1" fmla="*/ 169217 h 1577376"/>
              <a:gd name="connsiteX2" fmla="*/ 1408159 w 1577377"/>
              <a:gd name="connsiteY2" fmla="*/ 380163 h 1577376"/>
              <a:gd name="connsiteX3" fmla="*/ 1408159 w 1577377"/>
              <a:gd name="connsiteY3" fmla="*/ 1197215 h 1577376"/>
              <a:gd name="connsiteX4" fmla="*/ 1197215 w 1577377"/>
              <a:gd name="connsiteY4" fmla="*/ 1408160 h 1577376"/>
              <a:gd name="connsiteX5" fmla="*/ 380161 w 1577377"/>
              <a:gd name="connsiteY5" fmla="*/ 1408160 h 1577376"/>
              <a:gd name="connsiteX6" fmla="*/ 169217 w 1577377"/>
              <a:gd name="connsiteY6" fmla="*/ 1197215 h 1577376"/>
              <a:gd name="connsiteX7" fmla="*/ 169217 w 1577377"/>
              <a:gd name="connsiteY7" fmla="*/ 380163 h 1577376"/>
              <a:gd name="connsiteX8" fmla="*/ 380161 w 1577377"/>
              <a:gd name="connsiteY8" fmla="*/ 169217 h 1577376"/>
              <a:gd name="connsiteX9" fmla="*/ 788688 w 1577377"/>
              <a:gd name="connsiteY9" fmla="*/ 0 h 157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7377" h="1577376">
                <a:moveTo>
                  <a:pt x="788688" y="0"/>
                </a:moveTo>
                <a:cubicBezTo>
                  <a:pt x="936545" y="0"/>
                  <a:pt x="1084402" y="56406"/>
                  <a:pt x="1197215" y="169217"/>
                </a:cubicBezTo>
                <a:lnTo>
                  <a:pt x="1408159" y="380163"/>
                </a:lnTo>
                <a:cubicBezTo>
                  <a:pt x="1633783" y="605785"/>
                  <a:pt x="1633783" y="971592"/>
                  <a:pt x="1408159" y="1197215"/>
                </a:cubicBezTo>
                <a:lnTo>
                  <a:pt x="1197215" y="1408160"/>
                </a:lnTo>
                <a:cubicBezTo>
                  <a:pt x="971592" y="1633782"/>
                  <a:pt x="605785" y="1633782"/>
                  <a:pt x="380161" y="1408160"/>
                </a:cubicBezTo>
                <a:lnTo>
                  <a:pt x="169217" y="1197215"/>
                </a:lnTo>
                <a:cubicBezTo>
                  <a:pt x="-56405" y="971592"/>
                  <a:pt x="-56405" y="605785"/>
                  <a:pt x="169217" y="380163"/>
                </a:cubicBezTo>
                <a:lnTo>
                  <a:pt x="380161" y="169217"/>
                </a:lnTo>
                <a:cubicBezTo>
                  <a:pt x="492974" y="56406"/>
                  <a:pt x="640831" y="0"/>
                  <a:pt x="788688" y="0"/>
                </a:cubicBezTo>
                <a:close/>
              </a:path>
            </a:pathLst>
          </a:cu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CF0ECF8-1963-4C2E-9902-FE1179488CB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16081" y="2642536"/>
            <a:ext cx="1577377" cy="1577376"/>
          </a:xfrm>
          <a:custGeom>
            <a:avLst/>
            <a:gdLst>
              <a:gd name="connsiteX0" fmla="*/ 788688 w 1577377"/>
              <a:gd name="connsiteY0" fmla="*/ 0 h 1577376"/>
              <a:gd name="connsiteX1" fmla="*/ 1197215 w 1577377"/>
              <a:gd name="connsiteY1" fmla="*/ 169217 h 1577376"/>
              <a:gd name="connsiteX2" fmla="*/ 1408159 w 1577377"/>
              <a:gd name="connsiteY2" fmla="*/ 380163 h 1577376"/>
              <a:gd name="connsiteX3" fmla="*/ 1408159 w 1577377"/>
              <a:gd name="connsiteY3" fmla="*/ 1197215 h 1577376"/>
              <a:gd name="connsiteX4" fmla="*/ 1197215 w 1577377"/>
              <a:gd name="connsiteY4" fmla="*/ 1408160 h 1577376"/>
              <a:gd name="connsiteX5" fmla="*/ 380161 w 1577377"/>
              <a:gd name="connsiteY5" fmla="*/ 1408160 h 1577376"/>
              <a:gd name="connsiteX6" fmla="*/ 169217 w 1577377"/>
              <a:gd name="connsiteY6" fmla="*/ 1197215 h 1577376"/>
              <a:gd name="connsiteX7" fmla="*/ 169217 w 1577377"/>
              <a:gd name="connsiteY7" fmla="*/ 380163 h 1577376"/>
              <a:gd name="connsiteX8" fmla="*/ 380161 w 1577377"/>
              <a:gd name="connsiteY8" fmla="*/ 169217 h 1577376"/>
              <a:gd name="connsiteX9" fmla="*/ 788688 w 1577377"/>
              <a:gd name="connsiteY9" fmla="*/ 0 h 157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7377" h="1577376">
                <a:moveTo>
                  <a:pt x="788688" y="0"/>
                </a:moveTo>
                <a:cubicBezTo>
                  <a:pt x="936545" y="0"/>
                  <a:pt x="1084402" y="56406"/>
                  <a:pt x="1197215" y="169217"/>
                </a:cubicBezTo>
                <a:lnTo>
                  <a:pt x="1408159" y="380163"/>
                </a:lnTo>
                <a:cubicBezTo>
                  <a:pt x="1633783" y="605785"/>
                  <a:pt x="1633783" y="971592"/>
                  <a:pt x="1408159" y="1197215"/>
                </a:cubicBezTo>
                <a:lnTo>
                  <a:pt x="1197215" y="1408160"/>
                </a:lnTo>
                <a:cubicBezTo>
                  <a:pt x="971592" y="1633782"/>
                  <a:pt x="605785" y="1633782"/>
                  <a:pt x="380161" y="1408160"/>
                </a:cubicBezTo>
                <a:lnTo>
                  <a:pt x="169217" y="1197215"/>
                </a:lnTo>
                <a:cubicBezTo>
                  <a:pt x="-56405" y="971592"/>
                  <a:pt x="-56405" y="605785"/>
                  <a:pt x="169217" y="380163"/>
                </a:cubicBezTo>
                <a:lnTo>
                  <a:pt x="380161" y="169217"/>
                </a:lnTo>
                <a:cubicBezTo>
                  <a:pt x="492974" y="56406"/>
                  <a:pt x="640831" y="0"/>
                  <a:pt x="788688" y="0"/>
                </a:cubicBezTo>
                <a:close/>
              </a:path>
            </a:pathLst>
          </a:cu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A996B26-8B93-43C9-BAF3-D9C189B291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98544" y="2642536"/>
            <a:ext cx="1577377" cy="1577376"/>
          </a:xfrm>
          <a:custGeom>
            <a:avLst/>
            <a:gdLst>
              <a:gd name="connsiteX0" fmla="*/ 788688 w 1577377"/>
              <a:gd name="connsiteY0" fmla="*/ 0 h 1577376"/>
              <a:gd name="connsiteX1" fmla="*/ 1197215 w 1577377"/>
              <a:gd name="connsiteY1" fmla="*/ 169217 h 1577376"/>
              <a:gd name="connsiteX2" fmla="*/ 1408159 w 1577377"/>
              <a:gd name="connsiteY2" fmla="*/ 380163 h 1577376"/>
              <a:gd name="connsiteX3" fmla="*/ 1408159 w 1577377"/>
              <a:gd name="connsiteY3" fmla="*/ 1197215 h 1577376"/>
              <a:gd name="connsiteX4" fmla="*/ 1197215 w 1577377"/>
              <a:gd name="connsiteY4" fmla="*/ 1408160 h 1577376"/>
              <a:gd name="connsiteX5" fmla="*/ 380161 w 1577377"/>
              <a:gd name="connsiteY5" fmla="*/ 1408160 h 1577376"/>
              <a:gd name="connsiteX6" fmla="*/ 169217 w 1577377"/>
              <a:gd name="connsiteY6" fmla="*/ 1197215 h 1577376"/>
              <a:gd name="connsiteX7" fmla="*/ 169217 w 1577377"/>
              <a:gd name="connsiteY7" fmla="*/ 380163 h 1577376"/>
              <a:gd name="connsiteX8" fmla="*/ 380161 w 1577377"/>
              <a:gd name="connsiteY8" fmla="*/ 169217 h 1577376"/>
              <a:gd name="connsiteX9" fmla="*/ 788688 w 1577377"/>
              <a:gd name="connsiteY9" fmla="*/ 0 h 157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7377" h="1577376">
                <a:moveTo>
                  <a:pt x="788688" y="0"/>
                </a:moveTo>
                <a:cubicBezTo>
                  <a:pt x="936545" y="0"/>
                  <a:pt x="1084402" y="56406"/>
                  <a:pt x="1197215" y="169217"/>
                </a:cubicBezTo>
                <a:lnTo>
                  <a:pt x="1408159" y="380163"/>
                </a:lnTo>
                <a:cubicBezTo>
                  <a:pt x="1633783" y="605785"/>
                  <a:pt x="1633783" y="971592"/>
                  <a:pt x="1408159" y="1197215"/>
                </a:cubicBezTo>
                <a:lnTo>
                  <a:pt x="1197215" y="1408160"/>
                </a:lnTo>
                <a:cubicBezTo>
                  <a:pt x="971592" y="1633782"/>
                  <a:pt x="605785" y="1633782"/>
                  <a:pt x="380161" y="1408160"/>
                </a:cubicBezTo>
                <a:lnTo>
                  <a:pt x="169217" y="1197215"/>
                </a:lnTo>
                <a:cubicBezTo>
                  <a:pt x="-56405" y="971592"/>
                  <a:pt x="-56405" y="605785"/>
                  <a:pt x="169217" y="380163"/>
                </a:cubicBezTo>
                <a:lnTo>
                  <a:pt x="380161" y="169217"/>
                </a:lnTo>
                <a:cubicBezTo>
                  <a:pt x="492974" y="56406"/>
                  <a:pt x="640831" y="0"/>
                  <a:pt x="788688" y="0"/>
                </a:cubicBezTo>
                <a:close/>
              </a:path>
            </a:pathLst>
          </a:cu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19E1DC3-5CBE-4E24-9B13-70E16F924E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81006" y="2642536"/>
            <a:ext cx="1577377" cy="1577376"/>
          </a:xfrm>
          <a:custGeom>
            <a:avLst/>
            <a:gdLst>
              <a:gd name="connsiteX0" fmla="*/ 788688 w 1577377"/>
              <a:gd name="connsiteY0" fmla="*/ 0 h 1577376"/>
              <a:gd name="connsiteX1" fmla="*/ 1197215 w 1577377"/>
              <a:gd name="connsiteY1" fmla="*/ 169217 h 1577376"/>
              <a:gd name="connsiteX2" fmla="*/ 1408159 w 1577377"/>
              <a:gd name="connsiteY2" fmla="*/ 380163 h 1577376"/>
              <a:gd name="connsiteX3" fmla="*/ 1408159 w 1577377"/>
              <a:gd name="connsiteY3" fmla="*/ 1197215 h 1577376"/>
              <a:gd name="connsiteX4" fmla="*/ 1197215 w 1577377"/>
              <a:gd name="connsiteY4" fmla="*/ 1408160 h 1577376"/>
              <a:gd name="connsiteX5" fmla="*/ 380161 w 1577377"/>
              <a:gd name="connsiteY5" fmla="*/ 1408160 h 1577376"/>
              <a:gd name="connsiteX6" fmla="*/ 169217 w 1577377"/>
              <a:gd name="connsiteY6" fmla="*/ 1197215 h 1577376"/>
              <a:gd name="connsiteX7" fmla="*/ 169217 w 1577377"/>
              <a:gd name="connsiteY7" fmla="*/ 380163 h 1577376"/>
              <a:gd name="connsiteX8" fmla="*/ 380161 w 1577377"/>
              <a:gd name="connsiteY8" fmla="*/ 169217 h 1577376"/>
              <a:gd name="connsiteX9" fmla="*/ 788688 w 1577377"/>
              <a:gd name="connsiteY9" fmla="*/ 0 h 157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7377" h="1577376">
                <a:moveTo>
                  <a:pt x="788688" y="0"/>
                </a:moveTo>
                <a:cubicBezTo>
                  <a:pt x="936545" y="0"/>
                  <a:pt x="1084402" y="56406"/>
                  <a:pt x="1197215" y="169217"/>
                </a:cubicBezTo>
                <a:lnTo>
                  <a:pt x="1408159" y="380163"/>
                </a:lnTo>
                <a:cubicBezTo>
                  <a:pt x="1633783" y="605785"/>
                  <a:pt x="1633783" y="971592"/>
                  <a:pt x="1408159" y="1197215"/>
                </a:cubicBezTo>
                <a:lnTo>
                  <a:pt x="1197215" y="1408160"/>
                </a:lnTo>
                <a:cubicBezTo>
                  <a:pt x="971592" y="1633782"/>
                  <a:pt x="605785" y="1633782"/>
                  <a:pt x="380161" y="1408160"/>
                </a:cubicBezTo>
                <a:lnTo>
                  <a:pt x="169217" y="1197215"/>
                </a:lnTo>
                <a:cubicBezTo>
                  <a:pt x="-56405" y="971592"/>
                  <a:pt x="-56405" y="605785"/>
                  <a:pt x="169217" y="380163"/>
                </a:cubicBezTo>
                <a:lnTo>
                  <a:pt x="380161" y="169217"/>
                </a:lnTo>
                <a:cubicBezTo>
                  <a:pt x="492974" y="56406"/>
                  <a:pt x="640831" y="0"/>
                  <a:pt x="788688" y="0"/>
                </a:cubicBezTo>
                <a:close/>
              </a:path>
            </a:pathLst>
          </a:cu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2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B87B25-D894-4ACE-A1F7-F14B1BE9F5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8706" y="2063310"/>
            <a:ext cx="2427243" cy="3848332"/>
          </a:xfrm>
          <a:custGeom>
            <a:avLst/>
            <a:gdLst>
              <a:gd name="connsiteX0" fmla="*/ 108935 w 2427243"/>
              <a:gd name="connsiteY0" fmla="*/ 0 h 3848332"/>
              <a:gd name="connsiteX1" fmla="*/ 2318309 w 2427243"/>
              <a:gd name="connsiteY1" fmla="*/ 0 h 3848332"/>
              <a:gd name="connsiteX2" fmla="*/ 2427243 w 2427243"/>
              <a:gd name="connsiteY2" fmla="*/ 108935 h 3848332"/>
              <a:gd name="connsiteX3" fmla="*/ 2427243 w 2427243"/>
              <a:gd name="connsiteY3" fmla="*/ 3676389 h 3848332"/>
              <a:gd name="connsiteX4" fmla="*/ 2318309 w 2427243"/>
              <a:gd name="connsiteY4" fmla="*/ 3785323 h 3848332"/>
              <a:gd name="connsiteX5" fmla="*/ 108935 w 2427243"/>
              <a:gd name="connsiteY5" fmla="*/ 3785323 h 3848332"/>
              <a:gd name="connsiteX6" fmla="*/ 0 w 2427243"/>
              <a:gd name="connsiteY6" fmla="*/ 3676389 h 3848332"/>
              <a:gd name="connsiteX7" fmla="*/ 0 w 2427243"/>
              <a:gd name="connsiteY7" fmla="*/ 108935 h 3848332"/>
              <a:gd name="connsiteX8" fmla="*/ 108935 w 2427243"/>
              <a:gd name="connsiteY8" fmla="*/ 0 h 384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7243" h="3848332">
                <a:moveTo>
                  <a:pt x="108935" y="0"/>
                </a:moveTo>
                <a:lnTo>
                  <a:pt x="2318309" y="0"/>
                </a:lnTo>
                <a:cubicBezTo>
                  <a:pt x="2378472" y="0"/>
                  <a:pt x="2427243" y="48771"/>
                  <a:pt x="2427243" y="108935"/>
                </a:cubicBezTo>
                <a:lnTo>
                  <a:pt x="2427243" y="3676389"/>
                </a:lnTo>
                <a:cubicBezTo>
                  <a:pt x="2427243" y="3736552"/>
                  <a:pt x="2378472" y="3785323"/>
                  <a:pt x="2318309" y="3785323"/>
                </a:cubicBezTo>
                <a:cubicBezTo>
                  <a:pt x="1571035" y="3877252"/>
                  <a:pt x="834578" y="3861030"/>
                  <a:pt x="108935" y="3785323"/>
                </a:cubicBezTo>
                <a:cubicBezTo>
                  <a:pt x="48771" y="3785323"/>
                  <a:pt x="0" y="3736552"/>
                  <a:pt x="0" y="3676389"/>
                </a:cubicBezTo>
                <a:lnTo>
                  <a:pt x="0" y="108935"/>
                </a:lnTo>
                <a:cubicBezTo>
                  <a:pt x="0" y="48771"/>
                  <a:pt x="48771" y="0"/>
                  <a:pt x="108935" y="0"/>
                </a:cubicBezTo>
                <a:close/>
              </a:path>
            </a:pathLst>
          </a:cu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0B3ED1E-F96A-4862-AA5A-A40D3F45643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900000">
            <a:off x="8055280" y="1695115"/>
            <a:ext cx="2427243" cy="3848332"/>
          </a:xfrm>
          <a:custGeom>
            <a:avLst/>
            <a:gdLst>
              <a:gd name="connsiteX0" fmla="*/ 108935 w 2427243"/>
              <a:gd name="connsiteY0" fmla="*/ 0 h 3848332"/>
              <a:gd name="connsiteX1" fmla="*/ 2318309 w 2427243"/>
              <a:gd name="connsiteY1" fmla="*/ 0 h 3848332"/>
              <a:gd name="connsiteX2" fmla="*/ 2427243 w 2427243"/>
              <a:gd name="connsiteY2" fmla="*/ 108935 h 3848332"/>
              <a:gd name="connsiteX3" fmla="*/ 2427243 w 2427243"/>
              <a:gd name="connsiteY3" fmla="*/ 3676389 h 3848332"/>
              <a:gd name="connsiteX4" fmla="*/ 2318309 w 2427243"/>
              <a:gd name="connsiteY4" fmla="*/ 3785323 h 3848332"/>
              <a:gd name="connsiteX5" fmla="*/ 108935 w 2427243"/>
              <a:gd name="connsiteY5" fmla="*/ 3785323 h 3848332"/>
              <a:gd name="connsiteX6" fmla="*/ 0 w 2427243"/>
              <a:gd name="connsiteY6" fmla="*/ 3676389 h 3848332"/>
              <a:gd name="connsiteX7" fmla="*/ 0 w 2427243"/>
              <a:gd name="connsiteY7" fmla="*/ 108935 h 3848332"/>
              <a:gd name="connsiteX8" fmla="*/ 108935 w 2427243"/>
              <a:gd name="connsiteY8" fmla="*/ 0 h 384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7243" h="3848332">
                <a:moveTo>
                  <a:pt x="108935" y="0"/>
                </a:moveTo>
                <a:lnTo>
                  <a:pt x="2318309" y="0"/>
                </a:lnTo>
                <a:cubicBezTo>
                  <a:pt x="2378472" y="0"/>
                  <a:pt x="2427243" y="48771"/>
                  <a:pt x="2427243" y="108935"/>
                </a:cubicBezTo>
                <a:lnTo>
                  <a:pt x="2427243" y="3676389"/>
                </a:lnTo>
                <a:cubicBezTo>
                  <a:pt x="2427243" y="3736552"/>
                  <a:pt x="2378472" y="3785323"/>
                  <a:pt x="2318309" y="3785323"/>
                </a:cubicBezTo>
                <a:cubicBezTo>
                  <a:pt x="1571035" y="3877252"/>
                  <a:pt x="834578" y="3861030"/>
                  <a:pt x="108935" y="3785323"/>
                </a:cubicBezTo>
                <a:cubicBezTo>
                  <a:pt x="48771" y="3785323"/>
                  <a:pt x="0" y="3736552"/>
                  <a:pt x="0" y="3676389"/>
                </a:cubicBezTo>
                <a:lnTo>
                  <a:pt x="0" y="108935"/>
                </a:lnTo>
                <a:cubicBezTo>
                  <a:pt x="0" y="48771"/>
                  <a:pt x="48771" y="0"/>
                  <a:pt x="108935" y="0"/>
                </a:cubicBezTo>
                <a:close/>
              </a:path>
            </a:pathLst>
          </a:cu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5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7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56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141616-907E-4C24-ACFF-5CC754AF702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accent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6" r:id="rId2"/>
    <p:sldLayoutId id="2147483678" r:id="rId3"/>
    <p:sldLayoutId id="2147483655" r:id="rId4"/>
    <p:sldLayoutId id="2147483680" r:id="rId5"/>
    <p:sldLayoutId id="2147483689" r:id="rId6"/>
    <p:sldLayoutId id="2147483684" r:id="rId7"/>
    <p:sldLayoutId id="2147483654" r:id="rId8"/>
    <p:sldLayoutId id="2147483650" r:id="rId9"/>
    <p:sldLayoutId id="2147483657" r:id="rId10"/>
    <p:sldLayoutId id="2147483675" r:id="rId11"/>
    <p:sldLayoutId id="2147483666" r:id="rId12"/>
    <p:sldLayoutId id="2147483685" r:id="rId13"/>
    <p:sldLayoutId id="2147483662" r:id="rId14"/>
    <p:sldLayoutId id="2147483679" r:id="rId15"/>
    <p:sldLayoutId id="2147483658" r:id="rId16"/>
    <p:sldLayoutId id="2147483661" r:id="rId17"/>
    <p:sldLayoutId id="2147483659" r:id="rId18"/>
    <p:sldLayoutId id="2147483660" r:id="rId19"/>
    <p:sldLayoutId id="2147483665" r:id="rId20"/>
    <p:sldLayoutId id="2147483651" r:id="rId21"/>
    <p:sldLayoutId id="2147483682" r:id="rId22"/>
    <p:sldLayoutId id="2147483677" r:id="rId23"/>
    <p:sldLayoutId id="2147483656" r:id="rId24"/>
    <p:sldLayoutId id="2147483681" r:id="rId25"/>
    <p:sldLayoutId id="2147483670" r:id="rId26"/>
    <p:sldLayoutId id="2147483669" r:id="rId27"/>
    <p:sldLayoutId id="2147483687" r:id="rId28"/>
    <p:sldLayoutId id="2147483667" r:id="rId29"/>
    <p:sldLayoutId id="2147483663" r:id="rId30"/>
    <p:sldLayoutId id="2147483652" r:id="rId31"/>
    <p:sldLayoutId id="2147483653" r:id="rId32"/>
    <p:sldLayoutId id="2147483674" r:id="rId33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" userDrawn="1">
          <p15:clr>
            <a:srgbClr val="A4A3A4"/>
          </p15:clr>
        </p15:guide>
        <p15:guide id="3" pos="1536" userDrawn="1">
          <p15:clr>
            <a:srgbClr val="A4A3A4"/>
          </p15:clr>
        </p15:guide>
        <p15:guide id="4" pos="268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4992" userDrawn="1">
          <p15:clr>
            <a:srgbClr val="A4A3A4"/>
          </p15:clr>
        </p15:guide>
        <p15:guide id="7" pos="6144" userDrawn="1">
          <p15:clr>
            <a:srgbClr val="A4A3A4"/>
          </p15:clr>
        </p15:guide>
        <p15:guide id="8" pos="7296" userDrawn="1">
          <p15:clr>
            <a:srgbClr val="A4A3A4"/>
          </p15:clr>
        </p15:guide>
        <p15:guide id="9" pos="960" userDrawn="1">
          <p15:clr>
            <a:srgbClr val="F26B43"/>
          </p15:clr>
        </p15:guide>
        <p15:guide id="10" pos="67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ystifying-cray-6ea88a.netlify.app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1A6885-4CC1-43D6-B719-0DC7CDE0D8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0ACF8-97D8-461F-87FD-BEDC77ADE0BF}"/>
              </a:ext>
            </a:extLst>
          </p:cNvPr>
          <p:cNvSpPr txBox="1"/>
          <p:nvPr/>
        </p:nvSpPr>
        <p:spPr>
          <a:xfrm>
            <a:off x="2975955" y="2835702"/>
            <a:ext cx="40999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Portfolio</a:t>
            </a:r>
            <a:r>
              <a:rPr lang="en-US" sz="6600" b="1" spc="-300" dirty="0"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://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EDEEE4-EC8B-4F5B-B544-0DA7BF9A849E}"/>
              </a:ext>
            </a:extLst>
          </p:cNvPr>
          <p:cNvSpPr txBox="1"/>
          <p:nvPr/>
        </p:nvSpPr>
        <p:spPr>
          <a:xfrm>
            <a:off x="2975955" y="3964634"/>
            <a:ext cx="3565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Designed and coded by Matilda Morton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DE1411-B836-454B-90FB-03A6191EE255}"/>
              </a:ext>
            </a:extLst>
          </p:cNvPr>
          <p:cNvGrpSpPr/>
          <p:nvPr/>
        </p:nvGrpSpPr>
        <p:grpSpPr>
          <a:xfrm>
            <a:off x="8036707" y="5262855"/>
            <a:ext cx="4155293" cy="1774604"/>
            <a:chOff x="3512828" y="1479894"/>
            <a:chExt cx="6064881" cy="2590133"/>
          </a:xfrm>
          <a:solidFill>
            <a:schemeClr val="bg1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FB70F2D-2B7B-4A73-BF0A-12F277ECB464}"/>
                </a:ext>
              </a:extLst>
            </p:cNvPr>
            <p:cNvSpPr/>
            <p:nvPr/>
          </p:nvSpPr>
          <p:spPr>
            <a:xfrm>
              <a:off x="5371012" y="1479894"/>
              <a:ext cx="2349361" cy="2590133"/>
            </a:xfrm>
            <a:custGeom>
              <a:avLst/>
              <a:gdLst/>
              <a:ahLst/>
              <a:cxnLst/>
              <a:rect l="l" t="t" r="r" b="b"/>
              <a:pathLst>
                <a:path w="2349361" h="2590133">
                  <a:moveTo>
                    <a:pt x="1805798" y="0"/>
                  </a:moveTo>
                  <a:lnTo>
                    <a:pt x="2349361" y="0"/>
                  </a:lnTo>
                  <a:lnTo>
                    <a:pt x="539915" y="2590133"/>
                  </a:lnTo>
                  <a:lnTo>
                    <a:pt x="0" y="2590133"/>
                  </a:lnTo>
                  <a:lnTo>
                    <a:pt x="180579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buntu" panose="020B0504030602030204" pitchFamily="34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8D7841-CB95-43DC-BC37-09D6C43246B8}"/>
                </a:ext>
              </a:extLst>
            </p:cNvPr>
            <p:cNvSpPr/>
            <p:nvPr/>
          </p:nvSpPr>
          <p:spPr>
            <a:xfrm>
              <a:off x="3512828" y="1961901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buntu" panose="020B050403060203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E05301A-F9F7-40EA-98A2-B8B7C18314EE}"/>
                </a:ext>
              </a:extLst>
            </p:cNvPr>
            <p:cNvSpPr/>
            <p:nvPr/>
          </p:nvSpPr>
          <p:spPr>
            <a:xfrm>
              <a:off x="8038222" y="1961901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buntu" panose="020B0504030602030204" pitchFamily="34" charset="0"/>
              </a:endParaRPr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14AF24B-EB91-430A-A491-BD09B329D6EF}"/>
              </a:ext>
            </a:extLst>
          </p:cNvPr>
          <p:cNvSpPr/>
          <p:nvPr/>
        </p:nvSpPr>
        <p:spPr>
          <a:xfrm>
            <a:off x="1113476" y="3338669"/>
            <a:ext cx="1650336" cy="4576865"/>
          </a:xfrm>
          <a:custGeom>
            <a:avLst/>
            <a:gdLst/>
            <a:ahLst/>
            <a:cxnLst/>
            <a:rect l="l" t="t" r="r" b="b"/>
            <a:pathLst>
              <a:path w="1650336" h="4576865">
                <a:moveTo>
                  <a:pt x="1650336" y="0"/>
                </a:moveTo>
                <a:lnTo>
                  <a:pt x="1650336" y="356206"/>
                </a:lnTo>
                <a:cubicBezTo>
                  <a:pt x="1257399" y="366457"/>
                  <a:pt x="1060931" y="536445"/>
                  <a:pt x="1060931" y="866170"/>
                </a:cubicBezTo>
                <a:lnTo>
                  <a:pt x="1060931" y="1622147"/>
                </a:lnTo>
                <a:cubicBezTo>
                  <a:pt x="1060931" y="1989458"/>
                  <a:pt x="870441" y="2206428"/>
                  <a:pt x="489463" y="2273057"/>
                </a:cubicBezTo>
                <a:lnTo>
                  <a:pt x="489463" y="2303808"/>
                </a:lnTo>
                <a:cubicBezTo>
                  <a:pt x="870441" y="2370436"/>
                  <a:pt x="1060931" y="2587406"/>
                  <a:pt x="1060931" y="2954717"/>
                </a:cubicBezTo>
                <a:lnTo>
                  <a:pt x="1060931" y="3715820"/>
                </a:lnTo>
                <a:cubicBezTo>
                  <a:pt x="1060931" y="3890079"/>
                  <a:pt x="1110902" y="4016502"/>
                  <a:pt x="1210845" y="4095089"/>
                </a:cubicBezTo>
                <a:cubicBezTo>
                  <a:pt x="1310787" y="4173677"/>
                  <a:pt x="1457285" y="4214679"/>
                  <a:pt x="1650336" y="4218096"/>
                </a:cubicBezTo>
                <a:lnTo>
                  <a:pt x="1650336" y="4576865"/>
                </a:lnTo>
                <a:cubicBezTo>
                  <a:pt x="1325736" y="4573448"/>
                  <a:pt x="1074598" y="4499132"/>
                  <a:pt x="896922" y="4353915"/>
                </a:cubicBezTo>
                <a:cubicBezTo>
                  <a:pt x="719246" y="4208700"/>
                  <a:pt x="630408" y="4004543"/>
                  <a:pt x="630408" y="3741446"/>
                </a:cubicBezTo>
                <a:lnTo>
                  <a:pt x="630408" y="2964968"/>
                </a:lnTo>
                <a:cubicBezTo>
                  <a:pt x="630408" y="2787292"/>
                  <a:pt x="576592" y="2660441"/>
                  <a:pt x="468962" y="2584416"/>
                </a:cubicBezTo>
                <a:cubicBezTo>
                  <a:pt x="361331" y="2508392"/>
                  <a:pt x="205011" y="2470379"/>
                  <a:pt x="0" y="2470379"/>
                </a:cubicBezTo>
                <a:lnTo>
                  <a:pt x="0" y="2109048"/>
                </a:lnTo>
                <a:cubicBezTo>
                  <a:pt x="222095" y="2105631"/>
                  <a:pt x="382687" y="2064629"/>
                  <a:pt x="481775" y="1986041"/>
                </a:cubicBezTo>
                <a:cubicBezTo>
                  <a:pt x="580864" y="1907454"/>
                  <a:pt x="630408" y="1786156"/>
                  <a:pt x="630408" y="1622147"/>
                </a:cubicBezTo>
                <a:lnTo>
                  <a:pt x="630408" y="837981"/>
                </a:lnTo>
                <a:cubicBezTo>
                  <a:pt x="630408" y="573176"/>
                  <a:pt x="722663" y="367311"/>
                  <a:pt x="907172" y="220386"/>
                </a:cubicBezTo>
                <a:cubicBezTo>
                  <a:pt x="1091682" y="73462"/>
                  <a:pt x="1339404" y="0"/>
                  <a:pt x="16503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" panose="020B050403060203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1B87B9A-9E8A-4CD6-B5A4-757B91E8FFF3}"/>
              </a:ext>
            </a:extLst>
          </p:cNvPr>
          <p:cNvSpPr/>
          <p:nvPr/>
        </p:nvSpPr>
        <p:spPr>
          <a:xfrm flipH="1">
            <a:off x="7227067" y="-866669"/>
            <a:ext cx="1650336" cy="4576865"/>
          </a:xfrm>
          <a:custGeom>
            <a:avLst/>
            <a:gdLst/>
            <a:ahLst/>
            <a:cxnLst/>
            <a:rect l="l" t="t" r="r" b="b"/>
            <a:pathLst>
              <a:path w="1650336" h="4576865">
                <a:moveTo>
                  <a:pt x="1650336" y="0"/>
                </a:moveTo>
                <a:lnTo>
                  <a:pt x="1650336" y="356206"/>
                </a:lnTo>
                <a:cubicBezTo>
                  <a:pt x="1257399" y="366457"/>
                  <a:pt x="1060931" y="536445"/>
                  <a:pt x="1060931" y="866170"/>
                </a:cubicBezTo>
                <a:lnTo>
                  <a:pt x="1060931" y="1622147"/>
                </a:lnTo>
                <a:cubicBezTo>
                  <a:pt x="1060931" y="1989458"/>
                  <a:pt x="870441" y="2206428"/>
                  <a:pt x="489463" y="2273057"/>
                </a:cubicBezTo>
                <a:lnTo>
                  <a:pt x="489463" y="2303808"/>
                </a:lnTo>
                <a:cubicBezTo>
                  <a:pt x="870441" y="2370436"/>
                  <a:pt x="1060931" y="2587406"/>
                  <a:pt x="1060931" y="2954717"/>
                </a:cubicBezTo>
                <a:lnTo>
                  <a:pt x="1060931" y="3715820"/>
                </a:lnTo>
                <a:cubicBezTo>
                  <a:pt x="1060931" y="3890079"/>
                  <a:pt x="1110902" y="4016502"/>
                  <a:pt x="1210845" y="4095089"/>
                </a:cubicBezTo>
                <a:cubicBezTo>
                  <a:pt x="1310787" y="4173677"/>
                  <a:pt x="1457285" y="4214679"/>
                  <a:pt x="1650336" y="4218096"/>
                </a:cubicBezTo>
                <a:lnTo>
                  <a:pt x="1650336" y="4576865"/>
                </a:lnTo>
                <a:cubicBezTo>
                  <a:pt x="1325736" y="4573448"/>
                  <a:pt x="1074598" y="4499132"/>
                  <a:pt x="896922" y="4353915"/>
                </a:cubicBezTo>
                <a:cubicBezTo>
                  <a:pt x="719246" y="4208700"/>
                  <a:pt x="630408" y="4004543"/>
                  <a:pt x="630408" y="3741446"/>
                </a:cubicBezTo>
                <a:lnTo>
                  <a:pt x="630408" y="2964968"/>
                </a:lnTo>
                <a:cubicBezTo>
                  <a:pt x="630408" y="2787292"/>
                  <a:pt x="576592" y="2660441"/>
                  <a:pt x="468962" y="2584416"/>
                </a:cubicBezTo>
                <a:cubicBezTo>
                  <a:pt x="361331" y="2508392"/>
                  <a:pt x="205011" y="2470379"/>
                  <a:pt x="0" y="2470379"/>
                </a:cubicBezTo>
                <a:lnTo>
                  <a:pt x="0" y="2109048"/>
                </a:lnTo>
                <a:cubicBezTo>
                  <a:pt x="222095" y="2105631"/>
                  <a:pt x="382687" y="2064629"/>
                  <a:pt x="481775" y="1986041"/>
                </a:cubicBezTo>
                <a:cubicBezTo>
                  <a:pt x="580864" y="1907454"/>
                  <a:pt x="630408" y="1786156"/>
                  <a:pt x="630408" y="1622147"/>
                </a:cubicBezTo>
                <a:lnTo>
                  <a:pt x="630408" y="837981"/>
                </a:lnTo>
                <a:cubicBezTo>
                  <a:pt x="630408" y="573176"/>
                  <a:pt x="722663" y="367311"/>
                  <a:pt x="907172" y="220386"/>
                </a:cubicBezTo>
                <a:cubicBezTo>
                  <a:pt x="1091682" y="73462"/>
                  <a:pt x="1339404" y="0"/>
                  <a:pt x="16503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P spid="6" grpId="0"/>
          <p:bldP spid="18" grpId="0" animBg="1"/>
          <p:bldP spid="2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P spid="6" grpId="0"/>
          <p:bldP spid="18" grpId="0" animBg="1"/>
          <p:bldP spid="20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</a:schemeClr>
            </a:gs>
            <a:gs pos="99000">
              <a:srgbClr val="FFFF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DB3B0D-1981-4A06-9B25-71B91D709887}"/>
              </a:ext>
            </a:extLst>
          </p:cNvPr>
          <p:cNvSpPr/>
          <p:nvPr/>
        </p:nvSpPr>
        <p:spPr>
          <a:xfrm>
            <a:off x="8231476" y="-1"/>
            <a:ext cx="3960524" cy="5989085"/>
          </a:xfrm>
          <a:custGeom>
            <a:avLst/>
            <a:gdLst>
              <a:gd name="connsiteX0" fmla="*/ 272225 w 1752283"/>
              <a:gd name="connsiteY0" fmla="*/ 0 h 2649794"/>
              <a:gd name="connsiteX1" fmla="*/ 950806 w 1752283"/>
              <a:gd name="connsiteY1" fmla="*/ 0 h 2649794"/>
              <a:gd name="connsiteX2" fmla="*/ 889449 w 1752283"/>
              <a:gd name="connsiteY2" fmla="*/ 56741 h 2649794"/>
              <a:gd name="connsiteX3" fmla="*/ 519699 w 1752283"/>
              <a:gd name="connsiteY3" fmla="*/ 203672 h 2649794"/>
              <a:gd name="connsiteX4" fmla="*/ 519699 w 1752283"/>
              <a:gd name="connsiteY4" fmla="*/ 236322 h 2649794"/>
              <a:gd name="connsiteX5" fmla="*/ 1126469 w 1752283"/>
              <a:gd name="connsiteY5" fmla="*/ 927440 h 2649794"/>
              <a:gd name="connsiteX6" fmla="*/ 1126469 w 1752283"/>
              <a:gd name="connsiteY6" fmla="*/ 1735559 h 2649794"/>
              <a:gd name="connsiteX7" fmla="*/ 1285643 w 1752283"/>
              <a:gd name="connsiteY7" fmla="*/ 2138257 h 2649794"/>
              <a:gd name="connsiteX8" fmla="*/ 1752283 w 1752283"/>
              <a:gd name="connsiteY8" fmla="*/ 2268863 h 2649794"/>
              <a:gd name="connsiteX9" fmla="*/ 1752283 w 1752283"/>
              <a:gd name="connsiteY9" fmla="*/ 2649794 h 2649794"/>
              <a:gd name="connsiteX10" fmla="*/ 952328 w 1752283"/>
              <a:gd name="connsiteY10" fmla="*/ 2413072 h 2649794"/>
              <a:gd name="connsiteX11" fmla="*/ 669351 w 1752283"/>
              <a:gd name="connsiteY11" fmla="*/ 1762768 h 2649794"/>
              <a:gd name="connsiteX12" fmla="*/ 669351 w 1752283"/>
              <a:gd name="connsiteY12" fmla="*/ 938325 h 2649794"/>
              <a:gd name="connsiteX13" fmla="*/ 497932 w 1752283"/>
              <a:gd name="connsiteY13" fmla="*/ 534265 h 2649794"/>
              <a:gd name="connsiteX14" fmla="*/ 0 w 1752283"/>
              <a:gd name="connsiteY14" fmla="*/ 413183 h 2649794"/>
              <a:gd name="connsiteX15" fmla="*/ 0 w 1752283"/>
              <a:gd name="connsiteY15" fmla="*/ 29531 h 2649794"/>
              <a:gd name="connsiteX16" fmla="*/ 164617 w 1752283"/>
              <a:gd name="connsiteY16" fmla="*/ 19328 h 264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52283" h="2649794">
                <a:moveTo>
                  <a:pt x="272225" y="0"/>
                </a:moveTo>
                <a:lnTo>
                  <a:pt x="950806" y="0"/>
                </a:lnTo>
                <a:lnTo>
                  <a:pt x="889449" y="56741"/>
                </a:lnTo>
                <a:cubicBezTo>
                  <a:pt x="794641" y="128166"/>
                  <a:pt x="671391" y="177143"/>
                  <a:pt x="519699" y="203672"/>
                </a:cubicBezTo>
                <a:lnTo>
                  <a:pt x="519699" y="236322"/>
                </a:lnTo>
                <a:cubicBezTo>
                  <a:pt x="924211" y="307066"/>
                  <a:pt x="1126469" y="537440"/>
                  <a:pt x="1126469" y="927440"/>
                </a:cubicBezTo>
                <a:lnTo>
                  <a:pt x="1126469" y="1735559"/>
                </a:lnTo>
                <a:cubicBezTo>
                  <a:pt x="1126469" y="1920583"/>
                  <a:pt x="1179526" y="2054816"/>
                  <a:pt x="1285643" y="2138257"/>
                </a:cubicBezTo>
                <a:cubicBezTo>
                  <a:pt x="1391759" y="2221700"/>
                  <a:pt x="1547307" y="2265235"/>
                  <a:pt x="1752283" y="2268863"/>
                </a:cubicBezTo>
                <a:lnTo>
                  <a:pt x="1752283" y="2649794"/>
                </a:lnTo>
                <a:cubicBezTo>
                  <a:pt x="1407632" y="2646166"/>
                  <a:pt x="1140980" y="2567259"/>
                  <a:pt x="952328" y="2413072"/>
                </a:cubicBezTo>
                <a:cubicBezTo>
                  <a:pt x="763677" y="2258886"/>
                  <a:pt x="669351" y="2042118"/>
                  <a:pt x="669351" y="1762768"/>
                </a:cubicBezTo>
                <a:lnTo>
                  <a:pt x="669351" y="938325"/>
                </a:lnTo>
                <a:cubicBezTo>
                  <a:pt x="669351" y="749673"/>
                  <a:pt x="612210" y="614986"/>
                  <a:pt x="497932" y="534265"/>
                </a:cubicBezTo>
                <a:cubicBezTo>
                  <a:pt x="383652" y="453545"/>
                  <a:pt x="217675" y="413183"/>
                  <a:pt x="0" y="413183"/>
                </a:cubicBezTo>
                <a:lnTo>
                  <a:pt x="0" y="29531"/>
                </a:lnTo>
                <a:cubicBezTo>
                  <a:pt x="58954" y="28624"/>
                  <a:pt x="113826" y="25223"/>
                  <a:pt x="164617" y="193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563F7C-F12C-4826-9B8E-13DF77D938B0}"/>
              </a:ext>
            </a:extLst>
          </p:cNvPr>
          <p:cNvSpPr/>
          <p:nvPr/>
        </p:nvSpPr>
        <p:spPr>
          <a:xfrm>
            <a:off x="1524000" y="2112896"/>
            <a:ext cx="9144000" cy="4033366"/>
          </a:xfrm>
          <a:prstGeom prst="roundRect">
            <a:avLst>
              <a:gd name="adj" fmla="val 3322"/>
            </a:avLst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07C937-4F12-4ADF-8CDA-10486F7F09D2}"/>
              </a:ext>
            </a:extLst>
          </p:cNvPr>
          <p:cNvGrpSpPr/>
          <p:nvPr/>
        </p:nvGrpSpPr>
        <p:grpSpPr>
          <a:xfrm>
            <a:off x="1873660" y="1565970"/>
            <a:ext cx="8444681" cy="5292030"/>
            <a:chOff x="9682413" y="-1570976"/>
            <a:chExt cx="4175737" cy="2616811"/>
          </a:xfrm>
          <a:effectLst>
            <a:outerShdw blurRad="914400" sx="102000" sy="102000" algn="ctr" rotWithShape="0">
              <a:prstClr val="black">
                <a:alpha val="13000"/>
              </a:prstClr>
            </a:outerShdw>
          </a:effectLst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EDA8D49-281B-4706-84FF-A34F21AD6AF6}"/>
                </a:ext>
              </a:extLst>
            </p:cNvPr>
            <p:cNvGrpSpPr/>
            <p:nvPr/>
          </p:nvGrpSpPr>
          <p:grpSpPr>
            <a:xfrm>
              <a:off x="9682413" y="-1570976"/>
              <a:ext cx="4175737" cy="270445"/>
              <a:chOff x="3179886" y="2083564"/>
              <a:chExt cx="5702858" cy="369350"/>
            </a:xfrm>
            <a:effectLst/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920615F-7982-4EAA-9174-60B86CB41D41}"/>
                  </a:ext>
                </a:extLst>
              </p:cNvPr>
              <p:cNvGrpSpPr/>
              <p:nvPr/>
            </p:nvGrpSpPr>
            <p:grpSpPr>
              <a:xfrm>
                <a:off x="3179886" y="2083564"/>
                <a:ext cx="5702858" cy="369350"/>
                <a:chOff x="3179886" y="2083564"/>
                <a:chExt cx="5702858" cy="369350"/>
              </a:xfrm>
            </p:grpSpPr>
            <p:sp>
              <p:nvSpPr>
                <p:cNvPr id="7" name="Round Same Side Corner Rectangle 1">
                  <a:extLst>
                    <a:ext uri="{FF2B5EF4-FFF2-40B4-BE49-F238E27FC236}">
                      <a16:creationId xmlns:a16="http://schemas.microsoft.com/office/drawing/2014/main" id="{9C955856-C79A-499A-9651-1BAD3945AEAD}"/>
                    </a:ext>
                  </a:extLst>
                </p:cNvPr>
                <p:cNvSpPr/>
                <p:nvPr/>
              </p:nvSpPr>
              <p:spPr>
                <a:xfrm>
                  <a:off x="3179886" y="2083564"/>
                  <a:ext cx="5702858" cy="369350"/>
                </a:xfrm>
                <a:prstGeom prst="round2SameRect">
                  <a:avLst>
                    <a:gd name="adj1" fmla="val 14928"/>
                    <a:gd name="adj2" fmla="val 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D1E95FFC-E997-4D03-995A-03A48062DCD0}"/>
                    </a:ext>
                  </a:extLst>
                </p:cNvPr>
                <p:cNvGrpSpPr/>
                <p:nvPr/>
              </p:nvGrpSpPr>
              <p:grpSpPr>
                <a:xfrm>
                  <a:off x="3382010" y="2233949"/>
                  <a:ext cx="341854" cy="82531"/>
                  <a:chOff x="3382010" y="2233949"/>
                  <a:chExt cx="341854" cy="82531"/>
                </a:xfrm>
              </p:grpSpPr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5B7F6DCC-D927-46A5-BF87-988FEBC460B3}"/>
                      </a:ext>
                    </a:extLst>
                  </p:cNvPr>
                  <p:cNvSpPr/>
                  <p:nvPr/>
                </p:nvSpPr>
                <p:spPr>
                  <a:xfrm>
                    <a:off x="3382010" y="2233949"/>
                    <a:ext cx="82531" cy="82531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A438177F-DDC4-42F3-A959-EBF5678B9358}"/>
                      </a:ext>
                    </a:extLst>
                  </p:cNvPr>
                  <p:cNvSpPr/>
                  <p:nvPr/>
                </p:nvSpPr>
                <p:spPr>
                  <a:xfrm>
                    <a:off x="3511671" y="2233949"/>
                    <a:ext cx="82531" cy="82531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5D271C9B-5BEE-4BA2-8944-BD3F7E5331DA}"/>
                      </a:ext>
                    </a:extLst>
                  </p:cNvPr>
                  <p:cNvSpPr/>
                  <p:nvPr/>
                </p:nvSpPr>
                <p:spPr>
                  <a:xfrm>
                    <a:off x="3641333" y="2233949"/>
                    <a:ext cx="82531" cy="82531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  <p:sp>
            <p:nvSpPr>
              <p:cNvPr id="6" name="Rounded Rectangle 23">
                <a:extLst>
                  <a:ext uri="{FF2B5EF4-FFF2-40B4-BE49-F238E27FC236}">
                    <a16:creationId xmlns:a16="http://schemas.microsoft.com/office/drawing/2014/main" id="{C096BBF4-E963-4ED7-9740-9C17B9E3635D}"/>
                  </a:ext>
                </a:extLst>
              </p:cNvPr>
              <p:cNvSpPr/>
              <p:nvPr/>
            </p:nvSpPr>
            <p:spPr>
              <a:xfrm>
                <a:off x="3965020" y="2182834"/>
                <a:ext cx="2674620" cy="18475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600" dirty="0">
                    <a:solidFill>
                      <a:schemeClr val="bg1">
                        <a:lumMod val="75000"/>
                      </a:schemeClr>
                    </a:solidFill>
                    <a:latin typeface="Nexa Light" panose="02000000000000000000" pitchFamily="50" charset="0"/>
                  </a:rPr>
                  <a:t>http://www.website.com</a:t>
                </a: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B5C0B4-FAC7-465A-882D-B07197426EDB}"/>
                </a:ext>
              </a:extLst>
            </p:cNvPr>
            <p:cNvSpPr/>
            <p:nvPr/>
          </p:nvSpPr>
          <p:spPr>
            <a:xfrm>
              <a:off x="9682413" y="-1300531"/>
              <a:ext cx="4175736" cy="2346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D3364A5-C1AE-4BAE-9BA2-FF7D3CC56C40}"/>
              </a:ext>
            </a:extLst>
          </p:cNvPr>
          <p:cNvSpPr/>
          <p:nvPr/>
        </p:nvSpPr>
        <p:spPr>
          <a:xfrm>
            <a:off x="2251588" y="711738"/>
            <a:ext cx="7688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Initial design</a:t>
            </a:r>
            <a:endParaRPr lang="en-US" sz="3600" b="0" i="0" dirty="0">
              <a:solidFill>
                <a:schemeClr val="bg1"/>
              </a:solidFill>
              <a:effectLst/>
              <a:latin typeface="Ubuntu" panose="020B0504030602030204" pitchFamily="34" charset="0"/>
            </a:endParaRP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B35C30B5-C7E6-B841-9A12-18BFD0D9EBD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" r="1140"/>
          <a:stretch/>
        </p:blipFill>
        <p:spPr>
          <a:xfrm>
            <a:off x="1873660" y="2112896"/>
            <a:ext cx="8444679" cy="4745104"/>
          </a:xfrm>
        </p:spPr>
      </p:pic>
    </p:spTree>
    <p:extLst>
      <p:ext uri="{BB962C8B-B14F-4D97-AF65-F5344CB8AC3E}">
        <p14:creationId xmlns:p14="http://schemas.microsoft.com/office/powerpoint/2010/main" val="655248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19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19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99000">
              <a:schemeClr val="accent1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DB3B0D-1981-4A06-9B25-71B91D709887}"/>
              </a:ext>
            </a:extLst>
          </p:cNvPr>
          <p:cNvSpPr/>
          <p:nvPr/>
        </p:nvSpPr>
        <p:spPr>
          <a:xfrm>
            <a:off x="8231476" y="-1"/>
            <a:ext cx="3960524" cy="5989085"/>
          </a:xfrm>
          <a:custGeom>
            <a:avLst/>
            <a:gdLst>
              <a:gd name="connsiteX0" fmla="*/ 272225 w 1752283"/>
              <a:gd name="connsiteY0" fmla="*/ 0 h 2649794"/>
              <a:gd name="connsiteX1" fmla="*/ 950806 w 1752283"/>
              <a:gd name="connsiteY1" fmla="*/ 0 h 2649794"/>
              <a:gd name="connsiteX2" fmla="*/ 889449 w 1752283"/>
              <a:gd name="connsiteY2" fmla="*/ 56741 h 2649794"/>
              <a:gd name="connsiteX3" fmla="*/ 519699 w 1752283"/>
              <a:gd name="connsiteY3" fmla="*/ 203672 h 2649794"/>
              <a:gd name="connsiteX4" fmla="*/ 519699 w 1752283"/>
              <a:gd name="connsiteY4" fmla="*/ 236322 h 2649794"/>
              <a:gd name="connsiteX5" fmla="*/ 1126469 w 1752283"/>
              <a:gd name="connsiteY5" fmla="*/ 927440 h 2649794"/>
              <a:gd name="connsiteX6" fmla="*/ 1126469 w 1752283"/>
              <a:gd name="connsiteY6" fmla="*/ 1735559 h 2649794"/>
              <a:gd name="connsiteX7" fmla="*/ 1285643 w 1752283"/>
              <a:gd name="connsiteY7" fmla="*/ 2138257 h 2649794"/>
              <a:gd name="connsiteX8" fmla="*/ 1752283 w 1752283"/>
              <a:gd name="connsiteY8" fmla="*/ 2268863 h 2649794"/>
              <a:gd name="connsiteX9" fmla="*/ 1752283 w 1752283"/>
              <a:gd name="connsiteY9" fmla="*/ 2649794 h 2649794"/>
              <a:gd name="connsiteX10" fmla="*/ 952328 w 1752283"/>
              <a:gd name="connsiteY10" fmla="*/ 2413072 h 2649794"/>
              <a:gd name="connsiteX11" fmla="*/ 669351 w 1752283"/>
              <a:gd name="connsiteY11" fmla="*/ 1762768 h 2649794"/>
              <a:gd name="connsiteX12" fmla="*/ 669351 w 1752283"/>
              <a:gd name="connsiteY12" fmla="*/ 938325 h 2649794"/>
              <a:gd name="connsiteX13" fmla="*/ 497932 w 1752283"/>
              <a:gd name="connsiteY13" fmla="*/ 534265 h 2649794"/>
              <a:gd name="connsiteX14" fmla="*/ 0 w 1752283"/>
              <a:gd name="connsiteY14" fmla="*/ 413183 h 2649794"/>
              <a:gd name="connsiteX15" fmla="*/ 0 w 1752283"/>
              <a:gd name="connsiteY15" fmla="*/ 29531 h 2649794"/>
              <a:gd name="connsiteX16" fmla="*/ 164617 w 1752283"/>
              <a:gd name="connsiteY16" fmla="*/ 19328 h 264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52283" h="2649794">
                <a:moveTo>
                  <a:pt x="272225" y="0"/>
                </a:moveTo>
                <a:lnTo>
                  <a:pt x="950806" y="0"/>
                </a:lnTo>
                <a:lnTo>
                  <a:pt x="889449" y="56741"/>
                </a:lnTo>
                <a:cubicBezTo>
                  <a:pt x="794641" y="128166"/>
                  <a:pt x="671391" y="177143"/>
                  <a:pt x="519699" y="203672"/>
                </a:cubicBezTo>
                <a:lnTo>
                  <a:pt x="519699" y="236322"/>
                </a:lnTo>
                <a:cubicBezTo>
                  <a:pt x="924211" y="307066"/>
                  <a:pt x="1126469" y="537440"/>
                  <a:pt x="1126469" y="927440"/>
                </a:cubicBezTo>
                <a:lnTo>
                  <a:pt x="1126469" y="1735559"/>
                </a:lnTo>
                <a:cubicBezTo>
                  <a:pt x="1126469" y="1920583"/>
                  <a:pt x="1179526" y="2054816"/>
                  <a:pt x="1285643" y="2138257"/>
                </a:cubicBezTo>
                <a:cubicBezTo>
                  <a:pt x="1391759" y="2221700"/>
                  <a:pt x="1547307" y="2265235"/>
                  <a:pt x="1752283" y="2268863"/>
                </a:cubicBezTo>
                <a:lnTo>
                  <a:pt x="1752283" y="2649794"/>
                </a:lnTo>
                <a:cubicBezTo>
                  <a:pt x="1407632" y="2646166"/>
                  <a:pt x="1140980" y="2567259"/>
                  <a:pt x="952328" y="2413072"/>
                </a:cubicBezTo>
                <a:cubicBezTo>
                  <a:pt x="763677" y="2258886"/>
                  <a:pt x="669351" y="2042118"/>
                  <a:pt x="669351" y="1762768"/>
                </a:cubicBezTo>
                <a:lnTo>
                  <a:pt x="669351" y="938325"/>
                </a:lnTo>
                <a:cubicBezTo>
                  <a:pt x="669351" y="749673"/>
                  <a:pt x="612210" y="614986"/>
                  <a:pt x="497932" y="534265"/>
                </a:cubicBezTo>
                <a:cubicBezTo>
                  <a:pt x="383652" y="453545"/>
                  <a:pt x="217675" y="413183"/>
                  <a:pt x="0" y="413183"/>
                </a:cubicBezTo>
                <a:lnTo>
                  <a:pt x="0" y="29531"/>
                </a:lnTo>
                <a:cubicBezTo>
                  <a:pt x="58954" y="28624"/>
                  <a:pt x="113826" y="25223"/>
                  <a:pt x="164617" y="193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563F7C-F12C-4826-9B8E-13DF77D938B0}"/>
              </a:ext>
            </a:extLst>
          </p:cNvPr>
          <p:cNvSpPr/>
          <p:nvPr/>
        </p:nvSpPr>
        <p:spPr>
          <a:xfrm>
            <a:off x="1524000" y="2112896"/>
            <a:ext cx="9144000" cy="4033366"/>
          </a:xfrm>
          <a:prstGeom prst="roundRect">
            <a:avLst>
              <a:gd name="adj" fmla="val 3322"/>
            </a:avLst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07C937-4F12-4ADF-8CDA-10486F7F09D2}"/>
              </a:ext>
            </a:extLst>
          </p:cNvPr>
          <p:cNvGrpSpPr/>
          <p:nvPr/>
        </p:nvGrpSpPr>
        <p:grpSpPr>
          <a:xfrm>
            <a:off x="1873660" y="1565970"/>
            <a:ext cx="8444681" cy="5292030"/>
            <a:chOff x="9682413" y="-1570976"/>
            <a:chExt cx="4175737" cy="2616811"/>
          </a:xfrm>
          <a:effectLst>
            <a:outerShdw blurRad="914400" sx="102000" sy="102000" algn="ctr" rotWithShape="0">
              <a:prstClr val="black">
                <a:alpha val="13000"/>
              </a:prstClr>
            </a:outerShdw>
          </a:effectLst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EDA8D49-281B-4706-84FF-A34F21AD6AF6}"/>
                </a:ext>
              </a:extLst>
            </p:cNvPr>
            <p:cNvGrpSpPr/>
            <p:nvPr/>
          </p:nvGrpSpPr>
          <p:grpSpPr>
            <a:xfrm>
              <a:off x="9682413" y="-1570976"/>
              <a:ext cx="4175737" cy="270445"/>
              <a:chOff x="3179886" y="2083564"/>
              <a:chExt cx="5702858" cy="369350"/>
            </a:xfrm>
            <a:effectLst/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920615F-7982-4EAA-9174-60B86CB41D41}"/>
                  </a:ext>
                </a:extLst>
              </p:cNvPr>
              <p:cNvGrpSpPr/>
              <p:nvPr/>
            </p:nvGrpSpPr>
            <p:grpSpPr>
              <a:xfrm>
                <a:off x="3179886" y="2083564"/>
                <a:ext cx="5702858" cy="369350"/>
                <a:chOff x="3179886" y="2083564"/>
                <a:chExt cx="5702858" cy="369350"/>
              </a:xfrm>
            </p:grpSpPr>
            <p:sp>
              <p:nvSpPr>
                <p:cNvPr id="7" name="Round Same Side Corner Rectangle 1">
                  <a:extLst>
                    <a:ext uri="{FF2B5EF4-FFF2-40B4-BE49-F238E27FC236}">
                      <a16:creationId xmlns:a16="http://schemas.microsoft.com/office/drawing/2014/main" id="{9C955856-C79A-499A-9651-1BAD3945AEAD}"/>
                    </a:ext>
                  </a:extLst>
                </p:cNvPr>
                <p:cNvSpPr/>
                <p:nvPr/>
              </p:nvSpPr>
              <p:spPr>
                <a:xfrm>
                  <a:off x="3179886" y="2083564"/>
                  <a:ext cx="5702858" cy="369350"/>
                </a:xfrm>
                <a:prstGeom prst="round2SameRect">
                  <a:avLst>
                    <a:gd name="adj1" fmla="val 14928"/>
                    <a:gd name="adj2" fmla="val 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D1E95FFC-E997-4D03-995A-03A48062DCD0}"/>
                    </a:ext>
                  </a:extLst>
                </p:cNvPr>
                <p:cNvGrpSpPr/>
                <p:nvPr/>
              </p:nvGrpSpPr>
              <p:grpSpPr>
                <a:xfrm>
                  <a:off x="3382010" y="2233949"/>
                  <a:ext cx="341854" cy="82531"/>
                  <a:chOff x="3382010" y="2233949"/>
                  <a:chExt cx="341854" cy="82531"/>
                </a:xfrm>
              </p:grpSpPr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5B7F6DCC-D927-46A5-BF87-988FEBC460B3}"/>
                      </a:ext>
                    </a:extLst>
                  </p:cNvPr>
                  <p:cNvSpPr/>
                  <p:nvPr/>
                </p:nvSpPr>
                <p:spPr>
                  <a:xfrm>
                    <a:off x="3382010" y="2233949"/>
                    <a:ext cx="82531" cy="82531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A438177F-DDC4-42F3-A959-EBF5678B9358}"/>
                      </a:ext>
                    </a:extLst>
                  </p:cNvPr>
                  <p:cNvSpPr/>
                  <p:nvPr/>
                </p:nvSpPr>
                <p:spPr>
                  <a:xfrm>
                    <a:off x="3511671" y="2233949"/>
                    <a:ext cx="82531" cy="82531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5D271C9B-5BEE-4BA2-8944-BD3F7E5331DA}"/>
                      </a:ext>
                    </a:extLst>
                  </p:cNvPr>
                  <p:cNvSpPr/>
                  <p:nvPr/>
                </p:nvSpPr>
                <p:spPr>
                  <a:xfrm>
                    <a:off x="3641333" y="2233949"/>
                    <a:ext cx="82531" cy="82531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  <p:sp>
            <p:nvSpPr>
              <p:cNvPr id="6" name="Rounded Rectangle 23">
                <a:extLst>
                  <a:ext uri="{FF2B5EF4-FFF2-40B4-BE49-F238E27FC236}">
                    <a16:creationId xmlns:a16="http://schemas.microsoft.com/office/drawing/2014/main" id="{C096BBF4-E963-4ED7-9740-9C17B9E3635D}"/>
                  </a:ext>
                </a:extLst>
              </p:cNvPr>
              <p:cNvSpPr/>
              <p:nvPr/>
            </p:nvSpPr>
            <p:spPr>
              <a:xfrm>
                <a:off x="3965020" y="2182834"/>
                <a:ext cx="2674620" cy="18475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600" dirty="0">
                    <a:solidFill>
                      <a:schemeClr val="bg1">
                        <a:lumMod val="75000"/>
                      </a:schemeClr>
                    </a:solidFill>
                    <a:latin typeface="Nexa Light" panose="02000000000000000000" pitchFamily="50" charset="0"/>
                  </a:rPr>
                  <a:t>http://www.website.com</a:t>
                </a: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B5C0B4-FAC7-465A-882D-B07197426EDB}"/>
                </a:ext>
              </a:extLst>
            </p:cNvPr>
            <p:cNvSpPr/>
            <p:nvPr/>
          </p:nvSpPr>
          <p:spPr>
            <a:xfrm>
              <a:off x="9682413" y="-1300531"/>
              <a:ext cx="4175736" cy="2346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D3364A5-C1AE-4BAE-9BA2-FF7D3CC56C40}"/>
              </a:ext>
            </a:extLst>
          </p:cNvPr>
          <p:cNvSpPr/>
          <p:nvPr/>
        </p:nvSpPr>
        <p:spPr>
          <a:xfrm>
            <a:off x="2251588" y="711738"/>
            <a:ext cx="7688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Initial design</a:t>
            </a:r>
            <a:endParaRPr lang="en-US" sz="3600" b="0" i="0" dirty="0">
              <a:solidFill>
                <a:schemeClr val="bg1"/>
              </a:solidFill>
              <a:effectLst/>
              <a:latin typeface="Ubuntu" panose="020B0504030602030204" pitchFamily="34" charset="0"/>
            </a:endParaRPr>
          </a:p>
        </p:txBody>
      </p:sp>
      <p:pic>
        <p:nvPicPr>
          <p:cNvPr id="14" name="Picture Placeholder 13" descr="Graphical user interface&#10;&#10;Description automatically generated">
            <a:extLst>
              <a:ext uri="{FF2B5EF4-FFF2-40B4-BE49-F238E27FC236}">
                <a16:creationId xmlns:a16="http://schemas.microsoft.com/office/drawing/2014/main" id="{B35C30B5-C7E6-B841-9A12-18BFD0D9EBD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0" b="31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8415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19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19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1A6885-4CC1-43D6-B719-0DC7CDE0D8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DE1411-B836-454B-90FB-03A6191EE255}"/>
              </a:ext>
            </a:extLst>
          </p:cNvPr>
          <p:cNvGrpSpPr/>
          <p:nvPr/>
        </p:nvGrpSpPr>
        <p:grpSpPr>
          <a:xfrm>
            <a:off x="8036707" y="5262855"/>
            <a:ext cx="4155293" cy="1774604"/>
            <a:chOff x="3512828" y="1479894"/>
            <a:chExt cx="6064881" cy="2590133"/>
          </a:xfrm>
          <a:solidFill>
            <a:schemeClr val="bg1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FB70F2D-2B7B-4A73-BF0A-12F277ECB464}"/>
                </a:ext>
              </a:extLst>
            </p:cNvPr>
            <p:cNvSpPr/>
            <p:nvPr/>
          </p:nvSpPr>
          <p:spPr>
            <a:xfrm>
              <a:off x="5371012" y="1479894"/>
              <a:ext cx="2349361" cy="2590133"/>
            </a:xfrm>
            <a:custGeom>
              <a:avLst/>
              <a:gdLst/>
              <a:ahLst/>
              <a:cxnLst/>
              <a:rect l="l" t="t" r="r" b="b"/>
              <a:pathLst>
                <a:path w="2349361" h="2590133">
                  <a:moveTo>
                    <a:pt x="1805798" y="0"/>
                  </a:moveTo>
                  <a:lnTo>
                    <a:pt x="2349361" y="0"/>
                  </a:lnTo>
                  <a:lnTo>
                    <a:pt x="539915" y="2590133"/>
                  </a:lnTo>
                  <a:lnTo>
                    <a:pt x="0" y="2590133"/>
                  </a:lnTo>
                  <a:lnTo>
                    <a:pt x="180579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buntu" panose="020B0504030602030204" pitchFamily="34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8D7841-CB95-43DC-BC37-09D6C43246B8}"/>
                </a:ext>
              </a:extLst>
            </p:cNvPr>
            <p:cNvSpPr/>
            <p:nvPr/>
          </p:nvSpPr>
          <p:spPr>
            <a:xfrm>
              <a:off x="3512828" y="1961901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buntu" panose="020B050403060203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E05301A-F9F7-40EA-98A2-B8B7C18314EE}"/>
                </a:ext>
              </a:extLst>
            </p:cNvPr>
            <p:cNvSpPr/>
            <p:nvPr/>
          </p:nvSpPr>
          <p:spPr>
            <a:xfrm>
              <a:off x="8038222" y="1961901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buntu" panose="020B0504030602030204" pitchFamily="34" charset="0"/>
              </a:endParaRPr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14AF24B-EB91-430A-A491-BD09B329D6EF}"/>
              </a:ext>
            </a:extLst>
          </p:cNvPr>
          <p:cNvSpPr/>
          <p:nvPr/>
        </p:nvSpPr>
        <p:spPr>
          <a:xfrm>
            <a:off x="595863" y="1261409"/>
            <a:ext cx="1650336" cy="4576865"/>
          </a:xfrm>
          <a:custGeom>
            <a:avLst/>
            <a:gdLst/>
            <a:ahLst/>
            <a:cxnLst/>
            <a:rect l="l" t="t" r="r" b="b"/>
            <a:pathLst>
              <a:path w="1650336" h="4576865">
                <a:moveTo>
                  <a:pt x="1650336" y="0"/>
                </a:moveTo>
                <a:lnTo>
                  <a:pt x="1650336" y="356206"/>
                </a:lnTo>
                <a:cubicBezTo>
                  <a:pt x="1257399" y="366457"/>
                  <a:pt x="1060931" y="536445"/>
                  <a:pt x="1060931" y="866170"/>
                </a:cubicBezTo>
                <a:lnTo>
                  <a:pt x="1060931" y="1622147"/>
                </a:lnTo>
                <a:cubicBezTo>
                  <a:pt x="1060931" y="1989458"/>
                  <a:pt x="870441" y="2206428"/>
                  <a:pt x="489463" y="2273057"/>
                </a:cubicBezTo>
                <a:lnTo>
                  <a:pt x="489463" y="2303808"/>
                </a:lnTo>
                <a:cubicBezTo>
                  <a:pt x="870441" y="2370436"/>
                  <a:pt x="1060931" y="2587406"/>
                  <a:pt x="1060931" y="2954717"/>
                </a:cubicBezTo>
                <a:lnTo>
                  <a:pt x="1060931" y="3715820"/>
                </a:lnTo>
                <a:cubicBezTo>
                  <a:pt x="1060931" y="3890079"/>
                  <a:pt x="1110902" y="4016502"/>
                  <a:pt x="1210845" y="4095089"/>
                </a:cubicBezTo>
                <a:cubicBezTo>
                  <a:pt x="1310787" y="4173677"/>
                  <a:pt x="1457285" y="4214679"/>
                  <a:pt x="1650336" y="4218096"/>
                </a:cubicBezTo>
                <a:lnTo>
                  <a:pt x="1650336" y="4576865"/>
                </a:lnTo>
                <a:cubicBezTo>
                  <a:pt x="1325736" y="4573448"/>
                  <a:pt x="1074598" y="4499132"/>
                  <a:pt x="896922" y="4353915"/>
                </a:cubicBezTo>
                <a:cubicBezTo>
                  <a:pt x="719246" y="4208700"/>
                  <a:pt x="630408" y="4004543"/>
                  <a:pt x="630408" y="3741446"/>
                </a:cubicBezTo>
                <a:lnTo>
                  <a:pt x="630408" y="2964968"/>
                </a:lnTo>
                <a:cubicBezTo>
                  <a:pt x="630408" y="2787292"/>
                  <a:pt x="576592" y="2660441"/>
                  <a:pt x="468962" y="2584416"/>
                </a:cubicBezTo>
                <a:cubicBezTo>
                  <a:pt x="361331" y="2508392"/>
                  <a:pt x="205011" y="2470379"/>
                  <a:pt x="0" y="2470379"/>
                </a:cubicBezTo>
                <a:lnTo>
                  <a:pt x="0" y="2109048"/>
                </a:lnTo>
                <a:cubicBezTo>
                  <a:pt x="222095" y="2105631"/>
                  <a:pt x="382687" y="2064629"/>
                  <a:pt x="481775" y="1986041"/>
                </a:cubicBezTo>
                <a:cubicBezTo>
                  <a:pt x="580864" y="1907454"/>
                  <a:pt x="630408" y="1786156"/>
                  <a:pt x="630408" y="1622147"/>
                </a:cubicBezTo>
                <a:lnTo>
                  <a:pt x="630408" y="837981"/>
                </a:lnTo>
                <a:cubicBezTo>
                  <a:pt x="630408" y="573176"/>
                  <a:pt x="722663" y="367311"/>
                  <a:pt x="907172" y="220386"/>
                </a:cubicBezTo>
                <a:cubicBezTo>
                  <a:pt x="1091682" y="73462"/>
                  <a:pt x="1339404" y="0"/>
                  <a:pt x="16503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" panose="020B050403060203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1B87B9A-9E8A-4CD6-B5A4-757B91E8FFF3}"/>
              </a:ext>
            </a:extLst>
          </p:cNvPr>
          <p:cNvSpPr/>
          <p:nvPr/>
        </p:nvSpPr>
        <p:spPr>
          <a:xfrm flipH="1">
            <a:off x="9806279" y="1152062"/>
            <a:ext cx="1650336" cy="4576865"/>
          </a:xfrm>
          <a:custGeom>
            <a:avLst/>
            <a:gdLst/>
            <a:ahLst/>
            <a:cxnLst/>
            <a:rect l="l" t="t" r="r" b="b"/>
            <a:pathLst>
              <a:path w="1650336" h="4576865">
                <a:moveTo>
                  <a:pt x="1650336" y="0"/>
                </a:moveTo>
                <a:lnTo>
                  <a:pt x="1650336" y="356206"/>
                </a:lnTo>
                <a:cubicBezTo>
                  <a:pt x="1257399" y="366457"/>
                  <a:pt x="1060931" y="536445"/>
                  <a:pt x="1060931" y="866170"/>
                </a:cubicBezTo>
                <a:lnTo>
                  <a:pt x="1060931" y="1622147"/>
                </a:lnTo>
                <a:cubicBezTo>
                  <a:pt x="1060931" y="1989458"/>
                  <a:pt x="870441" y="2206428"/>
                  <a:pt x="489463" y="2273057"/>
                </a:cubicBezTo>
                <a:lnTo>
                  <a:pt x="489463" y="2303808"/>
                </a:lnTo>
                <a:cubicBezTo>
                  <a:pt x="870441" y="2370436"/>
                  <a:pt x="1060931" y="2587406"/>
                  <a:pt x="1060931" y="2954717"/>
                </a:cubicBezTo>
                <a:lnTo>
                  <a:pt x="1060931" y="3715820"/>
                </a:lnTo>
                <a:cubicBezTo>
                  <a:pt x="1060931" y="3890079"/>
                  <a:pt x="1110902" y="4016502"/>
                  <a:pt x="1210845" y="4095089"/>
                </a:cubicBezTo>
                <a:cubicBezTo>
                  <a:pt x="1310787" y="4173677"/>
                  <a:pt x="1457285" y="4214679"/>
                  <a:pt x="1650336" y="4218096"/>
                </a:cubicBezTo>
                <a:lnTo>
                  <a:pt x="1650336" y="4576865"/>
                </a:lnTo>
                <a:cubicBezTo>
                  <a:pt x="1325736" y="4573448"/>
                  <a:pt x="1074598" y="4499132"/>
                  <a:pt x="896922" y="4353915"/>
                </a:cubicBezTo>
                <a:cubicBezTo>
                  <a:pt x="719246" y="4208700"/>
                  <a:pt x="630408" y="4004543"/>
                  <a:pt x="630408" y="3741446"/>
                </a:cubicBezTo>
                <a:lnTo>
                  <a:pt x="630408" y="2964968"/>
                </a:lnTo>
                <a:cubicBezTo>
                  <a:pt x="630408" y="2787292"/>
                  <a:pt x="576592" y="2660441"/>
                  <a:pt x="468962" y="2584416"/>
                </a:cubicBezTo>
                <a:cubicBezTo>
                  <a:pt x="361331" y="2508392"/>
                  <a:pt x="205011" y="2470379"/>
                  <a:pt x="0" y="2470379"/>
                </a:cubicBezTo>
                <a:lnTo>
                  <a:pt x="0" y="2109048"/>
                </a:lnTo>
                <a:cubicBezTo>
                  <a:pt x="222095" y="2105631"/>
                  <a:pt x="382687" y="2064629"/>
                  <a:pt x="481775" y="1986041"/>
                </a:cubicBezTo>
                <a:cubicBezTo>
                  <a:pt x="580864" y="1907454"/>
                  <a:pt x="630408" y="1786156"/>
                  <a:pt x="630408" y="1622147"/>
                </a:cubicBezTo>
                <a:lnTo>
                  <a:pt x="630408" y="837981"/>
                </a:lnTo>
                <a:cubicBezTo>
                  <a:pt x="630408" y="573176"/>
                  <a:pt x="722663" y="367311"/>
                  <a:pt x="907172" y="220386"/>
                </a:cubicBezTo>
                <a:cubicBezTo>
                  <a:pt x="1091682" y="73462"/>
                  <a:pt x="1339404" y="0"/>
                  <a:pt x="16503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" panose="020B0504030602030204" pitchFamily="34" charset="0"/>
            </a:endParaRPr>
          </a:p>
        </p:txBody>
      </p:sp>
      <p:pic>
        <p:nvPicPr>
          <p:cNvPr id="15" name="Picture 2" descr="THIS WILL MISTAKE the Look of Instant Regret! | Meme on ME.ME">
            <a:extLst>
              <a:ext uri="{FF2B5EF4-FFF2-40B4-BE49-F238E27FC236}">
                <a16:creationId xmlns:a16="http://schemas.microsoft.com/office/drawing/2014/main" id="{205B4578-9AC0-8340-9333-39DA3FDC07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83"/>
          <a:stretch/>
        </p:blipFill>
        <p:spPr bwMode="auto">
          <a:xfrm>
            <a:off x="2981584" y="794247"/>
            <a:ext cx="6350000" cy="551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821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8" grpId="0" animBg="1"/>
          <p:bldP spid="2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8" grpId="0" animBg="1"/>
          <p:bldP spid="20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/>
            </a:gs>
            <a:gs pos="98000">
              <a:schemeClr val="accent3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9C23C9B-A011-4462-96B1-1A644432251C}"/>
              </a:ext>
            </a:extLst>
          </p:cNvPr>
          <p:cNvSpPr/>
          <p:nvPr/>
        </p:nvSpPr>
        <p:spPr>
          <a:xfrm>
            <a:off x="2251588" y="711738"/>
            <a:ext cx="7688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Sitemap</a:t>
            </a:r>
            <a:endParaRPr lang="en-US" sz="3600" b="0" i="0" dirty="0">
              <a:solidFill>
                <a:schemeClr val="bg1"/>
              </a:solidFill>
              <a:effectLst/>
              <a:latin typeface="Ubuntu" panose="020B0504030602030204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9039F63-0408-4FE6-8D75-EF6817FC6809}"/>
              </a:ext>
            </a:extLst>
          </p:cNvPr>
          <p:cNvGrpSpPr/>
          <p:nvPr/>
        </p:nvGrpSpPr>
        <p:grpSpPr>
          <a:xfrm>
            <a:off x="6134100" y="1935888"/>
            <a:ext cx="4093027" cy="3933374"/>
            <a:chOff x="1799303" y="1268361"/>
            <a:chExt cx="1038393" cy="914401"/>
          </a:xfrm>
          <a:solidFill>
            <a:srgbClr val="232A4E"/>
          </a:solidFill>
          <a:effectLst>
            <a:outerShdw blurRad="609600" dist="114300" dir="5400000" algn="t" rotWithShape="0">
              <a:prstClr val="black">
                <a:alpha val="14000"/>
              </a:prstClr>
            </a:outerShdw>
          </a:effectLst>
        </p:grpSpPr>
        <p:sp>
          <p:nvSpPr>
            <p:cNvPr id="73" name="Rectangle: Top Corners Rounded 72">
              <a:extLst>
                <a:ext uri="{FF2B5EF4-FFF2-40B4-BE49-F238E27FC236}">
                  <a16:creationId xmlns:a16="http://schemas.microsoft.com/office/drawing/2014/main" id="{934F0B8C-3D0E-422E-B82D-FB34925986F2}"/>
                </a:ext>
              </a:extLst>
            </p:cNvPr>
            <p:cNvSpPr/>
            <p:nvPr/>
          </p:nvSpPr>
          <p:spPr>
            <a:xfrm rot="16200000">
              <a:off x="1408586" y="1659078"/>
              <a:ext cx="914400" cy="132966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Top Corners Rounded 73">
              <a:extLst>
                <a:ext uri="{FF2B5EF4-FFF2-40B4-BE49-F238E27FC236}">
                  <a16:creationId xmlns:a16="http://schemas.microsoft.com/office/drawing/2014/main" id="{04BD7639-9B00-47C9-8FEF-34DC7BFE4E4B}"/>
                </a:ext>
              </a:extLst>
            </p:cNvPr>
            <p:cNvSpPr/>
            <p:nvPr/>
          </p:nvSpPr>
          <p:spPr>
            <a:xfrm rot="5400000">
              <a:off x="1927783" y="1272848"/>
              <a:ext cx="914400" cy="905427"/>
            </a:xfrm>
            <a:prstGeom prst="round2SameRect">
              <a:avLst>
                <a:gd name="adj1" fmla="val 1345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455974D4-6F6A-493B-BBA4-A52081912E12}"/>
              </a:ext>
            </a:extLst>
          </p:cNvPr>
          <p:cNvSpPr/>
          <p:nvPr/>
        </p:nvSpPr>
        <p:spPr>
          <a:xfrm>
            <a:off x="6244794" y="2486258"/>
            <a:ext cx="3657520" cy="2832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&lt;!DOCTYPE html&gt;</a:t>
            </a:r>
          </a:p>
          <a:p>
            <a:pPr marL="514350" indent="-514350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&lt;html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lang</a:t>
            </a: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en</a:t>
            </a: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"&gt;</a:t>
            </a:r>
          </a:p>
          <a:p>
            <a:pPr marL="514350" indent="-514350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&gt;</a:t>
            </a:r>
          </a:p>
          <a:p>
            <a:pPr marL="514350" indent="-514350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&gt;Document&lt;/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&gt;</a:t>
            </a:r>
          </a:p>
          <a:p>
            <a:pPr marL="514350" indent="-514350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&gt;</a:t>
            </a:r>
          </a:p>
          <a:p>
            <a:pPr marL="514350" indent="-514350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&gt;</a:t>
            </a:r>
          </a:p>
          <a:p>
            <a:pPr marL="514350" indent="-514350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&gt;Matilda’s </a:t>
            </a:r>
            <a:r>
              <a:rPr lang="en-US" sz="1200" dirty="0" err="1">
                <a:solidFill>
                  <a:srgbClr val="232A4E"/>
                </a:solidFill>
                <a:latin typeface="Consolas" panose="020B0609020204030204" pitchFamily="49" charset="0"/>
              </a:rPr>
              <a:t>portfolio</a:t>
            </a:r>
            <a:r>
              <a:rPr lang="en-US" sz="1200" dirty="0" err="1">
                <a:solidFill>
                  <a:schemeClr val="accent3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&gt;</a:t>
            </a:r>
          </a:p>
          <a:p>
            <a:pPr marL="514350" indent="-514350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&gt;Designing the future&lt;/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&gt;</a:t>
            </a:r>
          </a:p>
          <a:p>
            <a:pPr marL="514350" indent="-514350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&gt;</a:t>
            </a:r>
          </a:p>
          <a:p>
            <a:pPr marL="514350" indent="-514350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html</a:t>
            </a: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8" name="Picture Placeholder 7" descr="Diagram&#10;&#10;Description automatically generated">
            <a:extLst>
              <a:ext uri="{FF2B5EF4-FFF2-40B4-BE49-F238E27FC236}">
                <a16:creationId xmlns:a16="http://schemas.microsoft.com/office/drawing/2014/main" id="{E727E313-B891-4A4F-AD5E-0D8C1B5114C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8" r="7188"/>
          <a:stretch>
            <a:fillRect/>
          </a:stretch>
        </p:blipFill>
        <p:spPr>
          <a:xfrm>
            <a:off x="463550" y="1935163"/>
            <a:ext cx="5670550" cy="3933825"/>
          </a:xfrm>
        </p:spPr>
      </p:pic>
    </p:spTree>
    <p:extLst>
      <p:ext uri="{BB962C8B-B14F-4D97-AF65-F5344CB8AC3E}">
        <p14:creationId xmlns:p14="http://schemas.microsoft.com/office/powerpoint/2010/main" val="165549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99BF6E5-DBB2-49A4-ACF1-DD7918CD0DBD}"/>
              </a:ext>
            </a:extLst>
          </p:cNvPr>
          <p:cNvSpPr/>
          <p:nvPr/>
        </p:nvSpPr>
        <p:spPr>
          <a:xfrm>
            <a:off x="3111853" y="0"/>
            <a:ext cx="2652899" cy="6858000"/>
          </a:xfrm>
          <a:custGeom>
            <a:avLst/>
            <a:gdLst/>
            <a:ahLst/>
            <a:cxnLst/>
            <a:rect l="l" t="t" r="r" b="b"/>
            <a:pathLst>
              <a:path w="1650336" h="4576865">
                <a:moveTo>
                  <a:pt x="1650336" y="0"/>
                </a:moveTo>
                <a:lnTo>
                  <a:pt x="1650336" y="356206"/>
                </a:lnTo>
                <a:cubicBezTo>
                  <a:pt x="1257399" y="366457"/>
                  <a:pt x="1060931" y="536445"/>
                  <a:pt x="1060931" y="866170"/>
                </a:cubicBezTo>
                <a:lnTo>
                  <a:pt x="1060931" y="1622147"/>
                </a:lnTo>
                <a:cubicBezTo>
                  <a:pt x="1060931" y="1989458"/>
                  <a:pt x="870441" y="2206428"/>
                  <a:pt x="489463" y="2273057"/>
                </a:cubicBezTo>
                <a:lnTo>
                  <a:pt x="489463" y="2303808"/>
                </a:lnTo>
                <a:cubicBezTo>
                  <a:pt x="870441" y="2370436"/>
                  <a:pt x="1060931" y="2587406"/>
                  <a:pt x="1060931" y="2954717"/>
                </a:cubicBezTo>
                <a:lnTo>
                  <a:pt x="1060931" y="3715820"/>
                </a:lnTo>
                <a:cubicBezTo>
                  <a:pt x="1060931" y="3890079"/>
                  <a:pt x="1110902" y="4016502"/>
                  <a:pt x="1210845" y="4095089"/>
                </a:cubicBezTo>
                <a:cubicBezTo>
                  <a:pt x="1310787" y="4173677"/>
                  <a:pt x="1457285" y="4214679"/>
                  <a:pt x="1650336" y="4218096"/>
                </a:cubicBezTo>
                <a:lnTo>
                  <a:pt x="1650336" y="4576865"/>
                </a:lnTo>
                <a:cubicBezTo>
                  <a:pt x="1325736" y="4573448"/>
                  <a:pt x="1074598" y="4499132"/>
                  <a:pt x="896922" y="4353915"/>
                </a:cubicBezTo>
                <a:cubicBezTo>
                  <a:pt x="719246" y="4208700"/>
                  <a:pt x="630408" y="4004543"/>
                  <a:pt x="630408" y="3741446"/>
                </a:cubicBezTo>
                <a:lnTo>
                  <a:pt x="630408" y="2964968"/>
                </a:lnTo>
                <a:cubicBezTo>
                  <a:pt x="630408" y="2787292"/>
                  <a:pt x="576592" y="2660441"/>
                  <a:pt x="468962" y="2584416"/>
                </a:cubicBezTo>
                <a:cubicBezTo>
                  <a:pt x="361331" y="2508392"/>
                  <a:pt x="205011" y="2470379"/>
                  <a:pt x="0" y="2470379"/>
                </a:cubicBezTo>
                <a:lnTo>
                  <a:pt x="0" y="2109048"/>
                </a:lnTo>
                <a:cubicBezTo>
                  <a:pt x="222095" y="2105631"/>
                  <a:pt x="382687" y="2064629"/>
                  <a:pt x="481775" y="1986041"/>
                </a:cubicBezTo>
                <a:cubicBezTo>
                  <a:pt x="580864" y="1907454"/>
                  <a:pt x="630408" y="1786156"/>
                  <a:pt x="630408" y="1622147"/>
                </a:cubicBezTo>
                <a:lnTo>
                  <a:pt x="630408" y="837981"/>
                </a:lnTo>
                <a:cubicBezTo>
                  <a:pt x="630408" y="573176"/>
                  <a:pt x="722663" y="367311"/>
                  <a:pt x="907172" y="220386"/>
                </a:cubicBezTo>
                <a:cubicBezTo>
                  <a:pt x="1091682" y="73462"/>
                  <a:pt x="1339404" y="0"/>
                  <a:pt x="1650336" y="0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99000">
                <a:schemeClr val="accent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" panose="020B050403060203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3A99344-840C-4C8E-BA3B-3BF9860E3F9C}"/>
              </a:ext>
            </a:extLst>
          </p:cNvPr>
          <p:cNvSpPr/>
          <p:nvPr/>
        </p:nvSpPr>
        <p:spPr>
          <a:xfrm>
            <a:off x="6406951" y="476845"/>
            <a:ext cx="4505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232A4E"/>
                </a:solidFill>
                <a:latin typeface="Ubuntu" panose="020B0504030602030204" pitchFamily="34" charset="0"/>
              </a:rPr>
              <a:t>Wireframing</a:t>
            </a:r>
            <a:endParaRPr lang="en-US" sz="3600" b="1" dirty="0">
              <a:solidFill>
                <a:srgbClr val="232A4E"/>
              </a:solidFill>
              <a:latin typeface="Ubuntu" panose="020B0504030602030204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44DD4A9-CDB3-4BE6-8075-CBFA03D008FE}"/>
              </a:ext>
            </a:extLst>
          </p:cNvPr>
          <p:cNvGrpSpPr/>
          <p:nvPr/>
        </p:nvGrpSpPr>
        <p:grpSpPr>
          <a:xfrm>
            <a:off x="11161326" y="6472513"/>
            <a:ext cx="809162" cy="169754"/>
            <a:chOff x="5168900" y="3238500"/>
            <a:chExt cx="1816102" cy="381000"/>
          </a:xfrm>
        </p:grpSpPr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B3D59381-531F-4408-8BB3-06E7434C3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04002" y="3238500"/>
              <a:ext cx="381000" cy="381000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05FF24A9-0F57-47AD-B985-949690C73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168900" y="3238500"/>
              <a:ext cx="381000" cy="381000"/>
            </a:xfrm>
            <a:prstGeom prst="rect">
              <a:avLst/>
            </a:prstGeom>
          </p:spPr>
        </p:pic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A33158F-EFEE-4F9F-B6C9-90FB224056D3}"/>
                </a:ext>
              </a:extLst>
            </p:cNvPr>
            <p:cNvSpPr/>
            <p:nvPr/>
          </p:nvSpPr>
          <p:spPr>
            <a:xfrm>
              <a:off x="5885617" y="3274545"/>
              <a:ext cx="382668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solidFill>
              <a:srgbClr val="FF9800"/>
            </a:solidFill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161A567-8A95-48B6-9CB7-C5B225AF007F}"/>
              </a:ext>
            </a:extLst>
          </p:cNvPr>
          <p:cNvGrpSpPr/>
          <p:nvPr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65" name="Freeform 62">
              <a:extLst>
                <a:ext uri="{FF2B5EF4-FFF2-40B4-BE49-F238E27FC236}">
                  <a16:creationId xmlns:a16="http://schemas.microsoft.com/office/drawing/2014/main" id="{BE147AF5-84FD-4FCA-9762-D7E0544E86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778AAB5-CE05-43BD-B094-D7E5FA67FC77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280D5B48-C170-43CF-9C32-80C61F02CB02}"/>
              </a:ext>
            </a:extLst>
          </p:cNvPr>
          <p:cNvSpPr txBox="1"/>
          <p:nvPr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</a:t>
            </a:r>
            <a:r>
              <a:rPr lang="en-US" sz="1200" b="1" dirty="0">
                <a:solidFill>
                  <a:schemeClr val="accent4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</a:t>
            </a:r>
          </a:p>
        </p:txBody>
      </p:sp>
      <p:pic>
        <p:nvPicPr>
          <p:cNvPr id="4" name="Picture Placeholder 3" descr="Shape, rectangle&#10;&#10;Description automatically generated">
            <a:extLst>
              <a:ext uri="{FF2B5EF4-FFF2-40B4-BE49-F238E27FC236}">
                <a16:creationId xmlns:a16="http://schemas.microsoft.com/office/drawing/2014/main" id="{6FA88CB2-C45B-244C-A170-CD4B80410DA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4" r="33784"/>
          <a:stretch>
            <a:fillRect/>
          </a:stretch>
        </p:blipFill>
        <p:spPr/>
      </p:pic>
      <p:pic>
        <p:nvPicPr>
          <p:cNvPr id="17" name="Picture 16" descr="A picture containing text, row, screenshot, different&#10;&#10;Description automatically generated">
            <a:extLst>
              <a:ext uri="{FF2B5EF4-FFF2-40B4-BE49-F238E27FC236}">
                <a16:creationId xmlns:a16="http://schemas.microsoft.com/office/drawing/2014/main" id="{530E679B-B0D5-F24B-ABF9-BEFECD322E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538" y="1123176"/>
            <a:ext cx="4614961" cy="577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3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 animBg="1"/>
          <p:bldP spid="58" grpId="0"/>
          <p:bldP spid="59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50"/>
            </a:gs>
            <a:gs pos="99000">
              <a:schemeClr val="accent1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DEFA327-9387-4370-A43B-62545FE5887C}"/>
              </a:ext>
            </a:extLst>
          </p:cNvPr>
          <p:cNvGrpSpPr/>
          <p:nvPr/>
        </p:nvGrpSpPr>
        <p:grpSpPr>
          <a:xfrm>
            <a:off x="4506686" y="1934132"/>
            <a:ext cx="3178627" cy="4212130"/>
            <a:chOff x="8098973" y="1914754"/>
            <a:chExt cx="3178627" cy="421213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DE6EEBC-693C-4D28-BB38-49F60F8256C6}"/>
                </a:ext>
              </a:extLst>
            </p:cNvPr>
            <p:cNvGrpSpPr/>
            <p:nvPr/>
          </p:nvGrpSpPr>
          <p:grpSpPr>
            <a:xfrm>
              <a:off x="8098973" y="1914754"/>
              <a:ext cx="3178625" cy="4212130"/>
              <a:chOff x="1799303" y="1268361"/>
              <a:chExt cx="806411" cy="914401"/>
            </a:xfrm>
            <a:solidFill>
              <a:srgbClr val="232A4E"/>
            </a:solidFill>
            <a:effectLst>
              <a:outerShdw blurRad="609600" dist="114300" dir="5400000" algn="t" rotWithShape="0">
                <a:prstClr val="black">
                  <a:alpha val="14000"/>
                </a:prstClr>
              </a:outerShdw>
            </a:effectLst>
          </p:grpSpPr>
          <p:sp>
            <p:nvSpPr>
              <p:cNvPr id="11" name="Rectangle: Top Corners Rounded 10">
                <a:extLst>
                  <a:ext uri="{FF2B5EF4-FFF2-40B4-BE49-F238E27FC236}">
                    <a16:creationId xmlns:a16="http://schemas.microsoft.com/office/drawing/2014/main" id="{FF7AA1AA-E0B4-4743-97A9-F868CB255538}"/>
                  </a:ext>
                </a:extLst>
              </p:cNvPr>
              <p:cNvSpPr/>
              <p:nvPr/>
            </p:nvSpPr>
            <p:spPr>
              <a:xfrm rot="16200000">
                <a:off x="1408586" y="1659078"/>
                <a:ext cx="914400" cy="132966"/>
              </a:xfrm>
              <a:prstGeom prst="round2SameRect">
                <a:avLst>
                  <a:gd name="adj1" fmla="val 22155"/>
                  <a:gd name="adj2" fmla="val 0"/>
                </a:avLst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Top Corners Rounded 11">
                <a:extLst>
                  <a:ext uri="{FF2B5EF4-FFF2-40B4-BE49-F238E27FC236}">
                    <a16:creationId xmlns:a16="http://schemas.microsoft.com/office/drawing/2014/main" id="{FA1BA5DA-C446-4986-ABA6-C26BD62077D3}"/>
                  </a:ext>
                </a:extLst>
              </p:cNvPr>
              <p:cNvSpPr/>
              <p:nvPr/>
            </p:nvSpPr>
            <p:spPr>
              <a:xfrm rot="5400000">
                <a:off x="1811792" y="1388839"/>
                <a:ext cx="914400" cy="673445"/>
              </a:xfrm>
              <a:prstGeom prst="round2SameRect">
                <a:avLst>
                  <a:gd name="adj1" fmla="val 2989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6D8D70-2EBD-47C6-972A-9D32D0A1E01F}"/>
                </a:ext>
              </a:extLst>
            </p:cNvPr>
            <p:cNvSpPr/>
            <p:nvPr/>
          </p:nvSpPr>
          <p:spPr>
            <a:xfrm>
              <a:off x="8209667" y="2450778"/>
              <a:ext cx="3067933" cy="31096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14350" indent="-514350">
                <a:lnSpc>
                  <a:spcPct val="150000"/>
                </a:lnSpc>
                <a:buClr>
                  <a:schemeClr val="bg1">
                    <a:lumMod val="75000"/>
                  </a:schemeClr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rgbClr val="232A4E"/>
                  </a:solidFill>
                  <a:latin typeface="Consolas" panose="020B0609020204030204" pitchFamily="49" charset="0"/>
                </a:rPr>
                <a:t>&lt;!DOCTYPE html&gt;</a:t>
              </a:r>
            </a:p>
            <a:p>
              <a:pPr marL="514350" indent="-514350">
                <a:lnSpc>
                  <a:spcPct val="150000"/>
                </a:lnSpc>
                <a:buClr>
                  <a:schemeClr val="bg1">
                    <a:lumMod val="75000"/>
                  </a:schemeClr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rgbClr val="232A4E"/>
                  </a:solidFill>
                  <a:latin typeface="Consolas" panose="020B0609020204030204" pitchFamily="49" charset="0"/>
                </a:rPr>
                <a:t>&lt;html&gt;</a:t>
              </a:r>
            </a:p>
            <a:p>
              <a:pPr marL="514350" indent="-514350">
                <a:lnSpc>
                  <a:spcPct val="150000"/>
                </a:lnSpc>
                <a:buClr>
                  <a:schemeClr val="bg1">
                    <a:lumMod val="75000"/>
                  </a:schemeClr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rgbClr val="232A4E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2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head</a:t>
              </a:r>
              <a:r>
                <a:rPr lang="en-US" sz="1200" dirty="0">
                  <a:solidFill>
                    <a:srgbClr val="232A4E"/>
                  </a:solidFill>
                  <a:latin typeface="Consolas" panose="020B0609020204030204" pitchFamily="49" charset="0"/>
                </a:rPr>
                <a:t>&gt;</a:t>
              </a:r>
            </a:p>
            <a:p>
              <a:pPr marL="514350" indent="-514350">
                <a:lnSpc>
                  <a:spcPct val="150000"/>
                </a:lnSpc>
                <a:buClr>
                  <a:schemeClr val="bg1">
                    <a:lumMod val="75000"/>
                  </a:schemeClr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rgbClr val="232A4E"/>
                  </a:solidFill>
                  <a:latin typeface="Consolas" panose="020B0609020204030204" pitchFamily="49" charset="0"/>
                </a:rPr>
                <a:t>  &lt;link </a:t>
              </a:r>
              <a:r>
                <a:rPr lang="en-US" sz="1200" dirty="0" err="1">
                  <a:solidFill>
                    <a:srgbClr val="232A4E"/>
                  </a:solidFill>
                  <a:latin typeface="Consolas" panose="020B0609020204030204" pitchFamily="49" charset="0"/>
                </a:rPr>
                <a:t>rel</a:t>
              </a:r>
              <a:r>
                <a:rPr lang="en-US" sz="1200" dirty="0">
                  <a:solidFill>
                    <a:srgbClr val="232A4E"/>
                  </a:solidFill>
                  <a:latin typeface="Consolas" panose="020B0609020204030204" pitchFamily="49" charset="0"/>
                </a:rPr>
                <a:t>="</a:t>
              </a:r>
              <a:r>
                <a:rPr lang="en-US" sz="120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stylesheet</a:t>
              </a:r>
              <a:r>
                <a:rPr lang="en-US" sz="1200" dirty="0">
                  <a:solidFill>
                    <a:srgbClr val="232A4E"/>
                  </a:solidFill>
                  <a:latin typeface="Consolas" panose="020B0609020204030204" pitchFamily="49" charset="0"/>
                </a:rPr>
                <a:t>“ </a:t>
              </a:r>
              <a:r>
                <a:rPr lang="en-US" sz="1200" dirty="0" err="1">
                  <a:solidFill>
                    <a:srgbClr val="232A4E"/>
                  </a:solidFill>
                  <a:latin typeface="Consolas" panose="020B0609020204030204" pitchFamily="49" charset="0"/>
                </a:rPr>
                <a:t>href</a:t>
              </a:r>
              <a:r>
                <a:rPr lang="en-US" sz="1200" dirty="0">
                  <a:solidFill>
                    <a:srgbClr val="232A4E"/>
                  </a:solidFill>
                  <a:latin typeface="Consolas" panose="020B0609020204030204" pitchFamily="49" charset="0"/>
                </a:rPr>
                <a:t>="</a:t>
              </a:r>
              <a:r>
                <a:rPr lang="en-US" sz="120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styles.css</a:t>
              </a:r>
              <a:r>
                <a:rPr lang="en-US" sz="1200" dirty="0">
                  <a:solidFill>
                    <a:srgbClr val="232A4E"/>
                  </a:solidFill>
                  <a:latin typeface="Consolas" panose="020B0609020204030204" pitchFamily="49" charset="0"/>
                </a:rPr>
                <a:t>"&gt;</a:t>
              </a:r>
            </a:p>
            <a:p>
              <a:pPr marL="514350" indent="-514350">
                <a:lnSpc>
                  <a:spcPct val="150000"/>
                </a:lnSpc>
                <a:buClr>
                  <a:schemeClr val="bg1">
                    <a:lumMod val="75000"/>
                  </a:schemeClr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rgbClr val="232A4E"/>
                  </a:solidFill>
                  <a:latin typeface="Consolas" panose="020B0609020204030204" pitchFamily="49" charset="0"/>
                </a:rPr>
                <a:t>&lt;/</a:t>
              </a:r>
              <a:r>
                <a:rPr lang="en-US" sz="12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head</a:t>
              </a:r>
              <a:r>
                <a:rPr lang="en-US" sz="1200" dirty="0">
                  <a:solidFill>
                    <a:srgbClr val="232A4E"/>
                  </a:solidFill>
                  <a:latin typeface="Consolas" panose="020B0609020204030204" pitchFamily="49" charset="0"/>
                </a:rPr>
                <a:t>&gt;</a:t>
              </a:r>
            </a:p>
            <a:p>
              <a:pPr marL="514350" indent="-514350">
                <a:lnSpc>
                  <a:spcPct val="150000"/>
                </a:lnSpc>
                <a:buClr>
                  <a:schemeClr val="bg1">
                    <a:lumMod val="75000"/>
                  </a:schemeClr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rgbClr val="232A4E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20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body</a:t>
              </a:r>
              <a:r>
                <a:rPr lang="en-US" sz="1200" dirty="0">
                  <a:solidFill>
                    <a:srgbClr val="232A4E"/>
                  </a:solidFill>
                  <a:latin typeface="Consolas" panose="020B0609020204030204" pitchFamily="49" charset="0"/>
                </a:rPr>
                <a:t>&gt;</a:t>
              </a:r>
            </a:p>
            <a:p>
              <a:pPr marL="514350" indent="-514350">
                <a:lnSpc>
                  <a:spcPct val="150000"/>
                </a:lnSpc>
                <a:buClr>
                  <a:schemeClr val="bg1">
                    <a:lumMod val="75000"/>
                  </a:schemeClr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rgbClr val="232A4E"/>
                  </a:solidFill>
                  <a:latin typeface="Consolas" panose="020B0609020204030204" pitchFamily="49" charset="0"/>
                </a:rPr>
                <a:t>&lt;h1&gt;This is a heading&lt;/h1&gt;</a:t>
              </a:r>
            </a:p>
            <a:p>
              <a:pPr marL="514350" indent="-514350">
                <a:lnSpc>
                  <a:spcPct val="150000"/>
                </a:lnSpc>
                <a:buClr>
                  <a:schemeClr val="bg1">
                    <a:lumMod val="75000"/>
                  </a:schemeClr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rgbClr val="232A4E"/>
                  </a:solidFill>
                  <a:latin typeface="Consolas" panose="020B0609020204030204" pitchFamily="49" charset="0"/>
                </a:rPr>
                <a:t>&lt;p&gt;This is a paragraph.&lt;/p&gt;</a:t>
              </a:r>
            </a:p>
            <a:p>
              <a:pPr marL="514350" indent="-514350">
                <a:lnSpc>
                  <a:spcPct val="150000"/>
                </a:lnSpc>
                <a:buClr>
                  <a:schemeClr val="bg1">
                    <a:lumMod val="75000"/>
                  </a:schemeClr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rgbClr val="232A4E"/>
                  </a:solidFill>
                  <a:latin typeface="Consolas" panose="020B0609020204030204" pitchFamily="49" charset="0"/>
                </a:rPr>
                <a:t>&lt;/</a:t>
              </a:r>
              <a:r>
                <a:rPr lang="en-US" sz="120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body</a:t>
              </a:r>
              <a:r>
                <a:rPr lang="en-US" sz="1200" dirty="0">
                  <a:solidFill>
                    <a:srgbClr val="232A4E"/>
                  </a:solidFill>
                  <a:latin typeface="Consolas" panose="020B0609020204030204" pitchFamily="49" charset="0"/>
                </a:rPr>
                <a:t>&gt;</a:t>
              </a:r>
            </a:p>
            <a:p>
              <a:pPr marL="514350" indent="-514350">
                <a:lnSpc>
                  <a:spcPct val="150000"/>
                </a:lnSpc>
                <a:buClr>
                  <a:schemeClr val="bg1">
                    <a:lumMod val="75000"/>
                  </a:schemeClr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rgbClr val="232A4E"/>
                  </a:solidFill>
                  <a:latin typeface="Consolas" panose="020B0609020204030204" pitchFamily="49" charset="0"/>
                </a:rPr>
                <a:t>&lt;/html&gt;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BC6DD7C-8948-4F24-8992-BDDEC4D50A15}"/>
                </a:ext>
              </a:extLst>
            </p:cNvPr>
            <p:cNvSpPr/>
            <p:nvPr/>
          </p:nvSpPr>
          <p:spPr>
            <a:xfrm>
              <a:off x="8692339" y="2031596"/>
              <a:ext cx="1435008" cy="349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da-DK" sz="1400" b="1" dirty="0">
                  <a:solidFill>
                    <a:srgbClr val="232A4E"/>
                  </a:solidFill>
                  <a:latin typeface="Ubuntu" panose="020B0504030602030204" pitchFamily="34" charset="0"/>
                </a:rPr>
                <a:t>HTML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49401E4-302E-44DD-96FC-16B608CEEBD9}"/>
              </a:ext>
            </a:extLst>
          </p:cNvPr>
          <p:cNvGrpSpPr/>
          <p:nvPr/>
        </p:nvGrpSpPr>
        <p:grpSpPr>
          <a:xfrm>
            <a:off x="914400" y="1914754"/>
            <a:ext cx="3178627" cy="4212130"/>
            <a:chOff x="914400" y="1914754"/>
            <a:chExt cx="3178627" cy="421213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6649F32-A7E6-4EBA-B9D0-D066A02F7ED8}"/>
                </a:ext>
              </a:extLst>
            </p:cNvPr>
            <p:cNvGrpSpPr/>
            <p:nvPr/>
          </p:nvGrpSpPr>
          <p:grpSpPr>
            <a:xfrm>
              <a:off x="914400" y="1914754"/>
              <a:ext cx="3178625" cy="4212130"/>
              <a:chOff x="1799303" y="1268361"/>
              <a:chExt cx="806411" cy="914401"/>
            </a:xfrm>
            <a:solidFill>
              <a:srgbClr val="232A4E"/>
            </a:solidFill>
            <a:effectLst>
              <a:outerShdw blurRad="609600" dist="114300" dir="5400000" algn="t" rotWithShape="0">
                <a:prstClr val="black">
                  <a:alpha val="14000"/>
                </a:prstClr>
              </a:outerShdw>
            </a:effectLst>
          </p:grpSpPr>
          <p:sp>
            <p:nvSpPr>
              <p:cNvPr id="29" name="Rectangle: Top Corners Rounded 28">
                <a:extLst>
                  <a:ext uri="{FF2B5EF4-FFF2-40B4-BE49-F238E27FC236}">
                    <a16:creationId xmlns:a16="http://schemas.microsoft.com/office/drawing/2014/main" id="{A44FD15A-7C08-4DC1-9198-2DDD87A19C95}"/>
                  </a:ext>
                </a:extLst>
              </p:cNvPr>
              <p:cNvSpPr/>
              <p:nvPr/>
            </p:nvSpPr>
            <p:spPr>
              <a:xfrm rot="16200000">
                <a:off x="1408586" y="1659078"/>
                <a:ext cx="914400" cy="132966"/>
              </a:xfrm>
              <a:prstGeom prst="round2SameRect">
                <a:avLst>
                  <a:gd name="adj1" fmla="val 22155"/>
                  <a:gd name="adj2" fmla="val 0"/>
                </a:avLst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: Top Corners Rounded 29">
                <a:extLst>
                  <a:ext uri="{FF2B5EF4-FFF2-40B4-BE49-F238E27FC236}">
                    <a16:creationId xmlns:a16="http://schemas.microsoft.com/office/drawing/2014/main" id="{2EE7377B-DEF7-467F-ADCF-AC0861364A6D}"/>
                  </a:ext>
                </a:extLst>
              </p:cNvPr>
              <p:cNvSpPr/>
              <p:nvPr/>
            </p:nvSpPr>
            <p:spPr>
              <a:xfrm rot="5400000">
                <a:off x="1811792" y="1388839"/>
                <a:ext cx="914400" cy="673445"/>
              </a:xfrm>
              <a:prstGeom prst="round2SameRect">
                <a:avLst>
                  <a:gd name="adj1" fmla="val 2989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0E6FED3-89F4-4772-AB22-A4269965ABB4}"/>
                </a:ext>
              </a:extLst>
            </p:cNvPr>
            <p:cNvSpPr/>
            <p:nvPr/>
          </p:nvSpPr>
          <p:spPr>
            <a:xfrm>
              <a:off x="1025094" y="2450778"/>
              <a:ext cx="3067933" cy="28326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14350" indent="-514350">
                <a:lnSpc>
                  <a:spcPct val="150000"/>
                </a:lnSpc>
                <a:buClr>
                  <a:schemeClr val="bg1">
                    <a:lumMod val="75000"/>
                  </a:schemeClr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rgbClr val="232A4E"/>
                  </a:solidFill>
                  <a:latin typeface="Consolas" panose="020B0609020204030204" pitchFamily="49" charset="0"/>
                </a:rPr>
                <a:t>body {</a:t>
              </a:r>
            </a:p>
            <a:p>
              <a:pPr marL="514350" indent="-514350">
                <a:lnSpc>
                  <a:spcPct val="150000"/>
                </a:lnSpc>
                <a:buClr>
                  <a:schemeClr val="bg1">
                    <a:lumMod val="75000"/>
                  </a:schemeClr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rgbClr val="232A4E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20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background</a:t>
              </a:r>
              <a:r>
                <a:rPr lang="en-US" sz="1200" dirty="0">
                  <a:solidFill>
                    <a:srgbClr val="232A4E"/>
                  </a:solidFill>
                  <a:latin typeface="Consolas" panose="020B0609020204030204" pitchFamily="49" charset="0"/>
                </a:rPr>
                <a:t>-color: </a:t>
              </a:r>
              <a:r>
                <a:rPr lang="en-US" sz="1200" dirty="0" err="1">
                  <a:solidFill>
                    <a:schemeClr val="accent1"/>
                  </a:solidFill>
                  <a:latin typeface="Consolas" panose="020B0609020204030204" pitchFamily="49" charset="0"/>
                </a:rPr>
                <a:t>powderblue</a:t>
              </a:r>
              <a:r>
                <a:rPr lang="en-US" sz="1200" dirty="0">
                  <a:solidFill>
                    <a:srgbClr val="232A4E"/>
                  </a:solidFill>
                  <a:latin typeface="Consolas" panose="020B0609020204030204" pitchFamily="49" charset="0"/>
                </a:rPr>
                <a:t>;</a:t>
              </a:r>
            </a:p>
            <a:p>
              <a:pPr marL="514350" indent="-514350">
                <a:lnSpc>
                  <a:spcPct val="150000"/>
                </a:lnSpc>
                <a:buClr>
                  <a:schemeClr val="bg1">
                    <a:lumMod val="75000"/>
                  </a:schemeClr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rgbClr val="232A4E"/>
                  </a:solidFill>
                  <a:latin typeface="Consolas" panose="020B0609020204030204" pitchFamily="49" charset="0"/>
                </a:rPr>
                <a:t>}</a:t>
              </a:r>
            </a:p>
            <a:p>
              <a:pPr marL="514350" indent="-514350">
                <a:lnSpc>
                  <a:spcPct val="150000"/>
                </a:lnSpc>
                <a:buClr>
                  <a:schemeClr val="bg1">
                    <a:lumMod val="75000"/>
                  </a:schemeClr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rgbClr val="232A4E"/>
                  </a:solidFill>
                  <a:latin typeface="Consolas" panose="020B0609020204030204" pitchFamily="49" charset="0"/>
                </a:rPr>
                <a:t>h1 {</a:t>
              </a:r>
            </a:p>
            <a:p>
              <a:pPr marL="514350" indent="-514350">
                <a:lnSpc>
                  <a:spcPct val="150000"/>
                </a:lnSpc>
                <a:buClr>
                  <a:schemeClr val="bg1">
                    <a:lumMod val="75000"/>
                  </a:schemeClr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rgbClr val="232A4E"/>
                  </a:solidFill>
                  <a:latin typeface="Consolas" panose="020B0609020204030204" pitchFamily="49" charset="0"/>
                </a:rPr>
                <a:t>  color: </a:t>
              </a:r>
              <a:r>
                <a:rPr lang="en-US" sz="12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blue</a:t>
              </a:r>
              <a:r>
                <a:rPr lang="en-US" sz="1200" dirty="0">
                  <a:solidFill>
                    <a:srgbClr val="232A4E"/>
                  </a:solidFill>
                  <a:latin typeface="Consolas" panose="020B0609020204030204" pitchFamily="49" charset="0"/>
                </a:rPr>
                <a:t>;</a:t>
              </a:r>
            </a:p>
            <a:p>
              <a:pPr marL="514350" indent="-514350">
                <a:lnSpc>
                  <a:spcPct val="150000"/>
                </a:lnSpc>
                <a:buClr>
                  <a:schemeClr val="bg1">
                    <a:lumMod val="75000"/>
                  </a:schemeClr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rgbClr val="232A4E"/>
                  </a:solidFill>
                  <a:latin typeface="Consolas" panose="020B0609020204030204" pitchFamily="49" charset="0"/>
                </a:rPr>
                <a:t>}</a:t>
              </a:r>
            </a:p>
            <a:p>
              <a:pPr marL="514350" indent="-514350">
                <a:lnSpc>
                  <a:spcPct val="150000"/>
                </a:lnSpc>
                <a:buClr>
                  <a:schemeClr val="bg1">
                    <a:lumMod val="75000"/>
                  </a:schemeClr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rgbClr val="232A4E"/>
                  </a:solidFill>
                  <a:latin typeface="Consolas" panose="020B0609020204030204" pitchFamily="49" charset="0"/>
                </a:rPr>
                <a:t>p {</a:t>
              </a:r>
            </a:p>
            <a:p>
              <a:pPr marL="514350" indent="-514350">
                <a:lnSpc>
                  <a:spcPct val="150000"/>
                </a:lnSpc>
                <a:buClr>
                  <a:schemeClr val="bg1">
                    <a:lumMod val="75000"/>
                  </a:schemeClr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rgbClr val="232A4E"/>
                  </a:solidFill>
                  <a:latin typeface="Consolas" panose="020B0609020204030204" pitchFamily="49" charset="0"/>
                </a:rPr>
                <a:t>  color: </a:t>
              </a:r>
              <a:r>
                <a:rPr lang="en-US" sz="12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red</a:t>
              </a:r>
              <a:r>
                <a:rPr lang="en-US" sz="1200" dirty="0">
                  <a:solidFill>
                    <a:srgbClr val="232A4E"/>
                  </a:solidFill>
                  <a:latin typeface="Consolas" panose="020B0609020204030204" pitchFamily="49" charset="0"/>
                </a:rPr>
                <a:t>;</a:t>
              </a:r>
            </a:p>
            <a:p>
              <a:pPr marL="514350" indent="-514350">
                <a:lnSpc>
                  <a:spcPct val="150000"/>
                </a:lnSpc>
                <a:buClr>
                  <a:schemeClr val="bg1">
                    <a:lumMod val="75000"/>
                  </a:schemeClr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rgbClr val="232A4E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784C314-F84F-44C5-808C-010624DE57B9}"/>
                </a:ext>
              </a:extLst>
            </p:cNvPr>
            <p:cNvSpPr/>
            <p:nvPr/>
          </p:nvSpPr>
          <p:spPr>
            <a:xfrm>
              <a:off x="1507766" y="2031596"/>
              <a:ext cx="1435008" cy="3386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da-DK" sz="1400" b="1" dirty="0">
                  <a:solidFill>
                    <a:srgbClr val="232A4E"/>
                  </a:solidFill>
                  <a:latin typeface="Ubuntu" panose="020B0504030602030204" pitchFamily="34" charset="0"/>
                </a:rPr>
                <a:t>styles.css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B9018CF-4603-483B-823C-82B821E10A34}"/>
              </a:ext>
            </a:extLst>
          </p:cNvPr>
          <p:cNvSpPr/>
          <p:nvPr/>
        </p:nvSpPr>
        <p:spPr>
          <a:xfrm>
            <a:off x="2251588" y="711738"/>
            <a:ext cx="7688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Languages</a:t>
            </a:r>
            <a:endParaRPr lang="en-US" sz="3600" b="0" i="0" dirty="0">
              <a:solidFill>
                <a:schemeClr val="bg1"/>
              </a:solidFill>
              <a:effectLst/>
              <a:latin typeface="Ubuntu" panose="020B0504030602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6BE291B-72A3-914E-941F-22B3D4485704}"/>
              </a:ext>
            </a:extLst>
          </p:cNvPr>
          <p:cNvGrpSpPr/>
          <p:nvPr/>
        </p:nvGrpSpPr>
        <p:grpSpPr>
          <a:xfrm>
            <a:off x="8098974" y="1914749"/>
            <a:ext cx="3178625" cy="4212130"/>
            <a:chOff x="8098973" y="1914754"/>
            <a:chExt cx="3178625" cy="421213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CE10C89-2B62-9147-92E8-D5F6AB3D02A2}"/>
                </a:ext>
              </a:extLst>
            </p:cNvPr>
            <p:cNvGrpSpPr/>
            <p:nvPr/>
          </p:nvGrpSpPr>
          <p:grpSpPr>
            <a:xfrm>
              <a:off x="8098973" y="1914754"/>
              <a:ext cx="3178625" cy="4212130"/>
              <a:chOff x="1799303" y="1268361"/>
              <a:chExt cx="806411" cy="914401"/>
            </a:xfrm>
            <a:solidFill>
              <a:srgbClr val="232A4E"/>
            </a:solidFill>
            <a:effectLst>
              <a:outerShdw blurRad="609600" dist="114300" dir="5400000" algn="t" rotWithShape="0">
                <a:prstClr val="black">
                  <a:alpha val="14000"/>
                </a:prstClr>
              </a:outerShdw>
            </a:effectLst>
          </p:grpSpPr>
          <p:sp>
            <p:nvSpPr>
              <p:cNvPr id="27" name="Rectangle: Top Corners Rounded 10">
                <a:extLst>
                  <a:ext uri="{FF2B5EF4-FFF2-40B4-BE49-F238E27FC236}">
                    <a16:creationId xmlns:a16="http://schemas.microsoft.com/office/drawing/2014/main" id="{798D4502-5390-F64A-82AC-0B3BE40817A3}"/>
                  </a:ext>
                </a:extLst>
              </p:cNvPr>
              <p:cNvSpPr/>
              <p:nvPr/>
            </p:nvSpPr>
            <p:spPr>
              <a:xfrm rot="16200000">
                <a:off x="1408586" y="1659078"/>
                <a:ext cx="914400" cy="132966"/>
              </a:xfrm>
              <a:prstGeom prst="round2SameRect">
                <a:avLst>
                  <a:gd name="adj1" fmla="val 22155"/>
                  <a:gd name="adj2" fmla="val 0"/>
                </a:avLst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: Top Corners Rounded 11">
                <a:extLst>
                  <a:ext uri="{FF2B5EF4-FFF2-40B4-BE49-F238E27FC236}">
                    <a16:creationId xmlns:a16="http://schemas.microsoft.com/office/drawing/2014/main" id="{F01F2C0F-F0BB-B741-A30A-16C5279B06CF}"/>
                  </a:ext>
                </a:extLst>
              </p:cNvPr>
              <p:cNvSpPr/>
              <p:nvPr/>
            </p:nvSpPr>
            <p:spPr>
              <a:xfrm rot="5400000">
                <a:off x="1811792" y="1388839"/>
                <a:ext cx="914400" cy="673445"/>
              </a:xfrm>
              <a:prstGeom prst="round2SameRect">
                <a:avLst>
                  <a:gd name="adj1" fmla="val 2989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FCEFE6-CCA0-F64E-AD25-36B044637D6E}"/>
                </a:ext>
              </a:extLst>
            </p:cNvPr>
            <p:cNvSpPr/>
            <p:nvPr/>
          </p:nvSpPr>
          <p:spPr>
            <a:xfrm>
              <a:off x="8209668" y="2450778"/>
              <a:ext cx="2957238" cy="36636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Clr>
                  <a:schemeClr val="bg1">
                    <a:lumMod val="75000"/>
                  </a:schemeClr>
                </a:buClr>
              </a:pPr>
              <a:endParaRPr lang="en-US" sz="1200" dirty="0">
                <a:solidFill>
                  <a:srgbClr val="232A4E"/>
                </a:solidFill>
                <a:latin typeface="Consolas" panose="020B0609020204030204" pitchFamily="49" charset="0"/>
              </a:endParaRPr>
            </a:p>
            <a:p>
              <a:pPr marL="514350" indent="-514350">
                <a:lnSpc>
                  <a:spcPct val="150000"/>
                </a:lnSpc>
                <a:buClr>
                  <a:schemeClr val="bg1">
                    <a:lumMod val="75000"/>
                  </a:schemeClr>
                </a:buClr>
                <a:buFont typeface="+mj-lt"/>
                <a:buAutoNum type="arabicPeriod"/>
              </a:pPr>
              <a:r>
                <a:rPr lang="en-AU" sz="120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const</a:t>
              </a:r>
              <a:r>
                <a:rPr lang="en-AU" sz="1200" dirty="0">
                  <a:solidFill>
                    <a:srgbClr val="232A4E"/>
                  </a:solidFill>
                  <a:latin typeface="Consolas" panose="020B0609020204030204" pitchFamily="49" charset="0"/>
                </a:rPr>
                <a:t> </a:t>
              </a:r>
              <a:r>
                <a:rPr lang="en-AU" sz="1200" dirty="0" err="1">
                  <a:solidFill>
                    <a:srgbClr val="232A4E"/>
                  </a:solidFill>
                  <a:latin typeface="Consolas" panose="020B0609020204030204" pitchFamily="49" charset="0"/>
                </a:rPr>
                <a:t>toggleButton</a:t>
              </a:r>
              <a:r>
                <a:rPr lang="en-AU" sz="1200" dirty="0">
                  <a:solidFill>
                    <a:srgbClr val="232A4E"/>
                  </a:solidFill>
                  <a:latin typeface="Consolas" panose="020B0609020204030204" pitchFamily="49" charset="0"/>
                </a:rPr>
                <a:t> = </a:t>
              </a:r>
              <a:r>
                <a:rPr lang="en-AU" sz="1200" dirty="0" err="1">
                  <a:solidFill>
                    <a:srgbClr val="232A4E"/>
                  </a:solidFill>
                  <a:latin typeface="Consolas" panose="020B0609020204030204" pitchFamily="49" charset="0"/>
                </a:rPr>
                <a:t>document.getElementsByClassName</a:t>
              </a:r>
              <a:r>
                <a:rPr lang="en-AU" sz="1200" dirty="0">
                  <a:solidFill>
                    <a:srgbClr val="232A4E"/>
                  </a:solidFill>
                  <a:latin typeface="Consolas" panose="020B0609020204030204" pitchFamily="49" charset="0"/>
                </a:rPr>
                <a:t>('toggle-button')[0]</a:t>
              </a:r>
            </a:p>
            <a:p>
              <a:pPr marL="514350" indent="-514350">
                <a:lnSpc>
                  <a:spcPct val="150000"/>
                </a:lnSpc>
                <a:buClr>
                  <a:schemeClr val="bg1">
                    <a:lumMod val="75000"/>
                  </a:schemeClr>
                </a:buClr>
                <a:buFont typeface="+mj-lt"/>
                <a:buAutoNum type="arabicPeriod"/>
              </a:pPr>
              <a:r>
                <a:rPr lang="en-AU" sz="120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const</a:t>
              </a:r>
              <a:r>
                <a:rPr lang="en-AU" sz="1200" dirty="0">
                  <a:solidFill>
                    <a:srgbClr val="232A4E"/>
                  </a:solidFill>
                  <a:latin typeface="Consolas" panose="020B0609020204030204" pitchFamily="49" charset="0"/>
                </a:rPr>
                <a:t> </a:t>
              </a:r>
              <a:r>
                <a:rPr lang="en-AU" sz="1200" dirty="0" err="1">
                  <a:solidFill>
                    <a:srgbClr val="232A4E"/>
                  </a:solidFill>
                  <a:latin typeface="Consolas" panose="020B0609020204030204" pitchFamily="49" charset="0"/>
                </a:rPr>
                <a:t>navbarLinks</a:t>
              </a:r>
              <a:r>
                <a:rPr lang="en-AU" sz="1200" dirty="0">
                  <a:solidFill>
                    <a:srgbClr val="232A4E"/>
                  </a:solidFill>
                  <a:latin typeface="Consolas" panose="020B0609020204030204" pitchFamily="49" charset="0"/>
                </a:rPr>
                <a:t> = </a:t>
              </a:r>
              <a:r>
                <a:rPr lang="en-AU" sz="1200" dirty="0" err="1">
                  <a:solidFill>
                    <a:srgbClr val="232A4E"/>
                  </a:solidFill>
                  <a:latin typeface="Consolas" panose="020B0609020204030204" pitchFamily="49" charset="0"/>
                </a:rPr>
                <a:t>document.getElementsByClassName</a:t>
              </a:r>
              <a:r>
                <a:rPr lang="en-AU" sz="1200" dirty="0">
                  <a:solidFill>
                    <a:srgbClr val="232A4E"/>
                  </a:solidFill>
                  <a:latin typeface="Consolas" panose="020B0609020204030204" pitchFamily="49" charset="0"/>
                </a:rPr>
                <a:t>('navbar-links')[0]</a:t>
              </a:r>
            </a:p>
            <a:p>
              <a:pPr marL="514350" indent="-514350">
                <a:lnSpc>
                  <a:spcPct val="150000"/>
                </a:lnSpc>
                <a:buClr>
                  <a:schemeClr val="bg1">
                    <a:lumMod val="75000"/>
                  </a:schemeClr>
                </a:buClr>
                <a:buFont typeface="+mj-lt"/>
                <a:buAutoNum type="arabicPeriod"/>
              </a:pPr>
              <a:r>
                <a:rPr lang="en-AU" sz="1200" dirty="0" err="1">
                  <a:solidFill>
                    <a:srgbClr val="232A4E"/>
                  </a:solidFill>
                  <a:latin typeface="Consolas" panose="020B0609020204030204" pitchFamily="49" charset="0"/>
                </a:rPr>
                <a:t>toggleButton.addEventListener</a:t>
              </a:r>
              <a:r>
                <a:rPr lang="en-AU" sz="1200" dirty="0">
                  <a:solidFill>
                    <a:srgbClr val="232A4E"/>
                  </a:solidFill>
                  <a:latin typeface="Consolas" panose="020B0609020204030204" pitchFamily="49" charset="0"/>
                </a:rPr>
                <a:t>(</a:t>
              </a:r>
              <a:r>
                <a:rPr lang="en-AU" sz="12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'click', </a:t>
              </a:r>
              <a:r>
                <a:rPr lang="en-AU" sz="1200" dirty="0">
                  <a:solidFill>
                    <a:srgbClr val="232A4E"/>
                  </a:solidFill>
                  <a:latin typeface="Consolas" panose="020B0609020204030204" pitchFamily="49" charset="0"/>
                </a:rPr>
                <a:t>() =&gt; {</a:t>
              </a:r>
            </a:p>
            <a:p>
              <a:pPr marL="514350" indent="-514350">
                <a:lnSpc>
                  <a:spcPct val="150000"/>
                </a:lnSpc>
                <a:buClr>
                  <a:schemeClr val="bg1">
                    <a:lumMod val="75000"/>
                  </a:schemeClr>
                </a:buClr>
                <a:buFont typeface="+mj-lt"/>
                <a:buAutoNum type="arabicPeriod"/>
              </a:pPr>
              <a:r>
                <a:rPr lang="en-AU" sz="1200" dirty="0" err="1">
                  <a:solidFill>
                    <a:srgbClr val="232A4E"/>
                  </a:solidFill>
                  <a:latin typeface="Consolas" panose="020B0609020204030204" pitchFamily="49" charset="0"/>
                </a:rPr>
                <a:t>navbarLinks.classList.toggle</a:t>
              </a:r>
              <a:r>
                <a:rPr lang="en-AU" sz="1200" dirty="0">
                  <a:solidFill>
                    <a:srgbClr val="232A4E"/>
                  </a:solidFill>
                  <a:latin typeface="Consolas" panose="020B0609020204030204" pitchFamily="49" charset="0"/>
                </a:rPr>
                <a:t>(</a:t>
              </a:r>
              <a:r>
                <a:rPr lang="en-AU" sz="12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'active’)</a:t>
              </a:r>
            </a:p>
            <a:p>
              <a:pPr marL="514350" indent="-514350">
                <a:lnSpc>
                  <a:spcPct val="150000"/>
                </a:lnSpc>
                <a:buClr>
                  <a:schemeClr val="bg1">
                    <a:lumMod val="75000"/>
                  </a:schemeClr>
                </a:buClr>
                <a:buFont typeface="+mj-lt"/>
                <a:buAutoNum type="arabicPeriod"/>
              </a:pPr>
              <a:r>
                <a:rPr lang="en-AU" sz="1200" dirty="0">
                  <a:solidFill>
                    <a:srgbClr val="232A4E"/>
                  </a:solidFill>
                  <a:latin typeface="Consolas" panose="020B0609020204030204" pitchFamily="49" charset="0"/>
                </a:rPr>
                <a:t>})</a:t>
              </a:r>
            </a:p>
            <a:p>
              <a:pPr marL="514350" indent="-514350">
                <a:lnSpc>
                  <a:spcPct val="150000"/>
                </a:lnSpc>
                <a:buClr>
                  <a:schemeClr val="bg1">
                    <a:lumMod val="75000"/>
                  </a:schemeClr>
                </a:buClr>
                <a:buFont typeface="+mj-lt"/>
                <a:buAutoNum type="arabicPeriod"/>
              </a:pPr>
              <a:endParaRPr lang="en-US" sz="1200" dirty="0">
                <a:solidFill>
                  <a:srgbClr val="232A4E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EB41015-B89F-614A-85A6-AB59110A3EFC}"/>
                </a:ext>
              </a:extLst>
            </p:cNvPr>
            <p:cNvSpPr/>
            <p:nvPr/>
          </p:nvSpPr>
          <p:spPr>
            <a:xfrm>
              <a:off x="8692339" y="2031596"/>
              <a:ext cx="1435008" cy="349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da-DK" sz="1400" b="1" dirty="0">
                  <a:solidFill>
                    <a:srgbClr val="232A4E"/>
                  </a:solidFill>
                  <a:latin typeface="Ubuntu" panose="020B0504030602030204" pitchFamily="34" charset="0"/>
                </a:rPr>
                <a:t>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067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99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F55AE94-7E0B-4930-8646-AFDB121DEE46}"/>
              </a:ext>
            </a:extLst>
          </p:cNvPr>
          <p:cNvSpPr/>
          <p:nvPr/>
        </p:nvSpPr>
        <p:spPr>
          <a:xfrm>
            <a:off x="686117" y="1828800"/>
            <a:ext cx="1752283" cy="4859594"/>
          </a:xfrm>
          <a:custGeom>
            <a:avLst/>
            <a:gdLst/>
            <a:ahLst/>
            <a:cxnLst/>
            <a:rect l="l" t="t" r="r" b="b"/>
            <a:pathLst>
              <a:path w="1650336" h="4576865">
                <a:moveTo>
                  <a:pt x="1650336" y="0"/>
                </a:moveTo>
                <a:lnTo>
                  <a:pt x="1650336" y="356206"/>
                </a:lnTo>
                <a:cubicBezTo>
                  <a:pt x="1257399" y="366457"/>
                  <a:pt x="1060931" y="536445"/>
                  <a:pt x="1060931" y="866170"/>
                </a:cubicBezTo>
                <a:lnTo>
                  <a:pt x="1060931" y="1622147"/>
                </a:lnTo>
                <a:cubicBezTo>
                  <a:pt x="1060931" y="1989458"/>
                  <a:pt x="870441" y="2206428"/>
                  <a:pt x="489463" y="2273057"/>
                </a:cubicBezTo>
                <a:lnTo>
                  <a:pt x="489463" y="2303808"/>
                </a:lnTo>
                <a:cubicBezTo>
                  <a:pt x="870441" y="2370436"/>
                  <a:pt x="1060931" y="2587406"/>
                  <a:pt x="1060931" y="2954717"/>
                </a:cubicBezTo>
                <a:lnTo>
                  <a:pt x="1060931" y="3715820"/>
                </a:lnTo>
                <a:cubicBezTo>
                  <a:pt x="1060931" y="3890079"/>
                  <a:pt x="1110902" y="4016502"/>
                  <a:pt x="1210845" y="4095089"/>
                </a:cubicBezTo>
                <a:cubicBezTo>
                  <a:pt x="1310787" y="4173677"/>
                  <a:pt x="1457285" y="4214679"/>
                  <a:pt x="1650336" y="4218096"/>
                </a:cubicBezTo>
                <a:lnTo>
                  <a:pt x="1650336" y="4576865"/>
                </a:lnTo>
                <a:cubicBezTo>
                  <a:pt x="1325736" y="4573448"/>
                  <a:pt x="1074598" y="4499132"/>
                  <a:pt x="896922" y="4353915"/>
                </a:cubicBezTo>
                <a:cubicBezTo>
                  <a:pt x="719246" y="4208700"/>
                  <a:pt x="630408" y="4004543"/>
                  <a:pt x="630408" y="3741446"/>
                </a:cubicBezTo>
                <a:lnTo>
                  <a:pt x="630408" y="2964968"/>
                </a:lnTo>
                <a:cubicBezTo>
                  <a:pt x="630408" y="2787292"/>
                  <a:pt x="576592" y="2660441"/>
                  <a:pt x="468962" y="2584416"/>
                </a:cubicBezTo>
                <a:cubicBezTo>
                  <a:pt x="361331" y="2508392"/>
                  <a:pt x="205011" y="2470379"/>
                  <a:pt x="0" y="2470379"/>
                </a:cubicBezTo>
                <a:lnTo>
                  <a:pt x="0" y="2109048"/>
                </a:lnTo>
                <a:cubicBezTo>
                  <a:pt x="222095" y="2105631"/>
                  <a:pt x="382687" y="2064629"/>
                  <a:pt x="481775" y="1986041"/>
                </a:cubicBezTo>
                <a:cubicBezTo>
                  <a:pt x="580864" y="1907454"/>
                  <a:pt x="630408" y="1786156"/>
                  <a:pt x="630408" y="1622147"/>
                </a:cubicBezTo>
                <a:lnTo>
                  <a:pt x="630408" y="837981"/>
                </a:lnTo>
                <a:cubicBezTo>
                  <a:pt x="630408" y="573176"/>
                  <a:pt x="722663" y="367311"/>
                  <a:pt x="907172" y="220386"/>
                </a:cubicBezTo>
                <a:cubicBezTo>
                  <a:pt x="1091682" y="73462"/>
                  <a:pt x="1339404" y="0"/>
                  <a:pt x="16503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" panose="020B050403060203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B5578BB-F5A2-475D-8149-DF420CBC29EE}"/>
              </a:ext>
            </a:extLst>
          </p:cNvPr>
          <p:cNvSpPr/>
          <p:nvPr/>
        </p:nvSpPr>
        <p:spPr>
          <a:xfrm>
            <a:off x="4686776" y="-1"/>
            <a:ext cx="4457224" cy="6740193"/>
          </a:xfrm>
          <a:custGeom>
            <a:avLst/>
            <a:gdLst>
              <a:gd name="connsiteX0" fmla="*/ 272225 w 1752283"/>
              <a:gd name="connsiteY0" fmla="*/ 0 h 2649794"/>
              <a:gd name="connsiteX1" fmla="*/ 950806 w 1752283"/>
              <a:gd name="connsiteY1" fmla="*/ 0 h 2649794"/>
              <a:gd name="connsiteX2" fmla="*/ 889449 w 1752283"/>
              <a:gd name="connsiteY2" fmla="*/ 56741 h 2649794"/>
              <a:gd name="connsiteX3" fmla="*/ 519699 w 1752283"/>
              <a:gd name="connsiteY3" fmla="*/ 203672 h 2649794"/>
              <a:gd name="connsiteX4" fmla="*/ 519699 w 1752283"/>
              <a:gd name="connsiteY4" fmla="*/ 236322 h 2649794"/>
              <a:gd name="connsiteX5" fmla="*/ 1126469 w 1752283"/>
              <a:gd name="connsiteY5" fmla="*/ 927440 h 2649794"/>
              <a:gd name="connsiteX6" fmla="*/ 1126469 w 1752283"/>
              <a:gd name="connsiteY6" fmla="*/ 1735559 h 2649794"/>
              <a:gd name="connsiteX7" fmla="*/ 1285643 w 1752283"/>
              <a:gd name="connsiteY7" fmla="*/ 2138257 h 2649794"/>
              <a:gd name="connsiteX8" fmla="*/ 1752283 w 1752283"/>
              <a:gd name="connsiteY8" fmla="*/ 2268863 h 2649794"/>
              <a:gd name="connsiteX9" fmla="*/ 1752283 w 1752283"/>
              <a:gd name="connsiteY9" fmla="*/ 2649794 h 2649794"/>
              <a:gd name="connsiteX10" fmla="*/ 952328 w 1752283"/>
              <a:gd name="connsiteY10" fmla="*/ 2413072 h 2649794"/>
              <a:gd name="connsiteX11" fmla="*/ 669351 w 1752283"/>
              <a:gd name="connsiteY11" fmla="*/ 1762768 h 2649794"/>
              <a:gd name="connsiteX12" fmla="*/ 669351 w 1752283"/>
              <a:gd name="connsiteY12" fmla="*/ 938325 h 2649794"/>
              <a:gd name="connsiteX13" fmla="*/ 497932 w 1752283"/>
              <a:gd name="connsiteY13" fmla="*/ 534265 h 2649794"/>
              <a:gd name="connsiteX14" fmla="*/ 0 w 1752283"/>
              <a:gd name="connsiteY14" fmla="*/ 413183 h 2649794"/>
              <a:gd name="connsiteX15" fmla="*/ 0 w 1752283"/>
              <a:gd name="connsiteY15" fmla="*/ 29531 h 2649794"/>
              <a:gd name="connsiteX16" fmla="*/ 164617 w 1752283"/>
              <a:gd name="connsiteY16" fmla="*/ 19328 h 264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52283" h="2649794">
                <a:moveTo>
                  <a:pt x="272225" y="0"/>
                </a:moveTo>
                <a:lnTo>
                  <a:pt x="950806" y="0"/>
                </a:lnTo>
                <a:lnTo>
                  <a:pt x="889449" y="56741"/>
                </a:lnTo>
                <a:cubicBezTo>
                  <a:pt x="794641" y="128166"/>
                  <a:pt x="671391" y="177143"/>
                  <a:pt x="519699" y="203672"/>
                </a:cubicBezTo>
                <a:lnTo>
                  <a:pt x="519699" y="236322"/>
                </a:lnTo>
                <a:cubicBezTo>
                  <a:pt x="924211" y="307066"/>
                  <a:pt x="1126469" y="537440"/>
                  <a:pt x="1126469" y="927440"/>
                </a:cubicBezTo>
                <a:lnTo>
                  <a:pt x="1126469" y="1735559"/>
                </a:lnTo>
                <a:cubicBezTo>
                  <a:pt x="1126469" y="1920583"/>
                  <a:pt x="1179526" y="2054816"/>
                  <a:pt x="1285643" y="2138257"/>
                </a:cubicBezTo>
                <a:cubicBezTo>
                  <a:pt x="1391759" y="2221700"/>
                  <a:pt x="1547307" y="2265235"/>
                  <a:pt x="1752283" y="2268863"/>
                </a:cubicBezTo>
                <a:lnTo>
                  <a:pt x="1752283" y="2649794"/>
                </a:lnTo>
                <a:cubicBezTo>
                  <a:pt x="1407632" y="2646166"/>
                  <a:pt x="1140980" y="2567259"/>
                  <a:pt x="952328" y="2413072"/>
                </a:cubicBezTo>
                <a:cubicBezTo>
                  <a:pt x="763677" y="2258886"/>
                  <a:pt x="669351" y="2042118"/>
                  <a:pt x="669351" y="1762768"/>
                </a:cubicBezTo>
                <a:lnTo>
                  <a:pt x="669351" y="938325"/>
                </a:lnTo>
                <a:cubicBezTo>
                  <a:pt x="669351" y="749673"/>
                  <a:pt x="612210" y="614986"/>
                  <a:pt x="497932" y="534265"/>
                </a:cubicBezTo>
                <a:cubicBezTo>
                  <a:pt x="383652" y="453545"/>
                  <a:pt x="217675" y="413183"/>
                  <a:pt x="0" y="413183"/>
                </a:cubicBezTo>
                <a:lnTo>
                  <a:pt x="0" y="29531"/>
                </a:lnTo>
                <a:cubicBezTo>
                  <a:pt x="58954" y="28624"/>
                  <a:pt x="113826" y="25223"/>
                  <a:pt x="164617" y="19328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18D8-55C4-4A3A-BB60-71DAF7CBFFDD}"/>
              </a:ext>
            </a:extLst>
          </p:cNvPr>
          <p:cNvSpPr/>
          <p:nvPr/>
        </p:nvSpPr>
        <p:spPr>
          <a:xfrm>
            <a:off x="2648426" y="2273263"/>
            <a:ext cx="5276374" cy="975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4800" dirty="0">
                <a:solidFill>
                  <a:schemeClr val="bg1"/>
                </a:solidFill>
                <a:latin typeface="Ubuntu" panose="020B0504030602030204" pitchFamily="34" charset="0"/>
                <a:cs typeface="Poppins" panose="00000500000000000000" pitchFamily="2" charset="0"/>
              </a:rPr>
              <a:t>Let’s have a look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439D54-429F-4582-A243-61681CF43EFC}"/>
              </a:ext>
            </a:extLst>
          </p:cNvPr>
          <p:cNvGrpSpPr/>
          <p:nvPr/>
        </p:nvGrpSpPr>
        <p:grpSpPr>
          <a:xfrm>
            <a:off x="2648426" y="3730035"/>
            <a:ext cx="6800348" cy="340520"/>
            <a:chOff x="2571750" y="4235618"/>
            <a:chExt cx="6800348" cy="3405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E8D7D0-A797-4D35-9C51-3DAC253807B1}"/>
                </a:ext>
              </a:extLst>
            </p:cNvPr>
            <p:cNvSpPr txBox="1"/>
            <p:nvPr/>
          </p:nvSpPr>
          <p:spPr>
            <a:xfrm>
              <a:off x="2571750" y="4235618"/>
              <a:ext cx="5239860" cy="340519"/>
            </a:xfrm>
            <a:prstGeom prst="roundRect">
              <a:avLst/>
            </a:prstGeom>
            <a:solidFill>
              <a:schemeClr val="bg1">
                <a:alpha val="3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https://mystifying-cray-6ea88a.netlify.app/</a:t>
              </a:r>
              <a:r>
                <a:rPr lang="en-US" sz="1400" dirty="0" err="1">
                  <a:solidFill>
                    <a:schemeClr val="bg1"/>
                  </a:solidFill>
                </a:rPr>
                <a:t>index.html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hlinkClick r:id="rId3"/>
              <a:extLst>
                <a:ext uri="{FF2B5EF4-FFF2-40B4-BE49-F238E27FC236}">
                  <a16:creationId xmlns:a16="http://schemas.microsoft.com/office/drawing/2014/main" id="{68D63F5B-6738-4CBF-BFF6-61FFF941F3BF}"/>
                </a:ext>
              </a:extLst>
            </p:cNvPr>
            <p:cNvSpPr txBox="1"/>
            <p:nvPr/>
          </p:nvSpPr>
          <p:spPr>
            <a:xfrm>
              <a:off x="7620502" y="4235618"/>
              <a:ext cx="1751596" cy="34052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/>
                </a:gs>
                <a:gs pos="99000">
                  <a:schemeClr val="accent3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050" b="1">
                  <a:solidFill>
                    <a:schemeClr val="lt1"/>
                  </a:solidFill>
                  <a:latin typeface="Ubuntu" panose="020B0504030602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Search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52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8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Coder;//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0088FF"/>
      </a:accent1>
      <a:accent2>
        <a:srgbClr val="E700B2"/>
      </a:accent2>
      <a:accent3>
        <a:srgbClr val="FF6C41"/>
      </a:accent3>
      <a:accent4>
        <a:srgbClr val="FFBB37"/>
      </a:accent4>
      <a:accent5>
        <a:srgbClr val="FF0071"/>
      </a:accent5>
      <a:accent6>
        <a:srgbClr val="FF6C41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4BF70CF-403C-4D4F-A768-48878F1D23C5}">
  <we:reference id="wa104379997" version="2.0.0.0" store="en-US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1974</TotalTime>
  <Words>628</Words>
  <Application>Microsoft Macintosh PowerPoint</Application>
  <PresentationFormat>Widescreen</PresentationFormat>
  <Paragraphs>78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Nexa Light</vt:lpstr>
      <vt:lpstr>Open Sans Light</vt:lpstr>
      <vt:lpstr>Ubuntu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Galang</dc:creator>
  <cp:lastModifiedBy>Matilda Morton</cp:lastModifiedBy>
  <cp:revision>169</cp:revision>
  <dcterms:created xsi:type="dcterms:W3CDTF">2019-03-30T07:35:01Z</dcterms:created>
  <dcterms:modified xsi:type="dcterms:W3CDTF">2021-11-11T09:43:35Z</dcterms:modified>
</cp:coreProperties>
</file>