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9" r:id="rId4"/>
  </p:sldMasterIdLst>
  <p:notesMasterIdLst>
    <p:notesMasterId r:id="rId8"/>
  </p:notesMasterIdLst>
  <p:handoutMasterIdLst>
    <p:handoutMasterId r:id="rId9"/>
  </p:handoutMasterIdLst>
  <p:sldIdLst>
    <p:sldId id="267" r:id="rId5"/>
    <p:sldId id="268" r:id="rId6"/>
    <p:sldId id="272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Dancing Script" panose="020B0604020202020204" charset="0"/>
      <p:regular r:id="rId16"/>
      <p:bold r:id="rId17"/>
    </p:embeddedFont>
    <p:embeddedFont>
      <p:font typeface="Garamond" panose="02020404030301010803" pitchFamily="18" charset="0"/>
      <p:regular r:id="rId18"/>
      <p:bold r:id="rId19"/>
      <p:italic r:id="rId20"/>
    </p:embeddedFont>
  </p:embeddedFontLst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98" autoAdjust="0"/>
  </p:normalViewPr>
  <p:slideViewPr>
    <p:cSldViewPr snapToGrid="0">
      <p:cViewPr varScale="1">
        <p:scale>
          <a:sx n="68" d="100"/>
          <a:sy n="68" d="100"/>
        </p:scale>
        <p:origin x="115" y="139"/>
      </p:cViewPr>
      <p:guideLst/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38199-6CD6-416F-9D7C-FD90F2B21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E2824-9142-41EE-842F-22FACA7E2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27D4A5-0F7A-B84A-AC68-A7060EBA3009}" type="datetimeFigureOut">
              <a:rPr lang="en-US"/>
              <a:pPr>
                <a:defRPr/>
              </a:pPr>
              <a:t>10/23/2023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F76BB-AE0E-4FD9-8380-4157CC162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CE864-9434-45CC-AC67-3C2EC6FF40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E7FAF3-D76D-624C-B71E-C97908AE3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862582-74F6-A04D-A3EE-20E3CC3956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AF269-12D1-7647-A9F1-EE62C845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28F7422-EAC4-9F43-A81A-F38037A65FDA}" type="datetimeFigureOut">
              <a:rPr lang="en-US"/>
              <a:pPr>
                <a:defRPr/>
              </a:pPr>
              <a:t>10/23/2023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AD3CE3-EF75-5149-8468-FB9E29D9B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E08DEFB-FD99-A943-B156-068E50BAB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027D-458D-3143-A0FC-AD171B6A5A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F3C3-5578-934C-9442-7A4E938FC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17D9C5-78D3-4B48-81EC-0AD974C4C3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B78844F0-0788-194B-A310-684ED33C98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0A9420A-5F2B-A04B-A259-FCE558BEF1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FD2B1CB-F011-FE4B-8052-CF857C35B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3AD31C-9D26-5A47-AA2C-C1F150918FA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4818C14-8858-C144-9E0D-6012BAE2DD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7A9355F-E2C2-5D49-92F9-F4DB3A30C6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A156B27-37BB-294D-A16D-7D57BC93F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639364-2D62-9D43-9FF7-7E05170F623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4818C14-8858-C144-9E0D-6012BAE2DD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7A9355F-E2C2-5D49-92F9-F4DB3A30C6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A156B27-37BB-294D-A16D-7D57BC93F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639364-2D62-9D43-9FF7-7E05170F623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142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E9DAE0-78FC-E441-BEC7-FFFD9C8855A2}"/>
              </a:ext>
            </a:extLst>
          </p:cNvPr>
          <p:cNvSpPr/>
          <p:nvPr userDrawn="1"/>
        </p:nvSpPr>
        <p:spPr>
          <a:xfrm>
            <a:off x="8061325" y="3560763"/>
            <a:ext cx="2708275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D2DF9-936D-354B-9614-34AE06117E90}"/>
              </a:ext>
            </a:extLst>
          </p:cNvPr>
          <p:cNvSpPr/>
          <p:nvPr userDrawn="1"/>
        </p:nvSpPr>
        <p:spPr>
          <a:xfrm>
            <a:off x="4741863" y="3560763"/>
            <a:ext cx="2708275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5939B-6CF2-434B-9729-585E101CFF1E}"/>
              </a:ext>
            </a:extLst>
          </p:cNvPr>
          <p:cNvSpPr/>
          <p:nvPr userDrawn="1"/>
        </p:nvSpPr>
        <p:spPr>
          <a:xfrm>
            <a:off x="1422400" y="3560763"/>
            <a:ext cx="2706688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op Bar">
            <a:extLst>
              <a:ext uri="{FF2B5EF4-FFF2-40B4-BE49-F238E27FC236}">
                <a16:creationId xmlns:a16="http://schemas.microsoft.com/office/drawing/2014/main" id="{7FEE2D7E-259E-AE44-92FC-61B3FB256687}"/>
              </a:ext>
            </a:extLst>
          </p:cNvPr>
          <p:cNvSpPr/>
          <p:nvPr userDrawn="1"/>
        </p:nvSpPr>
        <p:spPr>
          <a:xfrm>
            <a:off x="-9525" y="1588"/>
            <a:ext cx="12192000" cy="1960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A161A-C6C3-EA45-B93B-EF694FF2F399}"/>
              </a:ext>
            </a:extLst>
          </p:cNvPr>
          <p:cNvSpPr/>
          <p:nvPr userDrawn="1"/>
        </p:nvSpPr>
        <p:spPr>
          <a:xfrm>
            <a:off x="3263900" y="1358900"/>
            <a:ext cx="5753100" cy="423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op Border">
            <a:extLst>
              <a:ext uri="{FF2B5EF4-FFF2-40B4-BE49-F238E27FC236}">
                <a16:creationId xmlns:a16="http://schemas.microsoft.com/office/drawing/2014/main" id="{17C9B9ED-BF38-7C4F-899E-F9438C9605FF}"/>
              </a:ext>
            </a:extLst>
          </p:cNvPr>
          <p:cNvSpPr/>
          <p:nvPr userDrawn="1"/>
        </p:nvSpPr>
        <p:spPr>
          <a:xfrm>
            <a:off x="508000" y="374650"/>
            <a:ext cx="11125200" cy="12160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Subtitle"/>
          <p:cNvSpPr>
            <a:spLocks noGrp="1"/>
          </p:cNvSpPr>
          <p:nvPr>
            <p:ph type="body" sz="quarter" idx="10"/>
          </p:nvPr>
        </p:nvSpPr>
        <p:spPr>
          <a:xfrm>
            <a:off x="3283324" y="1331981"/>
            <a:ext cx="5607691" cy="477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i="1" baseline="0">
                <a:ln>
                  <a:noFill/>
                </a:ln>
                <a:solidFill>
                  <a:srgbClr val="00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508000" y="563912"/>
            <a:ext cx="11125200" cy="655292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10EC80-48DD-134D-A1BB-382FE55437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9E6BA3E-8138-46D7-9F0E-44A6266953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19399" y="1594145"/>
            <a:ext cx="3678615" cy="47330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AB6EF69-7498-48C8-A34A-7537D1DE22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29908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12AF97D-805A-419A-8E93-25A04FA656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90131" y="1594146"/>
            <a:ext cx="3678615" cy="47330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87EEC6C-E7A9-41DF-9DB4-788CA8470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0640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52847100-EDD4-4C14-A385-1907821BC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373" y="1594146"/>
            <a:ext cx="3678615" cy="47330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F765902E-1564-4733-A65B-BB0AB448A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881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31471E09-BB2A-4A79-BE47-FB254D2A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0" y="212841"/>
            <a:ext cx="11648091" cy="817174"/>
          </a:xfrm>
          <a:prstGeom prst="rect">
            <a:avLst/>
          </a:prstGeom>
        </p:spPr>
        <p:txBody>
          <a:bodyPr/>
          <a:lstStyle>
            <a:lvl1pPr>
              <a:defRPr sz="5852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1FC3E0-107E-AF46-908B-DE1EA14749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91570560-5169-4B49-B6C7-7C505A3810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3885" y="3192695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0A5A13D7-8EC1-45AF-9014-411362A4C3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34393" y="2909022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4D439-64BF-484D-A9FF-9A9DA5E23C92}"/>
              </a:ext>
            </a:extLst>
          </p:cNvPr>
          <p:cNvCxnSpPr/>
          <p:nvPr userDrawn="1"/>
        </p:nvCxnSpPr>
        <p:spPr>
          <a:xfrm>
            <a:off x="8058038" y="2601913"/>
            <a:ext cx="3625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7E1E095-3344-4A4A-BD3E-6E1E6A3128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1623" y="3187440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4FEF555-CF76-459F-8D18-32E00A212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2132" y="2903767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3EEDE2-27D9-0542-8EA1-D8BF38539665}"/>
              </a:ext>
            </a:extLst>
          </p:cNvPr>
          <p:cNvCxnSpPr/>
          <p:nvPr userDrawn="1"/>
        </p:nvCxnSpPr>
        <p:spPr>
          <a:xfrm>
            <a:off x="4254388" y="2590800"/>
            <a:ext cx="3625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B2724FD8-03B5-4CDE-8C4A-E9F144DB4B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8853" y="3176930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399D61AF-9859-40A9-997A-D992A79B9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61" y="2893257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239FAB-AAB9-2740-8B86-B046E104E22E}"/>
              </a:ext>
            </a:extLst>
          </p:cNvPr>
          <p:cNvCxnSpPr/>
          <p:nvPr userDrawn="1"/>
        </p:nvCxnSpPr>
        <p:spPr>
          <a:xfrm>
            <a:off x="434863" y="2595563"/>
            <a:ext cx="3625850" cy="0"/>
          </a:xfrm>
          <a:prstGeom prst="line">
            <a:avLst/>
          </a:prstGeom>
          <a:ln w="38100">
            <a:solidFill>
              <a:srgbClr val="DCDC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">
            <a:extLst>
              <a:ext uri="{FF2B5EF4-FFF2-40B4-BE49-F238E27FC236}">
                <a16:creationId xmlns:a16="http://schemas.microsoft.com/office/drawing/2014/main" id="{AAE7E505-FF30-46D5-B1E5-34CD19F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5"/>
            <a:ext cx="10515600" cy="833054"/>
          </a:xfrm>
          <a:prstGeom prst="rect">
            <a:avLst/>
          </a:prstGeom>
        </p:spPr>
        <p:txBody>
          <a:bodyPr/>
          <a:lstStyle>
            <a:lvl1pPr algn="ctr">
              <a:defRPr sz="53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74AD92-9B12-9048-BC9A-949881615B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5AB8A3E7-1A29-4013-87B6-B3CA7AF3EA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6270" y="5092160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9ED69DC-9A51-4DB4-919F-1E727DE59E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6778" y="4808487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0C9093-381B-8848-A50C-7F4871D478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87203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0A94F78-AE6F-D448-B281-35E50CF84EBF}"/>
              </a:ext>
            </a:extLst>
          </p:cNvPr>
          <p:cNvSpPr/>
          <p:nvPr userDrawn="1"/>
        </p:nvSpPr>
        <p:spPr>
          <a:xfrm>
            <a:off x="508000" y="487203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5E6D1654-0FBC-48ED-974B-36B310D2AB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6272" y="3275131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8619829-DCDC-4CF3-9FA4-FB3738D288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6779" y="2991458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16B7BA-EFEB-B848-B5E2-C3ED4E573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04958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EB7F41-205C-8742-8218-D326077E3D5F}"/>
              </a:ext>
            </a:extLst>
          </p:cNvPr>
          <p:cNvSpPr/>
          <p:nvPr userDrawn="1"/>
        </p:nvSpPr>
        <p:spPr>
          <a:xfrm>
            <a:off x="508000" y="304958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DC83CF6-58DF-40ED-90DC-EEE3F48626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9777" y="1458102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6416339-B693-499B-87B5-F25FDA68F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0285" y="1174429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481CA0-DCC5-8C41-A8CB-3E00BC0A2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22713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F58AF0-A278-994F-AEA4-1E8BF2B3B13E}"/>
              </a:ext>
            </a:extLst>
          </p:cNvPr>
          <p:cNvSpPr/>
          <p:nvPr userDrawn="1"/>
        </p:nvSpPr>
        <p:spPr>
          <a:xfrm>
            <a:off x="508000" y="122713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9A333E7A-D47C-4194-9C9B-C6D0D315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91" y="249516"/>
            <a:ext cx="11549991" cy="675399"/>
          </a:xfrm>
          <a:prstGeom prst="rect">
            <a:avLst/>
          </a:prstGeom>
        </p:spPr>
        <p:txBody>
          <a:bodyPr/>
          <a:lstStyle>
            <a:lvl1pPr>
              <a:defRPr sz="483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36BB69-10E1-9A4C-BD6B-3620C7AAE24E}"/>
              </a:ext>
            </a:extLst>
          </p:cNvPr>
          <p:cNvSpPr/>
          <p:nvPr userDrawn="1"/>
        </p:nvSpPr>
        <p:spPr>
          <a:xfrm>
            <a:off x="0" y="15875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A7B1E6-3B8D-D643-A633-DE9AF2B24A4D}"/>
              </a:ext>
            </a:extLst>
          </p:cNvPr>
          <p:cNvSpPr/>
          <p:nvPr userDrawn="1"/>
        </p:nvSpPr>
        <p:spPr>
          <a:xfrm>
            <a:off x="6227763" y="4860925"/>
            <a:ext cx="4859337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28916C5-43EC-40FA-A566-E9B4C37E420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44686" y="5433569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F051D101-3C95-4E76-8C3D-A0B81D33C3F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10625" y="5053488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8EB9D4-A5E1-E144-8B15-0FB8783F4E0F}"/>
              </a:ext>
            </a:extLst>
          </p:cNvPr>
          <p:cNvSpPr/>
          <p:nvPr userDrawn="1"/>
        </p:nvSpPr>
        <p:spPr>
          <a:xfrm>
            <a:off x="10615613" y="5199063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0" name="Right Arrow 13">
            <a:extLst>
              <a:ext uri="{FF2B5EF4-FFF2-40B4-BE49-F238E27FC236}">
                <a16:creationId xmlns:a16="http://schemas.microsoft.com/office/drawing/2014/main" id="{90C30048-88A4-5641-A7CD-D7AEF875E0C7}"/>
              </a:ext>
            </a:extLst>
          </p:cNvPr>
          <p:cNvSpPr/>
          <p:nvPr userDrawn="1"/>
        </p:nvSpPr>
        <p:spPr>
          <a:xfrm>
            <a:off x="5964238" y="5564188"/>
            <a:ext cx="244475" cy="22225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1FD0B3-AE27-4749-9B91-601BB2B4C0B3}"/>
              </a:ext>
            </a:extLst>
          </p:cNvPr>
          <p:cNvSpPr/>
          <p:nvPr userDrawn="1"/>
        </p:nvSpPr>
        <p:spPr>
          <a:xfrm>
            <a:off x="1084263" y="4868863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F3B1D0C-5838-4E16-9D21-0A6531C3A7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14363" y="5424224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EEEB1D32-5B7C-41BE-9337-2C4F0F7137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80303" y="5044143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ABCFD5-5FD3-CA4B-8F17-1281132A4093}"/>
              </a:ext>
            </a:extLst>
          </p:cNvPr>
          <p:cNvSpPr/>
          <p:nvPr userDrawn="1"/>
        </p:nvSpPr>
        <p:spPr>
          <a:xfrm>
            <a:off x="604838" y="521335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45" name="Right Arrow 11">
            <a:extLst>
              <a:ext uri="{FF2B5EF4-FFF2-40B4-BE49-F238E27FC236}">
                <a16:creationId xmlns:a16="http://schemas.microsoft.com/office/drawing/2014/main" id="{915E4571-A6C7-C64B-A757-D88A6D01B2C6}"/>
              </a:ext>
            </a:extLst>
          </p:cNvPr>
          <p:cNvSpPr/>
          <p:nvPr userDrawn="1"/>
        </p:nvSpPr>
        <p:spPr>
          <a:xfrm rot="5400000">
            <a:off x="3432017" y="4613780"/>
            <a:ext cx="182562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57164-6ACC-AB46-B21F-AB77288B18E4}"/>
              </a:ext>
            </a:extLst>
          </p:cNvPr>
          <p:cNvSpPr/>
          <p:nvPr userDrawn="1"/>
        </p:nvSpPr>
        <p:spPr>
          <a:xfrm>
            <a:off x="1084263" y="3067050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1A245369-495F-42BE-AAF6-CDA3BA185C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08330" y="3629487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681671E3-A3EC-4791-959E-6DFE7B8B74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74269" y="3249406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55B985-A831-D545-B378-FE3567DF3866}"/>
              </a:ext>
            </a:extLst>
          </p:cNvPr>
          <p:cNvSpPr/>
          <p:nvPr userDrawn="1"/>
        </p:nvSpPr>
        <p:spPr>
          <a:xfrm>
            <a:off x="627063" y="3417888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5A0238D-EA5F-474B-9A2D-8D6AF4B4E2B7}"/>
              </a:ext>
            </a:extLst>
          </p:cNvPr>
          <p:cNvSpPr/>
          <p:nvPr userDrawn="1"/>
        </p:nvSpPr>
        <p:spPr>
          <a:xfrm rot="10800000">
            <a:off x="5970502" y="3773573"/>
            <a:ext cx="242888" cy="2238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E3D6DE-6AB3-6445-9F67-760FCEB15426}"/>
              </a:ext>
            </a:extLst>
          </p:cNvPr>
          <p:cNvSpPr/>
          <p:nvPr userDrawn="1"/>
        </p:nvSpPr>
        <p:spPr>
          <a:xfrm>
            <a:off x="6202363" y="3073400"/>
            <a:ext cx="4859337" cy="15890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3BC10282-0522-4A30-82E3-705D81F2F3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57778" y="3629487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C8A8626B-CE57-41A7-96FF-B5FD9A5F1C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23717" y="3249406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70FA8E-27C3-224F-83A4-084B7B6872BD}"/>
              </a:ext>
            </a:extLst>
          </p:cNvPr>
          <p:cNvSpPr/>
          <p:nvPr userDrawn="1"/>
        </p:nvSpPr>
        <p:spPr>
          <a:xfrm>
            <a:off x="10615613" y="3444875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215E3B4C-28A2-3842-A50A-7B9C43B3FD65}"/>
              </a:ext>
            </a:extLst>
          </p:cNvPr>
          <p:cNvSpPr/>
          <p:nvPr userDrawn="1"/>
        </p:nvSpPr>
        <p:spPr>
          <a:xfrm rot="5400000">
            <a:off x="8552657" y="2818231"/>
            <a:ext cx="182562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8331CC-6210-D74B-B1C6-B69FA13D2D61}"/>
              </a:ext>
            </a:extLst>
          </p:cNvPr>
          <p:cNvSpPr/>
          <p:nvPr userDrawn="1"/>
        </p:nvSpPr>
        <p:spPr>
          <a:xfrm>
            <a:off x="6211888" y="1300163"/>
            <a:ext cx="4860925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87A139C7-8CB3-479E-B07D-C307E3015C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60830" y="1844591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A68C2D44-875B-46FC-AE39-E30A4252D2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26769" y="1464510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5300EF-A560-BE4F-B381-3A1E3058CD74}"/>
              </a:ext>
            </a:extLst>
          </p:cNvPr>
          <p:cNvSpPr/>
          <p:nvPr userDrawn="1"/>
        </p:nvSpPr>
        <p:spPr>
          <a:xfrm>
            <a:off x="10629900" y="163830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8" name="Right Arrow 10">
            <a:extLst>
              <a:ext uri="{FF2B5EF4-FFF2-40B4-BE49-F238E27FC236}">
                <a16:creationId xmlns:a16="http://schemas.microsoft.com/office/drawing/2014/main" id="{764E65B4-0329-7749-9436-5A27BCA075FA}"/>
              </a:ext>
            </a:extLst>
          </p:cNvPr>
          <p:cNvSpPr/>
          <p:nvPr userDrawn="1"/>
        </p:nvSpPr>
        <p:spPr>
          <a:xfrm>
            <a:off x="5952374" y="2005013"/>
            <a:ext cx="246063" cy="22383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65A64B-D84C-3441-818E-5E54F8D976D6}"/>
              </a:ext>
            </a:extLst>
          </p:cNvPr>
          <p:cNvSpPr/>
          <p:nvPr userDrawn="1"/>
        </p:nvSpPr>
        <p:spPr>
          <a:xfrm>
            <a:off x="1082675" y="1287463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32973750-DBB1-4234-91F5-B21660C18B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08330" y="1844591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75ABE172-4EFC-49C3-A0EB-422126546F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4269" y="1464510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A4B4F-25AE-FB4F-A23B-D70AA62A735B}"/>
              </a:ext>
            </a:extLst>
          </p:cNvPr>
          <p:cNvSpPr/>
          <p:nvPr userDrawn="1"/>
        </p:nvSpPr>
        <p:spPr>
          <a:xfrm>
            <a:off x="622300" y="162560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335ACDF0-9B99-45FF-86E2-660EA24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6"/>
            <a:ext cx="10515600" cy="769992"/>
          </a:xfrm>
          <a:prstGeom prst="rect">
            <a:avLst/>
          </a:prstGeom>
        </p:spPr>
        <p:txBody>
          <a:bodyPr/>
          <a:lstStyle>
            <a:lvl1pPr algn="ctr">
              <a:defRPr sz="456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20" grpId="0" animBg="1"/>
      <p:bldP spid="36" grpId="0" animBg="1"/>
      <p:bldP spid="41" grpId="0" animBg="1"/>
      <p:bldP spid="45" grpId="0" animBg="1"/>
      <p:bldP spid="35" grpId="0" animBg="1"/>
      <p:bldP spid="40" grpId="0" animBg="1"/>
      <p:bldP spid="21" grpId="0" animBg="1"/>
      <p:bldP spid="38" grpId="0" animBg="1"/>
      <p:bldP spid="43" grpId="0" animBg="1"/>
      <p:bldP spid="19" grpId="0" animBg="1"/>
      <p:bldP spid="37" grpId="0" animBg="1"/>
      <p:bldP spid="42" grpId="0" animBg="1"/>
      <p:bldP spid="18" grpId="0" animBg="1"/>
      <p:bldP spid="16" grpId="0" animBg="1"/>
      <p:bldP spid="1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2639B-6159-F643-B5BE-0565D6612ED3}"/>
              </a:ext>
            </a:extLst>
          </p:cNvPr>
          <p:cNvSpPr/>
          <p:nvPr userDrawn="1"/>
        </p:nvSpPr>
        <p:spPr>
          <a:xfrm>
            <a:off x="7938" y="0"/>
            <a:ext cx="12192000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2CC3AD-FE50-7341-86B7-2EBD50540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731963"/>
            <a:ext cx="863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2E49B83-8110-6540-BC6C-75D5AF4AD097}"/>
              </a:ext>
            </a:extLst>
          </p:cNvPr>
          <p:cNvSpPr/>
          <p:nvPr userDrawn="1"/>
        </p:nvSpPr>
        <p:spPr>
          <a:xfrm>
            <a:off x="946150" y="2486025"/>
            <a:ext cx="3517900" cy="2595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4D851C14-26A5-48E0-B014-E75B932D2A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0954" y="3540898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FADC54F-F114-449A-B526-92196C0E5F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738" y="325722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7D3C092-BA70-8743-928F-9C02AFBAAB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5038725"/>
            <a:ext cx="1081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BC7A55D-320A-504B-B657-E112F755ACC3}"/>
              </a:ext>
            </a:extLst>
          </p:cNvPr>
          <p:cNvSpPr/>
          <p:nvPr userDrawn="1"/>
        </p:nvSpPr>
        <p:spPr>
          <a:xfrm>
            <a:off x="4343400" y="3881438"/>
            <a:ext cx="3517900" cy="25955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92C17349-EA3D-4463-B629-488A36FA74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82509" y="4942269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4A5D196-706D-4F83-80BB-2D03D730B3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92292" y="465859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0FE6EC-7FED-B24A-A0A6-EB3ED6DC7F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4991100"/>
            <a:ext cx="863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91C6BAD-2C00-454D-8E5A-54BABEEFDE83}"/>
              </a:ext>
            </a:extLst>
          </p:cNvPr>
          <p:cNvSpPr/>
          <p:nvPr userDrawn="1"/>
        </p:nvSpPr>
        <p:spPr>
          <a:xfrm>
            <a:off x="7742238" y="2486025"/>
            <a:ext cx="3517900" cy="2595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1BEAEC57-CEC8-4317-B783-9334DFCF8FF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80853" y="3540898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2660BDD-15F2-4CCD-9E6B-9C091675DA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90637" y="325722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657A05-1500-DA48-A07A-F505D9D22E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1770063"/>
            <a:ext cx="1084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8EEB9BD-F68A-674A-A836-7D20A4B61A5B}"/>
              </a:ext>
            </a:extLst>
          </p:cNvPr>
          <p:cNvSpPr/>
          <p:nvPr userDrawn="1"/>
        </p:nvSpPr>
        <p:spPr>
          <a:xfrm>
            <a:off x="4343400" y="1062038"/>
            <a:ext cx="3517900" cy="25955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FD8CC7-FEFE-4C38-8473-698E03D232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96525" y="2074147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FFD32F00-3292-448A-9845-661EC845E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6309" y="1790474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75DFB07E-A6B4-4504-BA95-2D9ACF3F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6"/>
            <a:ext cx="10515600" cy="601827"/>
          </a:xfrm>
          <a:prstGeom prst="rect">
            <a:avLst/>
          </a:prstGeom>
        </p:spPr>
        <p:txBody>
          <a:bodyPr/>
          <a:lstStyle>
            <a:lvl1pPr algn="ctr">
              <a:defRPr sz="382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  <p:bldP spid="13" grpId="0" animBg="1"/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360652-749C-5C4E-86A0-7AAB2D262EC0}"/>
              </a:ext>
            </a:extLst>
          </p:cNvPr>
          <p:cNvSpPr/>
          <p:nvPr userDrawn="1"/>
        </p:nvSpPr>
        <p:spPr>
          <a:xfrm>
            <a:off x="0" y="-11113"/>
            <a:ext cx="12192000" cy="6858001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CB934-C9C0-274A-AD0E-DDC63E3D25B5}"/>
              </a:ext>
            </a:extLst>
          </p:cNvPr>
          <p:cNvSpPr/>
          <p:nvPr userDrawn="1"/>
        </p:nvSpPr>
        <p:spPr>
          <a:xfrm>
            <a:off x="4979988" y="-11113"/>
            <a:ext cx="7212012" cy="68580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411B2638-64F9-426C-A4BD-7D343BD7DB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5309" y="1837733"/>
            <a:ext cx="6237891" cy="44054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91C757D6-15D3-4D3A-BA3D-282F5145D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1804" y="1522531"/>
            <a:ext cx="6213369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6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BC05941-010E-4F7E-B39E-280E80F1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309" y="312576"/>
            <a:ext cx="6237891" cy="1106323"/>
          </a:xfrm>
          <a:prstGeom prst="rect">
            <a:avLst/>
          </a:prstGeom>
        </p:spPr>
        <p:txBody>
          <a:bodyPr/>
          <a:lstStyle>
            <a:lvl1pPr>
              <a:defRPr sz="354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A66FCE-FD8A-3C48-8BF2-18DBE0F8D201}"/>
              </a:ext>
            </a:extLst>
          </p:cNvPr>
          <p:cNvSpPr/>
          <p:nvPr userDrawn="1"/>
        </p:nvSpPr>
        <p:spPr>
          <a:xfrm>
            <a:off x="635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AB177C7-CD01-427C-80E9-021280FBE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796" y="3058510"/>
            <a:ext cx="10552384" cy="34184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D818375-6E3D-4FAF-8CCC-6C3F2760D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691" y="2326142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op Border">
            <a:extLst>
              <a:ext uri="{FF2B5EF4-FFF2-40B4-BE49-F238E27FC236}">
                <a16:creationId xmlns:a16="http://schemas.microsoft.com/office/drawing/2014/main" id="{041139D6-6D7C-A84E-A6BA-9787360B73A7}"/>
              </a:ext>
            </a:extLst>
          </p:cNvPr>
          <p:cNvSpPr/>
          <p:nvPr userDrawn="1"/>
        </p:nvSpPr>
        <p:spPr>
          <a:xfrm>
            <a:off x="508000" y="374650"/>
            <a:ext cx="11125200" cy="14128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14694A9-83FD-4711-8C10-1CD3B47D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069"/>
            <a:ext cx="10515600" cy="601827"/>
          </a:xfrm>
          <a:prstGeom prst="rect">
            <a:avLst/>
          </a:prstGeom>
        </p:spPr>
        <p:txBody>
          <a:bodyPr/>
          <a:lstStyle>
            <a:lvl1pPr algn="ctr">
              <a:defRPr sz="3835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888B1B8-5F6B-7A4F-AD41-AF95861ADE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B8E5D-69EE-5E42-ADD2-B19EC7D9291B}"/>
              </a:ext>
            </a:extLst>
          </p:cNvPr>
          <p:cNvSpPr/>
          <p:nvPr userDrawn="1"/>
        </p:nvSpPr>
        <p:spPr>
          <a:xfrm>
            <a:off x="508000" y="393700"/>
            <a:ext cx="11207750" cy="61118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7CCF5692-3994-4A97-AA9E-AC65D66D96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683" y="5684695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E3F3A0F-E2B7-4E57-BCA5-A26FD808E2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683" y="5130675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F704EFB-466E-4966-BA24-F8EB58310C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683" y="4591719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2D43D67-C124-4FA6-A378-D4D42502A6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683" y="4031743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9E73BD0-2C4B-4168-9DBA-6C6683487E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683" y="3510020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122EBA92-F266-4671-81AC-5665E36367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683" y="2947717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628AAEF-CED0-4685-A40A-BC28FA8758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684" y="2425994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D354ECF3-D486-4827-B0C3-25EF2AD77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691" y="1863691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A20CEFC-4F55-4173-AC81-F51B7262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087"/>
            <a:ext cx="10515600" cy="664890"/>
          </a:xfrm>
          <a:prstGeom prst="rect">
            <a:avLst/>
          </a:prstGeom>
        </p:spPr>
        <p:txBody>
          <a:bodyPr/>
          <a:lstStyle>
            <a:lvl1pPr algn="ctr">
              <a:defRPr sz="428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4BEF77-7780-AD4C-9308-07C27DC04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Flowchart: Process 9">
            <a:extLst>
              <a:ext uri="{FF2B5EF4-FFF2-40B4-BE49-F238E27FC236}">
                <a16:creationId xmlns:a16="http://schemas.microsoft.com/office/drawing/2014/main" id="{E88D893D-B71D-3C4A-9465-E8586CA30DFB}"/>
              </a:ext>
            </a:extLst>
          </p:cNvPr>
          <p:cNvSpPr/>
          <p:nvPr userDrawn="1"/>
        </p:nvSpPr>
        <p:spPr>
          <a:xfrm>
            <a:off x="508000" y="5867400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6DBC4110-17E4-42FE-92FF-C7672A1E57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01376" y="6017534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9C6E25-3E69-DD40-B598-3D12AA0217A4}"/>
              </a:ext>
            </a:extLst>
          </p:cNvPr>
          <p:cNvSpPr/>
          <p:nvPr userDrawn="1"/>
        </p:nvSpPr>
        <p:spPr>
          <a:xfrm>
            <a:off x="560388" y="5921375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07</a:t>
            </a:r>
          </a:p>
        </p:txBody>
      </p:sp>
      <p:sp>
        <p:nvSpPr>
          <p:cNvPr id="16" name="Flowchart: Process 8">
            <a:extLst>
              <a:ext uri="{FF2B5EF4-FFF2-40B4-BE49-F238E27FC236}">
                <a16:creationId xmlns:a16="http://schemas.microsoft.com/office/drawing/2014/main" id="{23290977-D381-BC41-9397-E70A7ED65ACD}"/>
              </a:ext>
            </a:extLst>
          </p:cNvPr>
          <p:cNvSpPr/>
          <p:nvPr userDrawn="1"/>
        </p:nvSpPr>
        <p:spPr>
          <a:xfrm>
            <a:off x="508000" y="5157788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7060591F-8C00-4856-949A-626C417A9F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1377" y="5291982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63E718-F110-794B-A7D3-E69C97EFDE49}"/>
              </a:ext>
            </a:extLst>
          </p:cNvPr>
          <p:cNvSpPr/>
          <p:nvPr userDrawn="1"/>
        </p:nvSpPr>
        <p:spPr>
          <a:xfrm>
            <a:off x="560388" y="52133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06</a:t>
            </a:r>
          </a:p>
        </p:txBody>
      </p:sp>
      <p:sp>
        <p:nvSpPr>
          <p:cNvPr id="15" name="Flowchart: Process 7">
            <a:extLst>
              <a:ext uri="{FF2B5EF4-FFF2-40B4-BE49-F238E27FC236}">
                <a16:creationId xmlns:a16="http://schemas.microsoft.com/office/drawing/2014/main" id="{D6E418AC-A265-324C-A706-9CBFFA857F2B}"/>
              </a:ext>
            </a:extLst>
          </p:cNvPr>
          <p:cNvSpPr/>
          <p:nvPr userDrawn="1"/>
        </p:nvSpPr>
        <p:spPr>
          <a:xfrm>
            <a:off x="508000" y="4443413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BA309207-69FE-4864-A995-AA55029E15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1377" y="4577634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1748FC-90A4-AC4B-8F74-E3CCC74DC3EB}"/>
              </a:ext>
            </a:extLst>
          </p:cNvPr>
          <p:cNvSpPr/>
          <p:nvPr userDrawn="1"/>
        </p:nvSpPr>
        <p:spPr>
          <a:xfrm>
            <a:off x="560388" y="45021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14" name="Flowchart: Process 6">
            <a:extLst>
              <a:ext uri="{FF2B5EF4-FFF2-40B4-BE49-F238E27FC236}">
                <a16:creationId xmlns:a16="http://schemas.microsoft.com/office/drawing/2014/main" id="{8CDE3B74-FBEB-E945-92E7-3EA6EB662893}"/>
              </a:ext>
            </a:extLst>
          </p:cNvPr>
          <p:cNvSpPr/>
          <p:nvPr userDrawn="1"/>
        </p:nvSpPr>
        <p:spPr>
          <a:xfrm>
            <a:off x="508000" y="3730625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1FD755AC-4B24-4A41-8AD5-C9C2A8548A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1378" y="3868736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85EE5-154E-8745-AA1C-4AAD19C88B01}"/>
              </a:ext>
            </a:extLst>
          </p:cNvPr>
          <p:cNvSpPr/>
          <p:nvPr userDrawn="1"/>
        </p:nvSpPr>
        <p:spPr>
          <a:xfrm>
            <a:off x="560388" y="37830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13" name="Flowchart: Process 5">
            <a:extLst>
              <a:ext uri="{FF2B5EF4-FFF2-40B4-BE49-F238E27FC236}">
                <a16:creationId xmlns:a16="http://schemas.microsoft.com/office/drawing/2014/main" id="{B08F3D9D-F5E0-0346-B15E-50B3EC208321}"/>
              </a:ext>
            </a:extLst>
          </p:cNvPr>
          <p:cNvSpPr/>
          <p:nvPr userDrawn="1"/>
        </p:nvSpPr>
        <p:spPr>
          <a:xfrm>
            <a:off x="508000" y="3016250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59675458-B7E4-4972-A9B0-4B0D849BFC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01380" y="3157091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D6AE2D-1846-5C45-8CE7-64648640C3BE}"/>
              </a:ext>
            </a:extLst>
          </p:cNvPr>
          <p:cNvSpPr/>
          <p:nvPr userDrawn="1"/>
        </p:nvSpPr>
        <p:spPr>
          <a:xfrm>
            <a:off x="560388" y="30718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2" name="Flowchart: Process 4">
            <a:extLst>
              <a:ext uri="{FF2B5EF4-FFF2-40B4-BE49-F238E27FC236}">
                <a16:creationId xmlns:a16="http://schemas.microsoft.com/office/drawing/2014/main" id="{5AB583F4-9652-3E4B-BF99-A81F5FDB22E8}"/>
              </a:ext>
            </a:extLst>
          </p:cNvPr>
          <p:cNvSpPr/>
          <p:nvPr userDrawn="1"/>
        </p:nvSpPr>
        <p:spPr>
          <a:xfrm>
            <a:off x="508000" y="2301875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58A73A1-5A96-440F-950F-FBAB37D5A9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01381" y="2430543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38ADBA-4492-E34D-ADEA-4958D729B890}"/>
              </a:ext>
            </a:extLst>
          </p:cNvPr>
          <p:cNvSpPr/>
          <p:nvPr userDrawn="1"/>
        </p:nvSpPr>
        <p:spPr>
          <a:xfrm>
            <a:off x="560388" y="23558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" name="Flowchart: Process 3">
            <a:extLst>
              <a:ext uri="{FF2B5EF4-FFF2-40B4-BE49-F238E27FC236}">
                <a16:creationId xmlns:a16="http://schemas.microsoft.com/office/drawing/2014/main" id="{2CD007A1-EA31-E84C-A279-1213E0D853B8}"/>
              </a:ext>
            </a:extLst>
          </p:cNvPr>
          <p:cNvSpPr/>
          <p:nvPr userDrawn="1"/>
        </p:nvSpPr>
        <p:spPr>
          <a:xfrm>
            <a:off x="508000" y="1576388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73868B3-B96F-48B2-84D8-411437AC36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01382" y="1722888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8E72AF-497B-5247-B7EF-6CED57A20A75}"/>
              </a:ext>
            </a:extLst>
          </p:cNvPr>
          <p:cNvSpPr/>
          <p:nvPr userDrawn="1"/>
        </p:nvSpPr>
        <p:spPr>
          <a:xfrm>
            <a:off x="560388" y="16367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DD27E0BA-9CC5-48ED-9371-02BFACDF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91246"/>
            <a:ext cx="11125200" cy="896116"/>
          </a:xfrm>
          <a:prstGeom prst="rect">
            <a:avLst/>
          </a:prstGeom>
        </p:spPr>
        <p:txBody>
          <a:bodyPr/>
          <a:lstStyle>
            <a:lvl1pPr algn="ctr">
              <a:defRPr sz="545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16" grpId="0" animBg="1"/>
      <p:bldP spid="31" grpId="0" animBg="1"/>
      <p:bldP spid="15" grpId="0" animBg="1"/>
      <p:bldP spid="30" grpId="0" animBg="1"/>
      <p:bldP spid="14" grpId="0" animBg="1"/>
      <p:bldP spid="29" grpId="0" animBg="1"/>
      <p:bldP spid="13" grpId="0" animBg="1"/>
      <p:bldP spid="20" grpId="0" animBg="1"/>
      <p:bldP spid="12" grpId="0" animBg="1"/>
      <p:bldP spid="19" grpId="0" animBg="1"/>
      <p:bldP spid="11" grpId="0" animBg="1"/>
      <p:bldP spid="1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D587A5-BA3B-7F46-A665-6CD740EECD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FF90B-82FB-A249-9374-23D463AE7B0D}"/>
              </a:ext>
            </a:extLst>
          </p:cNvPr>
          <p:cNvSpPr/>
          <p:nvPr userDrawn="1"/>
        </p:nvSpPr>
        <p:spPr>
          <a:xfrm>
            <a:off x="508000" y="1260475"/>
            <a:ext cx="11207750" cy="52451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9A072-EF15-464C-8F6F-1367B60C6099}"/>
              </a:ext>
            </a:extLst>
          </p:cNvPr>
          <p:cNvCxnSpPr/>
          <p:nvPr userDrawn="1"/>
        </p:nvCxnSpPr>
        <p:spPr>
          <a:xfrm>
            <a:off x="1227138" y="5192713"/>
            <a:ext cx="97377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">
            <a:extLst>
              <a:ext uri="{FF2B5EF4-FFF2-40B4-BE49-F238E27FC236}">
                <a16:creationId xmlns:a16="http://schemas.microsoft.com/office/drawing/2014/main" id="{6561158D-8922-4016-BF8A-B2688945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0" y="352396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929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D1DE5E1-3636-40CC-AB32-74FCBFFAA4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8045" y="2651146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7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4CEC5-6321-8F46-AEDB-825896E5241A}"/>
              </a:ext>
            </a:extLst>
          </p:cNvPr>
          <p:cNvSpPr/>
          <p:nvPr userDrawn="1"/>
        </p:nvSpPr>
        <p:spPr>
          <a:xfrm>
            <a:off x="5197475" y="346075"/>
            <a:ext cx="1828800" cy="1828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62F0CB-0040-2C40-93F1-DAF7A5F2F0A6}"/>
              </a:ext>
            </a:extLst>
          </p:cNvPr>
          <p:cNvSpPr/>
          <p:nvPr userDrawn="1"/>
        </p:nvSpPr>
        <p:spPr>
          <a:xfrm>
            <a:off x="-7938" y="0"/>
            <a:ext cx="12192001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E22B3-9148-DB43-AFF3-2D09D29FD489}"/>
              </a:ext>
            </a:extLst>
          </p:cNvPr>
          <p:cNvSpPr/>
          <p:nvPr userDrawn="1"/>
        </p:nvSpPr>
        <p:spPr>
          <a:xfrm>
            <a:off x="508000" y="381000"/>
            <a:ext cx="11209338" cy="609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5670" y="3630508"/>
            <a:ext cx="11125199" cy="765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i="1" baseline="0">
                <a:ln>
                  <a:noFill/>
                </a:ln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508000" y="2511982"/>
            <a:ext cx="11125200" cy="920332"/>
          </a:xfrm>
          <a:prstGeom prst="rect">
            <a:avLst/>
          </a:prstGeom>
        </p:spPr>
        <p:txBody>
          <a:bodyPr/>
          <a:lstStyle>
            <a:lvl1pPr algn="ctr">
              <a:defRPr sz="61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EEB322-9040-4C89-92A6-33396E3D71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0906" y="2182019"/>
            <a:ext cx="7850188" cy="2493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Garamond" panose="020204040303010108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70CB5FD2-32D5-478C-840A-6BB7CDCE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91246"/>
            <a:ext cx="11125200" cy="896116"/>
          </a:xfrm>
          <a:prstGeom prst="rect">
            <a:avLst/>
          </a:prstGeom>
        </p:spPr>
        <p:txBody>
          <a:bodyPr/>
          <a:lstStyle>
            <a:lvl1pPr algn="ctr">
              <a:defRPr sz="5450" b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B029DC-4BB2-1F4F-9614-2CFD3E44245B}"/>
              </a:ext>
            </a:extLst>
          </p:cNvPr>
          <p:cNvSpPr/>
          <p:nvPr userDrawn="1"/>
        </p:nvSpPr>
        <p:spPr>
          <a:xfrm>
            <a:off x="6496050" y="5400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33DEBA-E5B9-9445-9B9C-E627481EB3F2}"/>
              </a:ext>
            </a:extLst>
          </p:cNvPr>
          <p:cNvSpPr/>
          <p:nvPr userDrawn="1"/>
        </p:nvSpPr>
        <p:spPr>
          <a:xfrm>
            <a:off x="6121400" y="5638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D1D452-C309-5246-9902-A3359C115934}"/>
              </a:ext>
            </a:extLst>
          </p:cNvPr>
          <p:cNvSpPr/>
          <p:nvPr userDrawn="1"/>
        </p:nvSpPr>
        <p:spPr>
          <a:xfrm>
            <a:off x="749300" y="5421313"/>
            <a:ext cx="5054600" cy="1019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3D8F6C-AE95-8F40-924A-B3F8B39505E6}"/>
              </a:ext>
            </a:extLst>
          </p:cNvPr>
          <p:cNvSpPr/>
          <p:nvPr userDrawn="1"/>
        </p:nvSpPr>
        <p:spPr>
          <a:xfrm>
            <a:off x="374650" y="5659438"/>
            <a:ext cx="582613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EA7F1-C2C1-144A-AD02-2EF76AB03185}"/>
              </a:ext>
            </a:extLst>
          </p:cNvPr>
          <p:cNvSpPr/>
          <p:nvPr userDrawn="1"/>
        </p:nvSpPr>
        <p:spPr>
          <a:xfrm>
            <a:off x="6496050" y="4257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5F4BC8-B776-2E44-8DA2-EB0EADD52D85}"/>
              </a:ext>
            </a:extLst>
          </p:cNvPr>
          <p:cNvSpPr/>
          <p:nvPr userDrawn="1"/>
        </p:nvSpPr>
        <p:spPr>
          <a:xfrm>
            <a:off x="6121400" y="4495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6497A-E96F-1F40-9544-4543D6861153}"/>
              </a:ext>
            </a:extLst>
          </p:cNvPr>
          <p:cNvSpPr/>
          <p:nvPr userDrawn="1"/>
        </p:nvSpPr>
        <p:spPr>
          <a:xfrm>
            <a:off x="766763" y="4257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FCAD81-EAFC-1846-A0C1-874A0CCF3490}"/>
              </a:ext>
            </a:extLst>
          </p:cNvPr>
          <p:cNvSpPr/>
          <p:nvPr userDrawn="1"/>
        </p:nvSpPr>
        <p:spPr>
          <a:xfrm>
            <a:off x="392113" y="4495800"/>
            <a:ext cx="582612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C57D45-8D18-E24F-94F9-436B82BE1088}"/>
              </a:ext>
            </a:extLst>
          </p:cNvPr>
          <p:cNvSpPr/>
          <p:nvPr userDrawn="1"/>
        </p:nvSpPr>
        <p:spPr>
          <a:xfrm>
            <a:off x="6496050" y="3114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507E64-AE2A-C847-A9F9-BA278A1853F0}"/>
              </a:ext>
            </a:extLst>
          </p:cNvPr>
          <p:cNvSpPr/>
          <p:nvPr userDrawn="1"/>
        </p:nvSpPr>
        <p:spPr>
          <a:xfrm>
            <a:off x="6121400" y="3352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C7104-FE96-A149-A4D4-BFE9EB191399}"/>
              </a:ext>
            </a:extLst>
          </p:cNvPr>
          <p:cNvSpPr/>
          <p:nvPr userDrawn="1"/>
        </p:nvSpPr>
        <p:spPr>
          <a:xfrm>
            <a:off x="766763" y="3119438"/>
            <a:ext cx="5054600" cy="10207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23A121-409D-1648-A7A3-94BDFE73F825}"/>
              </a:ext>
            </a:extLst>
          </p:cNvPr>
          <p:cNvSpPr/>
          <p:nvPr userDrawn="1"/>
        </p:nvSpPr>
        <p:spPr>
          <a:xfrm>
            <a:off x="392113" y="3359150"/>
            <a:ext cx="582612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07EE79-B715-B241-AA94-77EE53BA0B36}"/>
              </a:ext>
            </a:extLst>
          </p:cNvPr>
          <p:cNvSpPr/>
          <p:nvPr userDrawn="1"/>
        </p:nvSpPr>
        <p:spPr>
          <a:xfrm>
            <a:off x="6496050" y="1955800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33AAFD-F958-6B4D-92AE-0CBF651FE52B}"/>
              </a:ext>
            </a:extLst>
          </p:cNvPr>
          <p:cNvSpPr/>
          <p:nvPr userDrawn="1"/>
        </p:nvSpPr>
        <p:spPr>
          <a:xfrm>
            <a:off x="6121400" y="2193925"/>
            <a:ext cx="582613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45912C-019E-BE4C-953D-8768412C5FAC}"/>
              </a:ext>
            </a:extLst>
          </p:cNvPr>
          <p:cNvSpPr/>
          <p:nvPr userDrawn="1"/>
        </p:nvSpPr>
        <p:spPr>
          <a:xfrm>
            <a:off x="766763" y="1944688"/>
            <a:ext cx="5054600" cy="10207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6A9C44-D5EC-EB4B-B734-08F09436129C}"/>
              </a:ext>
            </a:extLst>
          </p:cNvPr>
          <p:cNvSpPr/>
          <p:nvPr userDrawn="1"/>
        </p:nvSpPr>
        <p:spPr>
          <a:xfrm>
            <a:off x="392113" y="2184400"/>
            <a:ext cx="582612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2D12DC78-1788-4588-A435-9362973B7F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2645" y="5737950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A8083F08-653F-4CD3-AD10-76814F29DF4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90038" y="5764546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9E62FD50-CEFC-4159-AC83-6E5A86AC2A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50315" y="4579555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4B0C752C-D9AF-4FC2-B854-3FF8FC7EEB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4454" y="4579555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CE9804AC-4F85-4B78-AC69-2E40928077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50315" y="3459983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380F767E-6D94-4EA3-90D6-AFC75D234E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20961" y="3479602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B790B631-B6D2-465B-9769-449AC2328A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8227" y="2301178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602C40F3-C716-44A0-B5FF-B761A697BE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3290" y="2289409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37BE8-2446-D545-8A1B-E6F68A5B880A}"/>
              </a:ext>
            </a:extLst>
          </p:cNvPr>
          <p:cNvSpPr/>
          <p:nvPr userDrawn="1"/>
        </p:nvSpPr>
        <p:spPr>
          <a:xfrm>
            <a:off x="392113" y="365125"/>
            <a:ext cx="11125200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B662143C-3925-4A1E-B005-21509108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3" y="669927"/>
            <a:ext cx="10515600" cy="60228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3" grpId="0" animBg="1"/>
      <p:bldP spid="34" grpId="0" animBg="1"/>
      <p:bldP spid="22" grpId="0" animBg="1"/>
      <p:bldP spid="32" grpId="0" animBg="1"/>
      <p:bldP spid="20" grpId="0" animBg="1"/>
      <p:bldP spid="21" grpId="0" animBg="1"/>
      <p:bldP spid="18" grpId="0" animBg="1"/>
      <p:bldP spid="19" grpId="0" animBg="1"/>
      <p:bldP spid="16" grpId="0" animBg="1"/>
      <p:bldP spid="17" grpId="0" animBg="1"/>
      <p:bldP spid="14" grpId="0" animBg="1"/>
      <p:bldP spid="15" grpId="0" animBg="1"/>
      <p:bldP spid="12" grpId="0" animBg="1"/>
      <p:bldP spid="13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2B2DD9-5ED1-DF48-9104-29B67BDEF650}"/>
              </a:ext>
            </a:extLst>
          </p:cNvPr>
          <p:cNvSpPr/>
          <p:nvPr userDrawn="1"/>
        </p:nvSpPr>
        <p:spPr>
          <a:xfrm>
            <a:off x="-7938" y="0"/>
            <a:ext cx="12192001" cy="685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F8899-E27B-9049-9125-D3E3C4E6BEFA}"/>
              </a:ext>
            </a:extLst>
          </p:cNvPr>
          <p:cNvSpPr/>
          <p:nvPr userDrawn="1"/>
        </p:nvSpPr>
        <p:spPr>
          <a:xfrm>
            <a:off x="6176963" y="5268913"/>
            <a:ext cx="5489575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93E3E3-BE64-0542-B97F-094F1DD4075E}"/>
              </a:ext>
            </a:extLst>
          </p:cNvPr>
          <p:cNvSpPr/>
          <p:nvPr userDrawn="1"/>
        </p:nvSpPr>
        <p:spPr>
          <a:xfrm>
            <a:off x="508000" y="5278438"/>
            <a:ext cx="5491163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4EF3B5-062B-3A44-8FFF-6D352804D7B6}"/>
              </a:ext>
            </a:extLst>
          </p:cNvPr>
          <p:cNvSpPr/>
          <p:nvPr userDrawn="1"/>
        </p:nvSpPr>
        <p:spPr>
          <a:xfrm>
            <a:off x="6176963" y="3951288"/>
            <a:ext cx="5489575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D2F36-10AC-9248-808A-C03DFC44D9B5}"/>
              </a:ext>
            </a:extLst>
          </p:cNvPr>
          <p:cNvSpPr/>
          <p:nvPr userDrawn="1"/>
        </p:nvSpPr>
        <p:spPr>
          <a:xfrm>
            <a:off x="508000" y="3957638"/>
            <a:ext cx="5491163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2EEED-2B0A-EF45-9714-BA657B4BECE5}"/>
              </a:ext>
            </a:extLst>
          </p:cNvPr>
          <p:cNvSpPr/>
          <p:nvPr userDrawn="1"/>
        </p:nvSpPr>
        <p:spPr>
          <a:xfrm>
            <a:off x="6176963" y="2617788"/>
            <a:ext cx="5489575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AADB2F-A5A0-FD41-A5FA-EDFAF02D5FA7}"/>
              </a:ext>
            </a:extLst>
          </p:cNvPr>
          <p:cNvSpPr/>
          <p:nvPr userDrawn="1"/>
        </p:nvSpPr>
        <p:spPr>
          <a:xfrm>
            <a:off x="508000" y="2619375"/>
            <a:ext cx="5491163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8E79EE-328A-8C42-B9D5-500D3BC7C556}"/>
              </a:ext>
            </a:extLst>
          </p:cNvPr>
          <p:cNvSpPr/>
          <p:nvPr userDrawn="1"/>
        </p:nvSpPr>
        <p:spPr>
          <a:xfrm>
            <a:off x="6176963" y="1282700"/>
            <a:ext cx="5489575" cy="12080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8A532-5DC6-674A-BB5E-B59B32801AA2}"/>
              </a:ext>
            </a:extLst>
          </p:cNvPr>
          <p:cNvSpPr/>
          <p:nvPr userDrawn="1"/>
        </p:nvSpPr>
        <p:spPr>
          <a:xfrm>
            <a:off x="508000" y="1282700"/>
            <a:ext cx="5491163" cy="12080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AA73B51E-DD55-44B2-B9FE-ED81597B07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5257" y="545815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BC65A572-E8AD-43DB-AE25-65FCD1C2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6677" y="546866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F19612-06EA-4424-9C40-CF5FDEFF8C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55257" y="414173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BACE9BE-34E7-43EE-B5E7-C05677ADA5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6677" y="41470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5CE984F1-AEE5-4F3E-AF88-F501ABD14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5257" y="2806919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724924E-8EBC-463C-896A-0B9F244E88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677" y="280955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A645C50-79F1-40EA-A183-BEC59C6E98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5257" y="14721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87EE1B9-E49C-4065-930F-0DAB6D26B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6677" y="14721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5E7CA96F-1EB9-422F-8DB2-54B87112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39006"/>
            <a:ext cx="11125200" cy="822544"/>
          </a:xfrm>
          <a:prstGeom prst="rect">
            <a:avLst/>
          </a:prstGeom>
        </p:spPr>
        <p:txBody>
          <a:bodyPr/>
          <a:lstStyle>
            <a:lvl1pPr algn="ctr">
              <a:defRPr sz="585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6" grpId="0" animBg="1"/>
      <p:bldP spid="25" grpId="0" animBg="1"/>
      <p:bldP spid="24" grpId="0" animBg="1"/>
      <p:bldP spid="14" grpId="0" animBg="1"/>
      <p:bldP spid="13" grpId="0" animBg="1"/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47AF50-4756-1E4D-969C-2E365F128D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7DE57F9-325D-4D4F-8C5B-632239AAB2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54425" y="2056598"/>
            <a:ext cx="3682121" cy="420756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B9E8BD5-53CD-4464-AAAE-E0D134993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3915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2E1AE43D-C037-4A52-9303-793F568DE7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152" y="2056600"/>
            <a:ext cx="3682121" cy="42075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12C43177-582F-41DD-807E-A751517EF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18151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D1001605-287A-45C2-9519-2FB3593D05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878" y="2056600"/>
            <a:ext cx="3682121" cy="420756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17F7FD18-B1E5-45B5-BF38-748F76004D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87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op Border">
            <a:extLst>
              <a:ext uri="{FF2B5EF4-FFF2-40B4-BE49-F238E27FC236}">
                <a16:creationId xmlns:a16="http://schemas.microsoft.com/office/drawing/2014/main" id="{616B0B76-A4D3-DC43-AE70-A17C51A887BA}"/>
              </a:ext>
            </a:extLst>
          </p:cNvPr>
          <p:cNvSpPr/>
          <p:nvPr userDrawn="1"/>
        </p:nvSpPr>
        <p:spPr>
          <a:xfrm>
            <a:off x="508000" y="395288"/>
            <a:ext cx="11125200" cy="1055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61EE1D0B-F7D3-4BF8-8AD1-570E8683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313"/>
            <a:ext cx="10515600" cy="759481"/>
          </a:xfrm>
          <a:prstGeom prst="rect">
            <a:avLst/>
          </a:prstGeom>
        </p:spPr>
        <p:txBody>
          <a:bodyPr/>
          <a:lstStyle>
            <a:lvl1pPr algn="ctr">
              <a:defRPr sz="483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BCAF5A-C3FE-A64D-8567-3B1377C1E5F2}"/>
              </a:ext>
            </a:extLst>
          </p:cNvPr>
          <p:cNvSpPr/>
          <p:nvPr userDrawn="1"/>
        </p:nvSpPr>
        <p:spPr>
          <a:xfrm>
            <a:off x="0" y="6350"/>
            <a:ext cx="67119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CD6162-6618-9C46-A215-B2C74C7129F6}"/>
              </a:ext>
            </a:extLst>
          </p:cNvPr>
          <p:cNvSpPr/>
          <p:nvPr userDrawn="1"/>
        </p:nvSpPr>
        <p:spPr>
          <a:xfrm>
            <a:off x="6669088" y="-6350"/>
            <a:ext cx="5522912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7FB27990-7E3D-4D99-B241-F11F0FAC4B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3089" y="4144724"/>
            <a:ext cx="4498428" cy="6585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6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73B6A2-84CF-654A-AB37-B7DAE8499326}"/>
              </a:ext>
            </a:extLst>
          </p:cNvPr>
          <p:cNvSpPr/>
          <p:nvPr userDrawn="1"/>
        </p:nvSpPr>
        <p:spPr>
          <a:xfrm>
            <a:off x="8745538" y="2205038"/>
            <a:ext cx="1371600" cy="137001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BD5A867-C2F6-4A80-A9BE-B52296FB9B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877" y="3163507"/>
            <a:ext cx="6050453" cy="150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165085A-4010-4A45-895D-60CC04EF2F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2387" y="2890344"/>
            <a:ext cx="6039944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E263F7C-7E54-4804-9713-F1C81289F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877" y="1362920"/>
            <a:ext cx="6050453" cy="150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D0B359A-E955-40DD-8629-8DF07BFC35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87" y="1089757"/>
            <a:ext cx="6039944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C392743-502D-4306-B686-8EF99C11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31" y="270535"/>
            <a:ext cx="5524063" cy="591315"/>
          </a:xfrm>
          <a:prstGeom prst="rect">
            <a:avLst/>
          </a:prstGeom>
        </p:spPr>
        <p:txBody>
          <a:bodyPr/>
          <a:lstStyle>
            <a:lvl1pPr>
              <a:defRPr sz="354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BCEE8D-9998-4148-8FF1-D33DF5AC0E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C67C9-91FF-DB43-A2C3-1796BE83F3D5}"/>
              </a:ext>
            </a:extLst>
          </p:cNvPr>
          <p:cNvSpPr/>
          <p:nvPr userDrawn="1"/>
        </p:nvSpPr>
        <p:spPr>
          <a:xfrm>
            <a:off x="8078788" y="1065213"/>
            <a:ext cx="3630612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3865F4-43E7-1E46-B7A5-CFB26302F744}"/>
              </a:ext>
            </a:extLst>
          </p:cNvPr>
          <p:cNvSpPr/>
          <p:nvPr userDrawn="1"/>
        </p:nvSpPr>
        <p:spPr>
          <a:xfrm>
            <a:off x="4279900" y="1065213"/>
            <a:ext cx="3632200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C1691-6391-9E46-BA27-EBC82B1B98B5}"/>
              </a:ext>
            </a:extLst>
          </p:cNvPr>
          <p:cNvSpPr/>
          <p:nvPr userDrawn="1"/>
        </p:nvSpPr>
        <p:spPr>
          <a:xfrm>
            <a:off x="508000" y="1065213"/>
            <a:ext cx="3630613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1B20B75-B5D8-47F2-B3D5-188633B932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27929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6EED969F-BC41-4368-AE63-B00415BC70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91039" y="2029080"/>
            <a:ext cx="3406109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3EE7C4-227B-4B41-98DC-B103227BEC42}"/>
              </a:ext>
            </a:extLst>
          </p:cNvPr>
          <p:cNvSpPr/>
          <p:nvPr userDrawn="1"/>
        </p:nvSpPr>
        <p:spPr>
          <a:xfrm>
            <a:off x="9209088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C146677-1976-4647-95C2-52A1493E5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3867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D8C152C-4D4E-40FB-954B-C9D76774CD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2286" y="2029080"/>
            <a:ext cx="3396151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0F2B16-FE2F-C443-AED3-23EC2AF1505B}"/>
              </a:ext>
            </a:extLst>
          </p:cNvPr>
          <p:cNvSpPr/>
          <p:nvPr userDrawn="1"/>
        </p:nvSpPr>
        <p:spPr>
          <a:xfrm>
            <a:off x="5421313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AEA90400-2168-4CA8-997A-808AC9BCDA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927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BD40DF0-A198-453E-B6A3-847A66A8E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6827" y="2029080"/>
            <a:ext cx="3410368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FC3BD5-CC76-734D-BEF4-B2EA74581D29}"/>
              </a:ext>
            </a:extLst>
          </p:cNvPr>
          <p:cNvSpPr/>
          <p:nvPr userDrawn="1"/>
        </p:nvSpPr>
        <p:spPr>
          <a:xfrm>
            <a:off x="1651000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 animBg="1"/>
      <p:bldP spid="19" grpId="0" animBg="1"/>
      <p:bldP spid="12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1DDE942-2370-6747-A641-002670B81F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C47874-A04E-D247-9AE1-74CE7817ABBD}"/>
              </a:ext>
            </a:extLst>
          </p:cNvPr>
          <p:cNvSpPr/>
          <p:nvPr userDrawn="1"/>
        </p:nvSpPr>
        <p:spPr>
          <a:xfrm>
            <a:off x="6172200" y="1946275"/>
            <a:ext cx="5487988" cy="453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BE5EA-6C14-2C4F-81D8-BED8C6FDC479}"/>
              </a:ext>
            </a:extLst>
          </p:cNvPr>
          <p:cNvSpPr/>
          <p:nvPr userDrawn="1"/>
        </p:nvSpPr>
        <p:spPr>
          <a:xfrm>
            <a:off x="508000" y="1946275"/>
            <a:ext cx="5491163" cy="453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123514-F9B9-42BF-9C30-5BD62CF1646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3613" y="4701835"/>
            <a:ext cx="4839400" cy="16148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EF82B32-66A4-4B05-BF03-E012355549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84122" y="4418162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D7BD0E65-4031-4D8F-9D0E-9B8D292D55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7119" y="2508545"/>
            <a:ext cx="4839400" cy="18427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C5B8E1C-6DA9-4A24-A7CA-E7A6795813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7627" y="2224873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867D5BBE-1EC7-4DE5-B020-5089A9E8B1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1911" y="4682713"/>
            <a:ext cx="4839400" cy="16148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3C075EA6-E72C-464E-92B6-C11CA051F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419" y="4399040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CD88414-515A-4FD2-9667-8C33D6FEBA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1911" y="2508545"/>
            <a:ext cx="4839400" cy="18316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320F1C2-BA7C-4D6D-BEA8-9E36540C2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419" y="2224873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4CD061D-ED5A-4C72-A6FE-23236EAC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7" y="417676"/>
            <a:ext cx="11125200" cy="927649"/>
          </a:xfrm>
          <a:prstGeom prst="rect">
            <a:avLst/>
          </a:prstGeom>
        </p:spPr>
        <p:txBody>
          <a:bodyPr/>
          <a:lstStyle>
            <a:lvl1pPr algn="ctr">
              <a:defRPr sz="625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235BB8-3D28-8A40-AC22-D0FF54FFD6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711B587-4C92-463C-A353-8E378D16D8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68724" y="3815270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42EEA-D1B5-D240-A062-2D1A99B90B7B}"/>
              </a:ext>
            </a:extLst>
          </p:cNvPr>
          <p:cNvSpPr/>
          <p:nvPr userDrawn="1"/>
        </p:nvSpPr>
        <p:spPr>
          <a:xfrm>
            <a:off x="8077200" y="3100388"/>
            <a:ext cx="3606800" cy="525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F0C2D065-E67C-4989-9738-B666BEFF1D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9860" y="3169093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3B90D0-FBC5-CA4B-8FE0-CA98598ADB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CE5E4B-55B4-0745-858F-AD1DB13A0189}"/>
              </a:ext>
            </a:extLst>
          </p:cNvPr>
          <p:cNvSpPr/>
          <p:nvPr userDrawn="1"/>
        </p:nvSpPr>
        <p:spPr>
          <a:xfrm>
            <a:off x="8075613" y="373063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A869D5-8EF3-4FC6-8ED4-CB6004A10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9368" y="3820228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D7E4F-8AAA-854E-8380-D26C52F82D2A}"/>
              </a:ext>
            </a:extLst>
          </p:cNvPr>
          <p:cNvSpPr/>
          <p:nvPr userDrawn="1"/>
        </p:nvSpPr>
        <p:spPr>
          <a:xfrm>
            <a:off x="4292600" y="3111500"/>
            <a:ext cx="3606800" cy="52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29A2EE02-9F74-4438-8023-2ADE75AC5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35" y="3172511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45F2AE-5646-FD4A-B66F-5E88AB33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3ABD080-21C8-E64C-BE85-7E87425A60A9}"/>
              </a:ext>
            </a:extLst>
          </p:cNvPr>
          <p:cNvSpPr/>
          <p:nvPr userDrawn="1"/>
        </p:nvSpPr>
        <p:spPr>
          <a:xfrm>
            <a:off x="4292600" y="384175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78E44652-A069-4523-BA0F-390DEA51FF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9934" y="3823826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3F4CA-54DA-C441-995D-1D652D01CE94}"/>
              </a:ext>
            </a:extLst>
          </p:cNvPr>
          <p:cNvSpPr/>
          <p:nvPr userDrawn="1"/>
        </p:nvSpPr>
        <p:spPr>
          <a:xfrm>
            <a:off x="508000" y="3111500"/>
            <a:ext cx="3606800" cy="52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D7D66BE-F0BB-45FF-9F27-E9CE452CA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209" y="3172511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C4CE01-C8C0-7B41-9C51-786C5D2CC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175BD12-846B-2E4C-A0F9-616ED57F5DF3}"/>
              </a:ext>
            </a:extLst>
          </p:cNvPr>
          <p:cNvSpPr/>
          <p:nvPr userDrawn="1"/>
        </p:nvSpPr>
        <p:spPr>
          <a:xfrm>
            <a:off x="508000" y="385763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0" grpId="0" animBg="1"/>
      <p:bldP spid="22" grpId="0" animBg="1"/>
      <p:bldP spid="9" grpId="0" animBg="1"/>
      <p:bldP spid="2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4C33-C23A-4A07-A11F-E7D092CAE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4011EA-F33E-6046-B178-D6164CCEFD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975C-AD0B-4CF2-ACC5-F4003F251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B39E-8D38-496D-9F85-609C2185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773381-7B5E-7047-B031-E5C6CB5AF6B9}" type="datetimeFigureOut">
              <a:rPr lang="en-US"/>
              <a:pPr>
                <a:defRPr/>
              </a:pPr>
              <a:t>10/23/2023</a:t>
            </a:fld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E6C8C30-BFAD-0D49-9E4F-C787C62A4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0FAC28F-881A-B048-AD03-F834B8E5E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  <p:sldLayoutId id="2147484066" r:id="rId18"/>
    <p:sldLayoutId id="2147484067" r:id="rId19"/>
    <p:sldLayoutId id="21474836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www.kaggle.com/datasets/teajay/global-shark-attac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948-A101-CA4C-9C41-3AF72AFBE2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7D31"/>
          </a:solidFill>
        </p:spPr>
        <p:txBody>
          <a:bodyPr/>
          <a:lstStyle/>
          <a:p>
            <a:r>
              <a:rPr lang="en-US" dirty="0"/>
              <a:t>PROYECTO TIBURONCIN</a:t>
            </a:r>
          </a:p>
        </p:txBody>
      </p:sp>
      <p:pic>
        <p:nvPicPr>
          <p:cNvPr id="1026" name="Picture 2" descr="Limpieza de datos png imágenes | PNGWing">
            <a:extLst>
              <a:ext uri="{FF2B5EF4-FFF2-40B4-BE49-F238E27FC236}">
                <a16:creationId xmlns:a16="http://schemas.microsoft.com/office/drawing/2014/main" id="{D934FF54-1B0D-75F3-E269-02E423C6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79" y="3625333"/>
            <a:ext cx="1930399" cy="19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álisis analytics gráfico datos pie - Iconos Negocios y Finanzas">
            <a:extLst>
              <a:ext uri="{FF2B5EF4-FFF2-40B4-BE49-F238E27FC236}">
                <a16:creationId xmlns:a16="http://schemas.microsoft.com/office/drawing/2014/main" id="{02B75EF5-FA58-850E-56D4-E79A60E0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71" y="3819544"/>
            <a:ext cx="1719262" cy="171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ry shark logo template illustration in vector | Ilustración de tiburón,  Plantillas de logotipo, Dibujo de tiburón">
            <a:extLst>
              <a:ext uri="{FF2B5EF4-FFF2-40B4-BE49-F238E27FC236}">
                <a16:creationId xmlns:a16="http://schemas.microsoft.com/office/drawing/2014/main" id="{55CC4594-E71F-5DB4-A3AD-27676B3B8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382" y="3625333"/>
            <a:ext cx="1930399" cy="19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C775-2A63-A545-92C7-8EA0EC6B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74245" y="504746"/>
            <a:ext cx="11125200" cy="920332"/>
          </a:xfrm>
        </p:spPr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038D-2680-7946-8A4C-04F757A61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821456"/>
            <a:ext cx="11125200" cy="2005477"/>
          </a:xfrm>
        </p:spPr>
        <p:txBody>
          <a:bodyPr>
            <a:normAutofit/>
          </a:bodyPr>
          <a:lstStyle/>
          <a:p>
            <a:pPr marL="0" algn="l">
              <a:lnSpc>
                <a:spcPct val="80000"/>
              </a:lnSpc>
            </a:pPr>
            <a:r>
              <a:rPr lang="es-A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este primer proyecto, el principal objetivo es limpiar una base de datos para que la misma pueda ser analizada en un futuro. La base de datos utilizada es la siguiente: </a:t>
            </a:r>
            <a:r>
              <a:rPr lang="es-A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 </a:t>
            </a:r>
            <a:r>
              <a:rPr lang="es-AR" sz="16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Shark</a:t>
            </a:r>
            <a:r>
              <a:rPr lang="es-A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z="16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Attacks</a:t>
            </a:r>
            <a:r>
              <a:rPr lang="es-A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algn="l">
              <a:lnSpc>
                <a:spcPct val="80000"/>
              </a:lnSpc>
            </a:pPr>
            <a:r>
              <a:rPr lang="es-A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empezar a limpiar la base, mi objetivo se basó en obtener la cantidad de muertes por océano causada por ataques de tiburones. Es así que decidí eliminar datos irrelevantes y no fiables para obtener un resultado adecuado.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algn="l">
              <a:lnSpc>
                <a:spcPct val="80000"/>
              </a:lnSpc>
            </a:pPr>
            <a:r>
              <a:rPr lang="es-A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 con la base filtrada y limpia, decidí crear otra columna para analizar la cantidad de muertes según la actividad que se realiza. Separe los tipos de actividad en tres grupos: deporte, ocio y desconocido.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67331-52A7-B987-D7CD-2C249A49F336}"/>
              </a:ext>
            </a:extLst>
          </p:cNvPr>
          <p:cNvSpPr txBox="1"/>
          <p:nvPr/>
        </p:nvSpPr>
        <p:spPr>
          <a:xfrm>
            <a:off x="533400" y="3534545"/>
            <a:ext cx="170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FILTROS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0F381-E2B3-2D6D-FA88-BFC6397D70AA}"/>
              </a:ext>
            </a:extLst>
          </p:cNvPr>
          <p:cNvSpPr txBox="1"/>
          <p:nvPr/>
        </p:nvSpPr>
        <p:spPr>
          <a:xfrm>
            <a:off x="533400" y="4223311"/>
            <a:ext cx="10879667" cy="222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eaLnBrk="1" hangingPunct="1">
              <a:spcBef>
                <a:spcPts val="1000"/>
              </a:spcBef>
            </a:pPr>
            <a:r>
              <a:rPr lang="es-AR" sz="1600" i="1" dirty="0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Comencé quitando las filas que contienen más del 80% de los datos nulos. Luego complete fila por fila los nulos por ‘desconocido’. Luego fui columna a columna formando grupos para poder ver los datos de una manera más ordenada.</a:t>
            </a:r>
            <a:endParaRPr lang="en-US" sz="1600" i="1" dirty="0">
              <a:solidFill>
                <a:schemeClr val="bg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eaLnBrk="1" hangingPunct="1">
              <a:spcBef>
                <a:spcPts val="1000"/>
              </a:spcBef>
            </a:pPr>
            <a:r>
              <a:rPr lang="es-AR" sz="1600" i="1" dirty="0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Luego arranque a eliminar aquellas filas que eran irrelevantes para mi objetivo, de la columna </a:t>
            </a:r>
            <a:r>
              <a:rPr lang="es-AR" sz="1600" i="1" dirty="0" err="1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Investigator</a:t>
            </a:r>
            <a:r>
              <a:rPr lang="es-AR" sz="1600" i="1" dirty="0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quite los nulos ya que no es un dato fiable. Luego cree la columna océanos, basándose en la columna ciudad ya filtrada y de </a:t>
            </a:r>
            <a:r>
              <a:rPr lang="en-US" sz="1600" i="1" dirty="0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600" i="1" dirty="0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este saque los océanos donde pasaron los ataques. Borrando aquellas filas donde el océano es desconocido. En la</a:t>
            </a:r>
            <a:r>
              <a:rPr lang="en-US" sz="1600" i="1" dirty="0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600" i="1" dirty="0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columna </a:t>
            </a:r>
            <a:r>
              <a:rPr lang="es-AR" sz="1600" i="1" dirty="0" err="1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es-AR" sz="1600" i="1" dirty="0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tome únicamente los datos registrados mayores a 1950. Y por último filtre la columna nombres ya que</a:t>
            </a:r>
            <a:r>
              <a:rPr lang="en-US" sz="1600" i="1" dirty="0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600" i="1" dirty="0">
                <a:solidFill>
                  <a:schemeClr val="bg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hay registros que tienen nombres sin sentido, lo que lo hace un dato poco relevante.</a:t>
            </a:r>
            <a:endParaRPr lang="en-US" sz="1600" i="1" dirty="0">
              <a:solidFill>
                <a:schemeClr val="bg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C775-2A63-A545-92C7-8EA0EC6B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4556" y="479982"/>
            <a:ext cx="11125200" cy="920332"/>
          </a:xfrm>
        </p:spPr>
        <p:txBody>
          <a:bodyPr/>
          <a:lstStyle/>
          <a:p>
            <a:r>
              <a:rPr lang="es-AR" dirty="0"/>
              <a:t>Conclusiones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038D-2680-7946-8A4C-04F757A61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821456"/>
            <a:ext cx="11125200" cy="1463611"/>
          </a:xfrm>
        </p:spPr>
        <p:txBody>
          <a:bodyPr>
            <a:normAutofit fontScale="92500"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7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Analizando las tablas y gráficos del </a:t>
            </a:r>
            <a:r>
              <a:rPr lang="es-ES" sz="17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s-ES" sz="17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 puede ver claramente la proporción de ataques por océano que terminan en muerte. Siendo en algunos océanos más shockeante los porcentajes de muertes, como dentro del océano pacífico y el Indico.</a:t>
            </a:r>
            <a:endParaRPr lang="en-US" sz="17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7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Mientras que, para el análisis de muertes por tipo de actividad realizada, vemos la mayoría de las muertes ocurren en el ámbito de deporte acuático.</a:t>
            </a:r>
            <a:endParaRPr lang="en-US" sz="17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0E7AF-325A-DCBD-9309-FE19526C9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399" y="3429000"/>
            <a:ext cx="2875493" cy="2767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B6312-D32F-26FE-926E-894582586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977" y="3407917"/>
            <a:ext cx="3541534" cy="28096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37521"/>
      </p:ext>
    </p:extLst>
  </p:cSld>
  <p:clrMapOvr>
    <a:masterClrMapping/>
  </p:clrMapOvr>
  <p:transition spd="slow"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FB65A0F-99F2-4AB4-B984-25A3494E0190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Publish"/>
  <p:tag name="ISPRING_PLAYERS_CUSTOMIZATION" val="UEsDBBQAAgAIAChkLEd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AoZCxHhRZNjMwDAAAxDwAAJwAAAHVuaXZlcnNhbC9mbGFzaF9wdWJsaXNoaW5nX3NldHRpbmdzLnhtbNVXX3PaRhB/51PcqJPHIDu1a4cReDy2GDPBQJDcJtPpeA7dgq4+3am6E4Q89dPkg/WTdE9nYwg4Fc244/ICWu3+9t9v97jg7FMmyBwKzZVse4fNA4+ATBTjctb2buLu61OPaEMlo0JJaHtSeeSs0wjyciK4TiMwBlU1QRipW7lpe6kxecv3F4tFk+u8sG+VKA3i62aiMj8vQIM0UPi5oEv8MssctNdpNAgJnOhasVIA4QxDkNxGR0VXUJ16vlOb0ORuVqhSsgslVEGK2aTt/dCtPg86DuqSZyBtcrqDQis2LcoYt/FQEfHPQFLgsxQDPznyyIIzk7a9N0cWBbX9bZQK2+VALcqFwmSkuYfPwFBGDXWPzp+BT0Y/CJyILSXNeBLjG2Lzb3uX8W3U712Gt4NhHEa3V/F138Wwh1Ecfoj3MIp7cT/cR78u/NXHUTju9wbvbuPhsB/3Ro9WWNGNggT+ZsUCrKwqiwRWBQtMWmYTSblAsn1VRg0G6SpoMYNYdTk2cUqFBo/8nsPsfUkFN0tk9QGy+g4gP9c5JGZs29b2TFGC9wjnADEw7OWKEsdvV5Q4Od1I3XfeH9PaGWVAjaFJiuRBWRVa4K+LHtSmSm6kZp/JRAm2SgiyCbABzWBtJKI7LruoeeiRKTZBYKrnBafCI9xg6snKWJcTbbiphrC7rkkQC4cdyHW0VYokpYXeqPiq6pb4SefXgTKgf3OlcKKnVH9RpWBkqUoi+B0Qowi2uczwVwpkfZjItFBZJcVxN0QLjsHNOSyAndVx9BFdZCVa4qbJBRjn4Y+SfyYTmKoCcYHOcSehnGuH39wLOKdaP4LShxhfuRHpDS7DD69sgpTNqUz2BEduQJab58CnmLtU6EIIhdVcg8DKJLTUUPWHcVap1Umztu+Uzqum20ZWoNhujvE4THyRIIu5LKEuYEIlUVIsCU1wU2hLoTlXpUaJI4uD1v8qQGdKuKxCneGwobOCQVEH7eDwzY9Hxz+dnL5tNf2//vzy+ptG99tzJKj15tbnxZPruZ7VV0v6H4y+saq3bLuqyCxD2ZbT3cfP/ZrcXiSBbxfc7n1XreWXuO6i8Hx8cUXGYXTTj6NWHTIMFMGCJSmyaWr/rNSxGd7E2I6wjupoHP5cKwzsS61JCKNacMNaebyrozV2x8Bo7QioFQLu8Jk7MHCLC55xZOX/YjyfmpTvn+z/ZDq/69+IG+1nmk6gRZJiR5+NBS9++z1neV9SxdzT6v6wcWEI/J1XM/sm45JnWEd7uq/uc53jowO8gux81Wgg2uY1t9P4G1BLAwQUAAIACAAoZCxHPtiCoKsCAABUCgAAIQAAAHVuaXZlcnNhbC9mbGFzaF9za2luX3NldHRpbmdzLnhtbJVW207jMBB95yuq7nvDXtmVTCUoXQmpuyBAvDvJNLHq2JU9Kdu/X9uxidMmNK2FVJ85xzMez0whesPE/GIyIZnkUj0DIhOFtkjAJiy/nqY1ohSzTAoEgTMhVUX5dP7pt/uQxDFPqeQO1FjNmmbQurlynzES7+P7lV1DgkxWWyr2K1nIWUqzTaFkLfKToZX7LSjOxMYwL39dLZaDDjjTeI9QdWJa/rRrnGSrQGuwIf1Y2nVSxWkKPHi6dJ+RmtbVx7c/kO2YZuhkN5/tGpJtaQHnJNk8jDn9bAHCPzTUr1/sGqRyugd11uFyW2/PEihZ2IR2NR8/4ruGS5qb9jOCu0u7Tgrshayjk6/g0/Ptzq6I5L/GfU9suyrJH21eDwaCffSUwxxVDSQJu8amS/n2UKPpj2CPkZbzaGJ+pLWOWS3W8p7gjYk8InmgZbxKXlewaMKNiF285S8Wt25SzNeUa899x6IAFew8GEXYgi3zr8nqETMCW+YzZzk8CL4/juDQ1IjCE99S/5hR9r24k35jBkHNNmQs7ILVulrZztVRrB4InErmMNc2nhdWgX03kjisiSk5CooIumMFRSbFH8tL9+42miQHBl9q/YVFkCGHvnpzMZopHefL7S9OJoQ0vwrt5Zr9BM0Qv55SRJqVlflV0tOJ15kuMYmZJv0KOyYNHdS9WMtI43wPiSqqNqBepORj3QiJoMceL5vmGqKTJMoBSfqzTPwhfekXdZWCWppXYxDKpos1vJIVJTd/+MrgDfKuYMDYKLE0xwnK3qsyAnwJAFVZGWq22TSWqubIOOwg9H4EuAsP3YxoU6ND5XaDK1hj1CMeGFWQflK0hRLzuoYewasJq1/RWEYUPdJUu5t1+j4M4ejozlwO48zWXkxqAF9LnaON/TiHBrT/Tf4HUEsDBBQAAgAIAChkLEcvyuJwoQMAAEIOAAAmAAAAdW5pdmVyc2FsL2h0bWxfcHVibGlzaGluZ19zZXR0aW5ncy54bWzVV21z2kYQ/s6vuFEnH4PsxKkdRuDx2GLMhAABuU2m0/EcugVdfbpT704Q8qm/Jj+sv6R7OhubYLsib234AlrtPrv77N4jER2/zwVZgDZcyXaw39wLCMhUMS7n7eAi6T49CoixVDIqlIR2IFVAjjuNqCingptsAtaiqyEII02rsO0gs7ZoheFyuWxyU2h3V4nSIr5ppioPCw0GpAUdFoKu8MuuCjBBp9EgJPKm14qVAghnWILkrjoqzm0ugtB7TWl6NdeqlOxUCaWJnk/bwU/d6nPj45HOeA7S9WY6aHRm26KMcVcOFRP+AUgGfJ5h3YcHAVlyZrN28OzAoaB3uI1SYfsWqEM5VdiLtNfwOVjKqKX+0uez8N6aG4M3sZWkOU8TvENc++3gLLmc9Htn8eVgmMSTy/Pkdd/XsENQEr9NdghKekk/3sW/Lvz5u1E87vcGry6T4bCf9Ea3UcjoBiFRuMlYhMyqUqewJiyyWZlPJeUCd+0TGg1Y3FZB9RwS1eU4xBkVBgLyRwHzNyUV3K5wqfdwqa8AihNTQGrHbmztwOoSgls4D4iF4SzXK/Hi5XolDo82Wg999tu27q0yotbSNMPlQVtVWhTeNd24zZTcaM1dk6kSbN3QDFkW2MuJ5lQEhFvsLV3ftY4B2+UC+Xex+82ZtFvNpRnVZoPDNY9uldPObwNlwfzum/Omh1x/VaVgZKVKIvgVEKsIDq7M8VcG5O7xIDOt8soqqLHECM6ALDgsgR3XSfQOU+QlRqJ0FAKsz/BnyT+QKcyURlygCxQZtHPj8Zs7ARfUmFtQelPjE7/0vcFZ/PaJa5CyBZXpjuA4bcgL+y3wKfYuFaYQQiGbdyCQmZSWBqr5MM4qtzpt1s6d0UU1dDfIChTHzbEej4k3UtxCLkuoC5hSSZQUK0JTPPvGrdCCq9KgxS+LhzafVaAPJVxWpc7xgYLJNANdB21v/9nzgxc/Hx69bDXDv//6+PTRoGs9HAnqsnlBPH1QcOtFfSK7/xL0iPhuxXaVzt2Gsq2k9z9QroVvW0ii0MnO/QpWCe33EbBJfDI+PSfjeHLRTyatOuMdKIIUpBnux8y9UNSJGV4kSHBcx3U0jn+pVQYyXWu340ktuGGtPl7V8Rp7YR/dEfVaJaAqz/0jAHVZ8Jzjnv0QB+6h3f/ys/pdztvjbwz+NH6t8wZUpxnO6JvN9b9XqK9K2P+JA3+1fg/fePGOwnv/4jTQvvm/r9P4B1BLAwQUAAIACAAoZCxHhLo+uYwBAAAeBgAAHwAAAHVuaXZlcnNhbC9odG1sX3NraW5fc2V0dGluZ3MuanONlE1vwjAMhu/8iiq7Toh9su02DSZN4jBp3KYd0mJKRZpESdrRIf77kpZBE9xR+0JePbyOXcXbQWSDJCR6irb17/r87p9rDZxmVAGXvs469NzpRLNsAfMsB5ZxIAFSOmRJmYaDvjsimDPhtWtcfThf3TIkAqEloilE04hWIto3om0OTbTEH7+zfVdNR605x4Uxgg8TwQ1wM+RC5bRmyMVrHe0GA1iUoM6gS5qAZzquo4s8Ot6NXba5ROSS8momUjGMabJOlSj4oqv+qpKg7BdfN8Docfwy9exYps2bgTwsPH1w2U1KBVrDvu791CUKMxoDa/mO6vgH9YxPGwroMtOZ+aOfr1y2aUlT6DElO1Dr1ZczsDENcXPt0iMYrUD1sRKykH04JVI3kRP0dOYHlAm6yHjacJORS5Rzl3W2XdM7Nno7cUm8JySCJ7RCnmTetTh6PHvzp3lVdVB1hvyTYYuAY6LARImJJb5HTLhH3PkzItQYmqxyux7sarRzoGoNai4Es/f/OnfVsNZg9wtQSwMEFAACAAgAKGQsRx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ChkLEe6b7t+awAAAHAAAAAcAAAAdW5pdmVyc2FsL2xvY2FsX3NldHRpbmdzLnhtbLOxr8jNUShLLSrOzM+zVTLUM1BSSM1Lzk/JzEu3VQoNcdO1UFIoLknMS0nMyc9LtVXKy1dSsLfjssnJT07MCU4tKQEqLFYoyEmsTC0KSc0FMkpS/RJzgSpTfZziU1LTEktzSgLA0kr6dlwAUEsDBBQAAgAIAIOAj0X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ChkLEdDmeyhuggAAKY5AAApAAAAdW5pdmVyc2FsL3NraW5fY3VzdG9taXphdGlvbl9zZXR0aW5ncy54bWztW/1u2zgS/79PQfiwwB5wiD/krxxcH/RBJ0Id2WupSXuHg0FbTCxEFn0S7TYL/3FPsw+2T3JDSoolx3Gktjhg7xQ1RTWc+c1wODMkNeggevQCfRtxtvZ+JdxjgU0594KHaPgOocGS+SychjSiPKofKHde4LIvZnDPBA2oESeBS0JXF6PRsIFG8gf1e2rf6MNbW2u3UK+NW7iPDNzRYexSMS4VHcaMVlMf1I8gYtyQLmnAT6MO6rnRlwJmENGQm4FLvw6VPHd2KD+Dq5C4HvBFw25bPPtU695oiwe1m51eB+9bqqIoXaR3jKbR2Pd6lz21iXCj3Wkoe63fUloKanY6zcvuvtlrdRR4G112AaWNL7uo3Wu3W8a+hVsgjVRVM1r6vqdcNpsqaMP9S30/Gmm9RgM1m02lbew7XWWkNRBwK4ChKn3hQMVQNKW7VzW12VfQSB9po/YeG7ird1C/hbuNxr6taUqjcXDuYXZZdx2ohaeTuvMNwJNLcHJUxFb9RHANltswBGaHrjc+4RQFZE3f1+hYm7v0nmx9PvXJEw1rSXjKUE6ZU6vy1JgIZAE1tD2gUqSzbRhR9POSbZ7+PKjLoZRPmpXNiywdee772mLLOQsulizgYOtFwMI18WvDP8Whk0ysiCTbwVRKyN2TJT2o68mfomKJLghneM4JLdl6Q4KnMXtgFwuyfHwI2TZwC5m5etrQ0PeCR+BuXPZ0fFaR70Xc5HSdsw/3xVNcbAPlKqLCvC4WTyFJnyyon2psyJ8ScgeVb3vkSHTnRR6XompTPOdEN+SB5hegr4rnvEwAWvKr1hPP20KcfuXArojsb51llxmYVxJXy7NSbLPdlI2nTcgehLPzcm8v9LOcz6D4BA/CwoZ4CgmJCQqFhVYpcZucv3HEmLwe15LBGrTA4maLS0KSkFNtrk9upqr1eT6eXE3mmnlVG+pxViKRlj+3uv2vzU4XKlciVxDJvlHH4zwWkmCdRjEsy5lNxnMAxOO5hT85taH4u7To5KMzNi1cGyb/KA0wneHb2lD8XUT042yGLWduj00Dz017bk0c6ZcxdrBRG35mW7QiO4o4QzuPfkF8RRGUZy+kKPI9Vw6Iku0FW1pAnzG5UU1rPsO2MzN1x5xYtaHNwvDpLxKZbPkKgmdFIuR6EVn41JVqIUTkuCgvoF0ezxD84SsPONmaeMFFEe0z9c60rubOZDK259gyUkptiAMXGSERmsoDzVQbzwAjJLCNf5v4XEafRECq75cGuTavrsfw6whDrr2HlQ+//BusmWJYkikNCghC4OAZRJ1t301mhvAhKEQEbUgUfWGhmwua7NIVwDYtfQKhqTsZfEfApNiw8F6whNChS14A7wbbtnqF59rkE8Q45OakpNDkA6Tkh5JCn7ENOYTtAmKWemteqSIjRBqmCZLm4JKIePefEFkuQU54c+exbQQU4WFIE5mNUWlFNv7lI6yjqY5PJHuMCX6WK/jg7ShYEbqFogoKkI4NEVe/fDT/Ph+p5hgbcwg0Y3I3d2R9FPoIFJKAcUR8n4lpgGri7kiwpGhBl2QL6fAEbK7nSjax/NKYf229XxHhSRH6KalfloE//XRR3rpc1Xtp5BpOzaAMziob/pb2zAy+0RAR8K9aUcQB5U2w41TWTMgMzWOlhDBUdFG6oAj7pQRNawTqpnFdgMIhLjqlAKxJgmEx9B0wt+C5nCG34NFyEHdYs00HNu07uhCn2ALCcrnjVTu90uKu4VO45z2v9oLeM0gXn5JdvCFCDZTLX2SVM1turkQ5pjMGwy3AfIj3VUD1vbU4ixeD/XiDU1fEZSU3nzu29V2Zw773KEsL+Hm7pi/38/uQrSXVJ1Ea13Fx+9t3GhJPcRbrnZbbiGyszvTrua5aOhbnQ5FVfnE5iFFh2dix52NVEwgQrGvClysorPfi1F4cKz7fGXikAl7iXpuScLn6/d+/FYc5siemooT617I4kIKiauFnvH9YjNPonwVwHFXLi8qXgoLJ8TgVLX5adkwIkx9yACXxZrBma/HBopBqCMRkGVXHUfXrG4hVW4Ym24bLQvt3FuRGnX2A8iNPbrXhDQkfoXw5jPllgaTnRWzy0jYcLixb7nsBLSn+3fuBmLxjTueqYcibHOSo7y0f403QheNo8tEG+XClK4GnX6sW1MgjSOp6vDym3GLScgQlIX4/FITdyR3nmXC4HsP1m2157rYd8JD5U/Gd4uWHOWAQn1UgjIc8FBe09C3LEa3Yl2TtEq4s5ZhTfGScinPZ8J74UcJ8IB6zz0TuuFnehHLMeMt8qM56PJ0sf37gWEzXNfkhLyvxTHthO5yak6HDRDPEY36LfuUv+DPEY35b7FkTOKa/tOl4KCuafl3RSJilZxYvATqxesBEA1mnEhPTtzyPMGEsPrNFmZkkhDznmrl0KDdfx1vTJKEFLWtx/RWTB8HzMeJGyCye7ORacjRwCOD6+QgecI/79PXwlvOAJMz6Wr6/K+XGQfw5+NgZMRXxpw19X4MLAFmuRK2PaijBeF8T7ow/ub8mt0krmihoGUlpzXnRtazosqCXUhmIOl5OFYvz/bzQoP7CT4P6uRUaJLCvL2CwXS9oiCEGPKhzyQrliVn2Vfpp41aeDI/kXhnNAvAVYAdwV0kzIUPIBZY8WKXZEr9kx9dbn3s+3VE/4ckQMs45P/9BBNlxPrhVPqb3PBveCaV0FiTF7hCL+SKYob8qJW9GucKfHymZdJwsIjn7E9Uq3X8yyk5sSWmhFvGerdGMHy17/YQu4H3N/YN6dqeFInWib3a2mfaiLVd10qpO2h+ik1ag9XSik1ZQ6Ls6aQWUVJ20H9ZJe1e10qpWWtVKq1ppVSutaqVVrbSqlVa10qpWWtVKq1ppVSutaqVVrbQf2krLfIh9q5N2YC3USDuwV320qo9W9dH+T/pocXCWbqPFYv+7XbRDzv64JtqpbtgfuYuWYf0vtNGOaSAKeK/+V8z/AFBLAwQUAAIACAAoZCxHGg5ZtbYKAAAqHwAAFwAAAHVuaXZlcnNhbC91bml2ZXJzYWwucG5n7Zl7UFN3FscvPlatqLWtIwgktW7ddlFB8EGAJLXVotaKtVXeD4uQKhCkETCQh9SptIqm7kzXJmgyhVocDYmIECAkccvCtZDkailJISYBo7liCCncJhhuHnsvzu623dn9a//MZPLL3N/n/u7vnHPP+Z7fTD7ftzdpyXOrngMAYMmundv3A8C8EACYu3vhH7CZlwFvGPYTxNif9CYg0YaPYRfzaNve3QYAzbzFnkPzsetFx3amMQBgaTf+DQJLrh4GAIJq1/ZtH5zIthtXl8QaOm6MItLF7/z2M+0WJtN2Ndzb3esqpv3JpH+VvNtUC5YXwV/q7aVTVBX2ZGD7nLnY+MWiYGx8Y200PsW/jY+HAyAAAiAAAiAAAiAAAiAAAiAAAiAAAiAAAiAAAuD/DMgvhfhQs983JVN57Rep3rFklWd0GffpowoVerkjz7qlzkCnd3esV/Ult5s5TYY/AMBPCZI15dAot0/tFLltOf5KfXre3gRU7K2Ave8XSPyR+vSKBaf9Hpiq8vimVebsNIZfXUySjV33/h21X6eHAUCuA9tyOkN5NbHwnNskUR8xlXoTpsfWm/2KiaXBXHd/TlvK3UQKo045nKww0xXF5w84Q/1BlMo/9lR0EABgn+YsGzqxF82CIa4P8bMbiXUD4y52DR91DUU9NkWEmJpNnuFYfMsfUftfDdbBJJqaaZ46NZ0lWQAAHyAPdET/U9CO/FAhiJSzTUesFI51MR8z2/hlDDu7uIJPzZeweu6FysJ3TT5bwphnn3A/lmu+NFIcWxg51LO3f37XOlh+0f2+tS+Styo19mLpI3nmMgB4zapwy+F6R1xKOdplUK+ypKl423KfrkWOyvs9rzPyZVCktY8uSsHeSFdf+Aa/VlUxmojfa1FnvCr8r3cm+Pd3GzOH7Igklnum5YUQ5fddwxMx3D5siiF086ZEWMCj/DN6FcGXtQh/3IcAMLLCN8njFom4SgRfqY0t/PZByqJgGzSh2fMqifhJbA41ao6ewhjmt/rpBei4ikIVQoJWNiUHrpCUgQPhfkWdhcNTX7dvQC6Q5GUZfCxYOvXXFHj6RXIlNwvbejMx6yKkxdwW2ge5y+1yLR6fRCTkNW7HxDtzu+nNsj1vpDaGIbuRUnPaZ+dIRjXttxttdWyN9+2LSGZ4prXxmgbcd9ZhLd14EHedjywDWZTpUVL2uw8FxYgT8r2vuGmAG/j9JKryPHJPT8OcHOoTfZMZ1UmAnz6wu+c/YPrIhTeQfEIy4xJTqNRaPJmcAm1hG/uWCy2SjLs6BB0bEDJB1SaxVAZ5nvTYOrxWBDk7wlAizrTk8GkStEbWI5hCQ5SbosXzB9MfaraSiWBpKdW6CWTDb6+Cw46y2RSCSrnB1hDmam+vG1gHdn9yvnHIi/J/Z3wZ9xxiscTB3SetG2+gy1x97l+ImkTTeW6hq73YW8W+vwQAEgeYG1kO1uHLjlJF2RaoR6qlCfWQyxk+46kfqVyONjToqXVY1CUFJMkOyDZkSX9U1Cbd4Su9nNh8SGywxIqauHR+h4MwmV89ysoLhx1cP+o3tx39MU40waq5pOIog/QR5RQvE2VxOLdFjl+MFEiYYsiyrmGU29pisEwRH9ssMb3juoDkPembvAW71e7jIE8eBJykkaRyAh9xi3vGZobTSyJEOcnBqUlh0uhoipyCdHHCT90ZTyB4BwTYQzI1MWbzzDCTXNU//LE91jy9/fSKVO3qfKMSao/itUgsZOW6aHEY3PVRHYk60uvuJZlXw1IRVGEMgQdEMgi2TennlpPjeI0kHzrOyiLyf2tjwwvWmpnMOF7Ld/oY6i0kdXgQioQHiHBsITphoWNZkKatGaHGWLrWpietUMOw0yRwvomkt5yDdAdtB7x5e1I35ilS2Q68XDYn2aqybTqnQqgXEDWdEfoxSDaq7mSLmjeQtcym44urR/1sTpenjIO8QRZa2yFWotaTKx5IjJe2ydVJ1nFdMaYObdAgu6X+h6k0d9dNA01D07mMoBEAbreMC0tMCXnCJKjzaMGnp5iT9DapUye+rBPYWIIySgLYaop/ckhxhbn+NrXqvcmWDiyhj/aypAyjFa1bGaWPZzQl01Aty3siGzTXHEt85UEcaKiQKdQKPII3byVksiO0vkLVjg8vg5UvixfY6CIa9KsKFdkZnMxLtLZkfgavoTnBqMYqspDS0uagTGDiLcyfZiEm9534+A+bZAfDQ1pMgobzvKSlUinUaYsDG148+NVXPJt9uXyztQlXoMHaDpMNFToYTVt1M8fbeJZpEoNT/ctT3WdDnPttBVnaJEP/fVv/nO5OBJxc+VizpI3w0fX49eBAU4pAH3GzwPge/OnD++0W1gzicrOMq22JOtXF36UgxQB75s7cE/uv9tLR/zBXN1JFC+flxkn/prU1tZ5OoKYQU84+dJ7xrevUn/3pUTFhNvtSzWA6KNQ3yiTreSVeAmimNhcYlSkyo4KR2W1+ghmoLl2+1exRX9sILtBX3taca9+71XoLRBKE5eRUvZhtrVZq8zB/hikiEfHnWPAtWK/XUUAkg1G7+ncKaKWEEiPePi4su9XHul8s6ph9/drGBM5sQfczL/jv1DJ9CsOWloySJtgMq16ZHHKLSYRFpTbEy8Ol4XqoDY0jVEdPYGK800+ybxRf0gulzwWDTrQJ0x31nlKS6XZeyqGDcanWoPbrhYwGaAkzsaiggF7rnmHqlt3FrIQiNomIUB5hYaHI2crTMt7Ofcp6JtDLLHFgIxLOZX4/0dyOb2e8RDSAxTazbbZS+Lr66XuhLWuHi+uG5p+2XLfYpkDxCqiwCWFK16zsTTeT42dDGpcNWyot4SHnzRZBWobWHivrUacvkDpQT/3jyDnd8VAVm5kbjTJbjfmUGJqMHonni7q5iPNSqLWGPV/qbjd924JrF0Xgrs66KDf4nuk1XyJckKNZV0TNeOzIvnuZPx9hsckpIogqsHBaRrJzzIqFbGi2ThkKrQwMX03NyYnak6M4QZZ9j2lY0PHL0GTxapurqTlf4756tmphsPkw3rJ56qEmA94PY2OpH4HE2tfZyKnOAoXoSEelQ4dllUgTv7tAZm9B5mLShj5mjskhvFlR4LIfyPNOl8TgxS2aFRt+fYfJ7Lzw+fO2fVegf7Xg7+L/MiLbhLdWJNx81LewerRuNi8a8ZQF+WvmW+/WWzLW9nqqlq7pdN64hnmevREAfv6z7Xmfue9Z67bVJ5lXNf/TYuyQMe5i9uDoDKa3KfyVo32OvKdH8EDKtYMXzLLn/93n3Wf8ABwjYV20BQFAz2RykhLFF56PVSVOhf7Kfq3qnGsFo7/qgrLfCQAnn0QKDZwaXGSMVn5hrXxud8nYMb5UID1xYKbRVCK7v0VKqS3Uoh40rPzZClr7o5Vf+x/yzaRjV3yhageFQaQOGKtHZftvKj9WPjgwJqpUGSsNavTT7EniyCWY7Ngxs0GPnSavVfjZwTLxZhPTi55ZGe1YGuzwvYw+cV9LucJ94HUdkGHlcWNr1McKy4xD19orl3DhqsqexV9hx67JaylHuIXIoHS3/xtUE+nCwkbuMsw4TK29JV5UBb5VjTkNjOzMxY+uMbMXd+bN/pv9Ygg2ntzzv0F9DsedI/4c+KJMWHQNn9i1Y+92yZu5n/wDUEsDBBQAAgAIAChkLEd4THhtSwAAAGsAAAAbAAAAdW5pdmVyc2FsL3VuaXZlcnNhbC5wbmcueG1ss7GvyM1RKEstKs7Mz7NVMtQzULK34+WyKShKLctMLVeoAIoBBSFASaESyDVCcMszU0oygEIGRiYIwYzUzPSMElslczMLuKA+0EwAUEsBAgAAFAACAAgAKGQsR1p/uZk6BAAA4Q4AAB0AAAAAAAAAAQAAAAAAAAAAAHVuaXZlcnNhbC9jb21tb25fbWVzc2FnZXMubG5nUEsBAgAAFAACAAgAKGQsR4UWTYzMAwAAMQ8AACcAAAAAAAAAAQAAAAAAdQQAAHVuaXZlcnNhbC9mbGFzaF9wdWJsaXNoaW5nX3NldHRpbmdzLnhtbFBLAQIAABQAAgAIAChkLEc+2IKgqwIAAFQKAAAhAAAAAAAAAAEAAAAAAIYIAAB1bml2ZXJzYWwvZmxhc2hfc2tpbl9zZXR0aW5ncy54bWxQSwECAAAUAAIACAAoZCxHL8ricKEDAABCDgAAJgAAAAAAAAABAAAAAABwCwAAdW5pdmVyc2FsL2h0bWxfcHVibGlzaGluZ19zZXR0aW5ncy54bWxQSwECAAAUAAIACAAoZCxHhLo+uYwBAAAeBgAAHwAAAAAAAAABAAAAAABVDwAAdW5pdmVyc2FsL2h0bWxfc2tpbl9zZXR0aW5ncy5qc1BLAQIAABQAAgAIAChkLEca2uo7qgAAAB8BAAAaAAAAAAAAAAEAAAAAAB4RAAB1bml2ZXJzYWwvaTE4bl9wcmVzZXRzLnhtbFBLAQIAABQAAgAIAChkLEe6b7t+awAAAHAAAAAcAAAAAAAAAAEAAAAAAAASAAB1bml2ZXJzYWwvbG9jYWxfc2V0dGluZ3MueG1sUEsBAgAAFAACAAgAg4CPRc6CCTfsAgAAiAgAABQAAAAAAAAAAQAAAAAApRIAAHVuaXZlcnNhbC9wbGF5ZXIueG1sUEsBAgAAFAACAAgAKGQsR0OZ7KG6CAAApjkAACkAAAAAAAAAAQAAAAAAwxUAAHVuaXZlcnNhbC9za2luX2N1c3RvbWl6YXRpb25fc2V0dGluZ3MueG1sUEsBAgAAFAACAAgAKGQsRxoOWbW2CgAAKh8AABcAAAAAAAAAAAAAAAAAxB4AAHVuaXZlcnNhbC91bml2ZXJzYWwucG5nUEsBAgAAFAACAAgAKGQsR3hMeG1LAAAAawAAABsAAAAAAAAAAQAAAAAArykAAHVuaXZlcnNhbC91bml2ZXJzYWwucG5nLnhtbFBLBQYAAAAACwALAEkDAAAzK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ARTICULATE_SLIDE_COUNT" val="26"/>
  <p:tag name="ARTICULATE_PROJECT_OPEN" val="0"/>
  <p:tag name="ISPRING_RESOURCE_PATHS_HASH_PRESENTER" val="893d26b061a991a4c27d6a46c2865e01a5f9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Business 1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61752_win32_fixed" id="{84350C8A-D1B6-4BC5-8E60-7F423A1662DB}" vid="{1FE6ED20-E53D-4B09-AD78-D80CD02437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661C91F-5247-4FF0-99B6-8AD65D95C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D8C679-65E2-48A6-B3BD-C0871A3014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B2E4A5-EC0E-4BCF-89F3-A03D88A557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infographic slides</Template>
  <TotalTime>52</TotalTime>
  <Words>343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 Light</vt:lpstr>
      <vt:lpstr>Dancing Script</vt:lpstr>
      <vt:lpstr>Garamond</vt:lpstr>
      <vt:lpstr>Arial</vt:lpstr>
      <vt:lpstr>Calibri</vt:lpstr>
      <vt:lpstr>Office Theme</vt:lpstr>
      <vt:lpstr>PROYECTO TIBURONCIN</vt:lpstr>
      <vt:lpstr>OBJETIVOS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TIBURONCIN</dc:title>
  <dc:subject/>
  <dc:creator>Matias Mengot</dc:creator>
  <cp:keywords/>
  <dc:description/>
  <cp:lastModifiedBy>Matias Mengot</cp:lastModifiedBy>
  <cp:revision>2</cp:revision>
  <dcterms:created xsi:type="dcterms:W3CDTF">2023-10-23T16:16:54Z</dcterms:created>
  <dcterms:modified xsi:type="dcterms:W3CDTF">2023-10-23T17:09:43Z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