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2957" y="452451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fa-IR" sz="6000" dirty="0" smtClean="0">
                <a:solidFill>
                  <a:schemeClr val="accent2">
                    <a:lumMod val="50000"/>
                  </a:schemeClr>
                </a:solidFill>
              </a:rPr>
              <a:t>صفر تا صد </a:t>
            </a:r>
            <a:r>
              <a:rPr lang="fa-IR" sz="6000" dirty="0" smtClean="0">
                <a:solidFill>
                  <a:schemeClr val="accent2">
                    <a:lumMod val="50000"/>
                  </a:schemeClr>
                </a:solidFill>
              </a:rPr>
              <a:t>یادگیری ماشین با پایتون</a:t>
            </a:r>
            <a:endParaRPr lang="en-US" sz="6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2958" y="3551252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fa-IR" sz="2400" dirty="0" smtClean="0">
                <a:latin typeface="Calisto MT" panose="02040603050505030304" pitchFamily="18" charset="0"/>
              </a:rPr>
              <a:t>مدرس :</a:t>
            </a:r>
          </a:p>
          <a:p>
            <a:pPr algn="ctr"/>
            <a:r>
              <a:rPr lang="fa-IR" sz="2400" dirty="0" smtClean="0">
                <a:latin typeface="Calisto MT" panose="02040603050505030304" pitchFamily="18" charset="0"/>
              </a:rPr>
              <a:t>محمد متین عالی شانی</a:t>
            </a:r>
          </a:p>
          <a:p>
            <a:pPr algn="ctr"/>
            <a:endParaRPr lang="fa-IR" sz="2400" dirty="0" smtClean="0">
              <a:latin typeface="Calisto MT" panose="02040603050505030304" pitchFamily="18" charset="0"/>
            </a:endParaRPr>
          </a:p>
          <a:p>
            <a:pPr algn="ctr"/>
            <a:endParaRPr lang="fa-IR" sz="2400" dirty="0" smtClean="0">
              <a:latin typeface="Calisto MT" panose="02040603050505030304" pitchFamily="18" charset="0"/>
            </a:endParaRPr>
          </a:p>
          <a:p>
            <a:pPr algn="ctr"/>
            <a:endParaRPr lang="en-US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1220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accent2">
                    <a:lumMod val="50000"/>
                  </a:schemeClr>
                </a:solidFill>
              </a:rPr>
              <a:t>سر فصل های دوره  :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5189" y="1905000"/>
            <a:ext cx="9087983" cy="4495800"/>
          </a:xfrm>
        </p:spPr>
        <p:txBody>
          <a:bodyPr>
            <a:normAutofit/>
          </a:bodyPr>
          <a:lstStyle/>
          <a:p>
            <a:pPr algn="r" rtl="1"/>
            <a:r>
              <a:rPr lang="fa-IR" sz="2000" dirty="0" smtClean="0"/>
              <a:t>مفاهیم اولیه </a:t>
            </a:r>
          </a:p>
          <a:p>
            <a:pPr algn="r" rtl="1"/>
            <a:r>
              <a:rPr lang="fa-IR" sz="2000" dirty="0" smtClean="0"/>
              <a:t>کتابخانه های مورد نیاز</a:t>
            </a:r>
          </a:p>
          <a:p>
            <a:pPr algn="r" rtl="1"/>
            <a:r>
              <a:rPr lang="fa-IR" sz="2000" dirty="0" smtClean="0"/>
              <a:t>پیش پردازش داده ها </a:t>
            </a:r>
          </a:p>
          <a:p>
            <a:pPr algn="r" rtl="1"/>
            <a:r>
              <a:rPr lang="fa-IR" sz="2000" dirty="0" smtClean="0"/>
              <a:t>یادگیری نظارت شده </a:t>
            </a:r>
          </a:p>
          <a:p>
            <a:pPr marL="0" indent="0" algn="r" rtl="1">
              <a:buNone/>
            </a:pPr>
            <a:r>
              <a:rPr lang="fa-IR" sz="2000" dirty="0" smtClean="0"/>
              <a:t>	. رگرسیون</a:t>
            </a:r>
          </a:p>
          <a:p>
            <a:pPr marL="0" indent="0" algn="r" rtl="1">
              <a:buNone/>
            </a:pPr>
            <a:r>
              <a:rPr lang="fa-IR" sz="2000" dirty="0"/>
              <a:t>	</a:t>
            </a:r>
            <a:r>
              <a:rPr lang="fa-IR" sz="2000" dirty="0" smtClean="0"/>
              <a:t>. طبقه بندی</a:t>
            </a:r>
          </a:p>
          <a:p>
            <a:pPr algn="r" rtl="1"/>
            <a:r>
              <a:rPr lang="fa-IR" sz="2000" dirty="0" smtClean="0"/>
              <a:t>یادگیری بدون نظارت </a:t>
            </a:r>
          </a:p>
          <a:p>
            <a:pPr marL="457200" lvl="1" indent="0" algn="r" rtl="1">
              <a:buNone/>
            </a:pPr>
            <a:r>
              <a:rPr lang="fa-IR" sz="2000" dirty="0" smtClean="0"/>
              <a:t>. خوشه بندی </a:t>
            </a:r>
          </a:p>
          <a:p>
            <a:pPr marL="457200" lvl="1" indent="0" algn="r" rtl="1">
              <a:buNone/>
            </a:pPr>
            <a:r>
              <a:rPr lang="fa-IR" sz="2000" dirty="0" smtClean="0"/>
              <a:t>.کاهش ابعاد </a:t>
            </a:r>
          </a:p>
          <a:p>
            <a:pPr algn="r" rtl="1"/>
            <a:r>
              <a:rPr lang="fa-IR" sz="2000" dirty="0" smtClean="0"/>
              <a:t>یادگیری تقویتی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91256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accent2">
                    <a:lumMod val="50000"/>
                  </a:schemeClr>
                </a:solidFill>
              </a:rPr>
              <a:t>روند کلی دوره :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6951" y="1905000"/>
            <a:ext cx="9483634" cy="3777622"/>
          </a:xfrm>
        </p:spPr>
        <p:txBody>
          <a:bodyPr>
            <a:normAutofit/>
          </a:bodyPr>
          <a:lstStyle/>
          <a:p>
            <a:pPr algn="r" rtl="1">
              <a:buAutoNum type="arabicPeriod"/>
            </a:pPr>
            <a:r>
              <a:rPr lang="fa-IR" sz="2400" dirty="0" smtClean="0"/>
              <a:t>آموزش تمام پیش </a:t>
            </a:r>
            <a:r>
              <a:rPr lang="fa-IR" sz="2400" dirty="0" smtClean="0"/>
              <a:t>نیاز ها </a:t>
            </a:r>
          </a:p>
          <a:p>
            <a:pPr algn="r" rtl="1">
              <a:buAutoNum type="arabicPeriod"/>
            </a:pPr>
            <a:endParaRPr lang="fa-IR" sz="2400" dirty="0" smtClean="0"/>
          </a:p>
          <a:p>
            <a:pPr algn="r" rtl="1">
              <a:buAutoNum type="arabicPeriod"/>
            </a:pPr>
            <a:r>
              <a:rPr lang="fa-IR" sz="2400" dirty="0" smtClean="0"/>
              <a:t>آموزش تمام الگوریتم های یادگیری </a:t>
            </a:r>
            <a:r>
              <a:rPr lang="fa-IR" sz="2400" dirty="0" smtClean="0"/>
              <a:t>ماشین </a:t>
            </a:r>
            <a:r>
              <a:rPr lang="fa-IR" sz="2400" dirty="0" smtClean="0"/>
              <a:t>ریاضیات مورد نیاز آن ها </a:t>
            </a:r>
            <a:endParaRPr lang="fa-IR" sz="2400" dirty="0" smtClean="0"/>
          </a:p>
          <a:p>
            <a:pPr algn="r" rtl="1">
              <a:buAutoNum type="arabicPeriod"/>
            </a:pPr>
            <a:endParaRPr lang="fa-IR" sz="2400" dirty="0" smtClean="0"/>
          </a:p>
          <a:p>
            <a:pPr algn="r" rtl="1">
              <a:buAutoNum type="arabicPeriod"/>
            </a:pPr>
            <a:r>
              <a:rPr lang="fa-IR" sz="2400" dirty="0" smtClean="0"/>
              <a:t>پیاده سازی الگوریتم ها با پایتون و مثال های عملی </a:t>
            </a:r>
            <a:endParaRPr lang="fa-IR" sz="2400" dirty="0" smtClean="0"/>
          </a:p>
          <a:p>
            <a:pPr algn="r" rtl="1">
              <a:buAutoNum type="arabicPeriod"/>
            </a:pPr>
            <a:endParaRPr lang="fa-IR" sz="2400" dirty="0" smtClean="0"/>
          </a:p>
          <a:p>
            <a:pPr algn="r" rtl="1">
              <a:buAutoNum type="arabicPeriod"/>
            </a:pPr>
            <a:r>
              <a:rPr lang="fa-IR" sz="2400" dirty="0" smtClean="0"/>
              <a:t>آموزش ابزار های جانبی </a:t>
            </a:r>
            <a:r>
              <a:rPr lang="fa-IR" sz="2400" dirty="0" smtClean="0"/>
              <a:t>کاربردی</a:t>
            </a:r>
            <a:endParaRPr lang="fa-IR" sz="2400" dirty="0" smtClean="0"/>
          </a:p>
        </p:txBody>
      </p:sp>
    </p:spTree>
    <p:extLst>
      <p:ext uri="{BB962C8B-B14F-4D97-AF65-F5344CB8AC3E}">
        <p14:creationId xmlns:p14="http://schemas.microsoft.com/office/powerpoint/2010/main" val="6368385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chemeClr val="accent2">
                    <a:lumMod val="50000"/>
                  </a:schemeClr>
                </a:solidFill>
              </a:rPr>
              <a:t>منابع :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90" y="1905000"/>
            <a:ext cx="2839094" cy="38818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482" y="1905000"/>
            <a:ext cx="2816597" cy="3881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390" y="1905000"/>
            <a:ext cx="2966421" cy="388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361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85367"/>
            <a:ext cx="8911687" cy="1280890"/>
          </a:xfrm>
        </p:spPr>
        <p:txBody>
          <a:bodyPr/>
          <a:lstStyle/>
          <a:p>
            <a:pPr algn="r"/>
            <a:r>
              <a:rPr lang="fa-IR" dirty="0" smtClean="0">
                <a:solidFill>
                  <a:schemeClr val="accent2">
                    <a:lumMod val="50000"/>
                  </a:schemeClr>
                </a:solidFill>
              </a:rPr>
              <a:t>یادگیری ماشین چیست ؟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080378"/>
            <a:ext cx="8915400" cy="3777622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/>
              <a:t>یادگیری </a:t>
            </a:r>
            <a:r>
              <a:rPr lang="fa-IR" sz="2400" dirty="0" smtClean="0"/>
              <a:t>ماشینی مطالعهٔ </a:t>
            </a:r>
            <a:r>
              <a:rPr lang="fa-IR" sz="2400" dirty="0"/>
              <a:t>الگوریتم‌ها و مدل‌های آماری مورد استفادهٔ سیستم‌های کامپیوتری است که به‌جای استفاده از دستورالعمل‌های واضح، از الگوها و استنباط برای انجام وظایف استفاده می‌کنند</a:t>
            </a:r>
            <a:r>
              <a:rPr lang="fa-IR" sz="2400" dirty="0" smtClean="0"/>
              <a:t>. یادگیری </a:t>
            </a:r>
            <a:r>
              <a:rPr lang="fa-IR" sz="2400" dirty="0"/>
              <a:t>ماشینی علمی است که باعث می‌شود رایانه‌ها بدون نیاز به یک برنامه صریح در مورد یک موضوع خاص یاد بگیرند.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622" y="308066"/>
            <a:ext cx="3354742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11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accent2">
                    <a:lumMod val="50000"/>
                  </a:schemeClr>
                </a:solidFill>
              </a:rPr>
              <a:t>کاربرد ها :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06" y="1449977"/>
            <a:ext cx="8294914" cy="5380004"/>
          </a:xfrm>
        </p:spPr>
      </p:pic>
    </p:spTree>
    <p:extLst>
      <p:ext uri="{BB962C8B-B14F-4D97-AF65-F5344CB8AC3E}">
        <p14:creationId xmlns:p14="http://schemas.microsoft.com/office/powerpoint/2010/main" val="248979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161</TotalTime>
  <Words>126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Calisto MT</vt:lpstr>
      <vt:lpstr>Century Gothic</vt:lpstr>
      <vt:lpstr>Tahoma</vt:lpstr>
      <vt:lpstr>Wingdings 3</vt:lpstr>
      <vt:lpstr>Wisp</vt:lpstr>
      <vt:lpstr>صفر تا صد یادگیری ماشین با پایتون</vt:lpstr>
      <vt:lpstr>سر فصل های دوره  :</vt:lpstr>
      <vt:lpstr>روند کلی دوره :</vt:lpstr>
      <vt:lpstr>منابع :</vt:lpstr>
      <vt:lpstr>یادگیری ماشین چیست ؟</vt:lpstr>
      <vt:lpstr>کاربرد ها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صفر تا صد هوش مصنوعی با پایتون(بدون پیش نیاز)</dc:title>
  <dc:creator>Matin</dc:creator>
  <cp:lastModifiedBy>Matin</cp:lastModifiedBy>
  <cp:revision>12</cp:revision>
  <dcterms:created xsi:type="dcterms:W3CDTF">2023-07-08T03:08:28Z</dcterms:created>
  <dcterms:modified xsi:type="dcterms:W3CDTF">2023-08-22T19:30:51Z</dcterms:modified>
</cp:coreProperties>
</file>