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D4A8-E6B7-4733-A8D3-B38587EC566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C758-11A9-4EAD-B197-10D8E63F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6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12B-E24C-4FA9-96CE-E3C4C7F08EF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8381-C204-7872-14D0-F61469ACF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NEXT.js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356D-BD78-3ED4-D352-9F65293D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Inter"/>
              </a:rPr>
              <a:t>The React Framework for Production</a:t>
            </a:r>
          </a:p>
          <a:p>
            <a:pPr algn="l"/>
            <a:r>
              <a:rPr lang="en-US" b="1" dirty="0">
                <a:latin typeface="Inter"/>
              </a:rPr>
              <a:t>Next.js Course By Matin </a:t>
            </a:r>
            <a:r>
              <a:rPr lang="en-US" b="1" dirty="0" err="1">
                <a:latin typeface="Inter"/>
              </a:rPr>
              <a:t>Sangabi</a:t>
            </a:r>
            <a:endParaRPr lang="en-US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4236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3E0F-A665-DA7A-623E-C6F328E679C3}"/>
              </a:ext>
            </a:extLst>
          </p:cNvPr>
          <p:cNvSpPr txBox="1"/>
          <p:nvPr/>
        </p:nvSpPr>
        <p:spPr>
          <a:xfrm>
            <a:off x="361950" y="600075"/>
            <a:ext cx="970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search localhost:3000/blogs =&gt; error 404 not found for fix this use optional catch all routes =&gt; we must convert […params].js to [[…params]].js =&gt; so this is fix</a:t>
            </a:r>
          </a:p>
        </p:txBody>
      </p:sp>
    </p:spTree>
    <p:extLst>
      <p:ext uri="{BB962C8B-B14F-4D97-AF65-F5344CB8AC3E}">
        <p14:creationId xmlns:p14="http://schemas.microsoft.com/office/powerpoint/2010/main" val="6725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7E4A-FAE9-9B03-F70F-AA29DEA3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D158D-1AEE-7AAC-B3AC-BB03B51DF0E2}"/>
              </a:ext>
            </a:extLst>
          </p:cNvPr>
          <p:cNvSpPr txBox="1"/>
          <p:nvPr/>
        </p:nvSpPr>
        <p:spPr>
          <a:xfrm>
            <a:off x="745724" y="2405849"/>
            <a:ext cx="954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displaced in pages ? In next we use link </a:t>
            </a:r>
            <a:r>
              <a:rPr lang="en-US" dirty="0" err="1"/>
              <a:t>componetns</a:t>
            </a:r>
            <a:r>
              <a:rPr lang="en-US" dirty="0"/>
              <a:t> as work same like &lt;a&gt; tag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914C1-2B42-ABBB-93B6-8F37A50554E7}"/>
              </a:ext>
            </a:extLst>
          </p:cNvPr>
          <p:cNvSpPr/>
          <p:nvPr/>
        </p:nvSpPr>
        <p:spPr>
          <a:xfrm>
            <a:off x="680321" y="2991775"/>
            <a:ext cx="9321553" cy="363984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B06FD-893E-C816-0771-ECEF232CC2A9}"/>
              </a:ext>
            </a:extLst>
          </p:cNvPr>
          <p:cNvSpPr txBox="1"/>
          <p:nvPr/>
        </p:nvSpPr>
        <p:spPr>
          <a:xfrm>
            <a:off x="1012055" y="3286459"/>
            <a:ext cx="8096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Import Link from `next/link`;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 err="1">
                <a:solidFill>
                  <a:srgbClr val="00B0F0"/>
                </a:solidFill>
              </a:rPr>
              <a:t>Cosnt</a:t>
            </a:r>
            <a:r>
              <a:rPr lang="en-US" sz="1200" dirty="0">
                <a:solidFill>
                  <a:srgbClr val="00B0F0"/>
                </a:solidFill>
              </a:rPr>
              <a:t> Home = () =&gt;{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Return &lt;Link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=`posts`&gt;post page&lt;/Link&gt;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Export default Home;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600" dirty="0"/>
              <a:t>If we want button what we do ? </a:t>
            </a:r>
          </a:p>
          <a:p>
            <a:endParaRPr lang="en-US" sz="1600" dirty="0"/>
          </a:p>
          <a:p>
            <a:r>
              <a:rPr lang="en-US" sz="1200" dirty="0">
                <a:solidFill>
                  <a:srgbClr val="00B0F0"/>
                </a:solidFill>
              </a:rPr>
              <a:t>Import {</a:t>
            </a:r>
            <a:r>
              <a:rPr lang="en-US" sz="1200" dirty="0" err="1">
                <a:solidFill>
                  <a:srgbClr val="00B0F0"/>
                </a:solidFill>
              </a:rPr>
              <a:t>useRouter</a:t>
            </a:r>
            <a:r>
              <a:rPr lang="en-US" sz="1200" dirty="0">
                <a:solidFill>
                  <a:srgbClr val="00B0F0"/>
                </a:solidFill>
              </a:rPr>
              <a:t>} from ‘next/router’;</a:t>
            </a:r>
          </a:p>
          <a:p>
            <a:r>
              <a:rPr lang="en-US" sz="1200" dirty="0" err="1">
                <a:solidFill>
                  <a:srgbClr val="00B0F0"/>
                </a:solidFill>
              </a:rPr>
              <a:t>Cosnt</a:t>
            </a:r>
            <a:r>
              <a:rPr lang="en-US" sz="1200" dirty="0">
                <a:solidFill>
                  <a:srgbClr val="00B0F0"/>
                </a:solidFill>
              </a:rPr>
              <a:t> Home = () =&gt;{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Const router = </a:t>
            </a:r>
            <a:r>
              <a:rPr lang="en-US" sz="1200" dirty="0" err="1">
                <a:solidFill>
                  <a:srgbClr val="00B0F0"/>
                </a:solidFill>
              </a:rPr>
              <a:t>useRouter</a:t>
            </a:r>
            <a:r>
              <a:rPr lang="en-US" sz="1200" dirty="0">
                <a:solidFill>
                  <a:srgbClr val="00B0F0"/>
                </a:solidFill>
              </a:rPr>
              <a:t>();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Const </a:t>
            </a:r>
            <a:r>
              <a:rPr lang="en-US" sz="1200" dirty="0" err="1">
                <a:solidFill>
                  <a:srgbClr val="00B0F0"/>
                </a:solidFill>
              </a:rPr>
              <a:t>clickHandler</a:t>
            </a:r>
            <a:r>
              <a:rPr lang="en-US" sz="1200" dirty="0">
                <a:solidFill>
                  <a:srgbClr val="00B0F0"/>
                </a:solidFill>
              </a:rPr>
              <a:t> = () =&gt;{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	</a:t>
            </a:r>
            <a:r>
              <a:rPr lang="en-US" sz="1200" dirty="0" err="1">
                <a:solidFill>
                  <a:srgbClr val="00B0F0"/>
                </a:solidFill>
              </a:rPr>
              <a:t>router.push</a:t>
            </a:r>
            <a:r>
              <a:rPr lang="en-US" sz="1200" dirty="0">
                <a:solidFill>
                  <a:srgbClr val="00B0F0"/>
                </a:solidFill>
              </a:rPr>
              <a:t>(“/”);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}	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Return &lt;button </a:t>
            </a:r>
            <a:r>
              <a:rPr lang="en-US" sz="1200" dirty="0" err="1">
                <a:solidFill>
                  <a:srgbClr val="00B0F0"/>
                </a:solidFill>
              </a:rPr>
              <a:t>onClick</a:t>
            </a:r>
            <a:r>
              <a:rPr lang="en-US" sz="1200" dirty="0">
                <a:solidFill>
                  <a:srgbClr val="00B0F0"/>
                </a:solidFill>
              </a:rPr>
              <a:t>={</a:t>
            </a:r>
            <a:r>
              <a:rPr lang="en-US" sz="1200" dirty="0" err="1">
                <a:solidFill>
                  <a:srgbClr val="00B0F0"/>
                </a:solidFill>
              </a:rPr>
              <a:t>clickHandler</a:t>
            </a:r>
            <a:r>
              <a:rPr lang="en-US" sz="1200" dirty="0">
                <a:solidFill>
                  <a:srgbClr val="00B0F0"/>
                </a:solidFill>
              </a:rPr>
              <a:t>}&gt;post page&lt;/button&gt;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 // </a:t>
            </a:r>
            <a:r>
              <a:rPr lang="en-US" sz="1200" dirty="0">
                <a:solidFill>
                  <a:srgbClr val="FFFF00"/>
                </a:solidFill>
              </a:rPr>
              <a:t>but this one in </a:t>
            </a:r>
            <a:r>
              <a:rPr lang="en-US" sz="1200" dirty="0" err="1">
                <a:solidFill>
                  <a:srgbClr val="FFFF00"/>
                </a:solidFill>
              </a:rPr>
              <a:t>js</a:t>
            </a:r>
            <a:r>
              <a:rPr lang="en-US" sz="1200" dirty="0">
                <a:solidFill>
                  <a:srgbClr val="FFFF00"/>
                </a:solidFill>
              </a:rPr>
              <a:t> so absolutely we must run </a:t>
            </a:r>
            <a:r>
              <a:rPr lang="en-US" sz="1200" dirty="0" err="1">
                <a:solidFill>
                  <a:srgbClr val="FFFF00"/>
                </a:solidFill>
              </a:rPr>
              <a:t>js</a:t>
            </a:r>
            <a:r>
              <a:rPr lang="en-US" sz="1200" dirty="0">
                <a:solidFill>
                  <a:srgbClr val="FFFF00"/>
                </a:solidFill>
              </a:rPr>
              <a:t> on browser if </a:t>
            </a:r>
            <a:r>
              <a:rPr lang="en-US" sz="1200" dirty="0" err="1">
                <a:solidFill>
                  <a:srgbClr val="FFFF00"/>
                </a:solidFill>
              </a:rPr>
              <a:t>js</a:t>
            </a:r>
            <a:r>
              <a:rPr lang="en-US" sz="1200" dirty="0">
                <a:solidFill>
                  <a:srgbClr val="FFFF00"/>
                </a:solidFill>
              </a:rPr>
              <a:t> not load or any thing this not work</a:t>
            </a: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3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02CE-784E-E2AB-7F96-D8D335B0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found page 404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FEED4-C227-4922-8FDC-D56A73B9965C}"/>
              </a:ext>
            </a:extLst>
          </p:cNvPr>
          <p:cNvSpPr txBox="1"/>
          <p:nvPr/>
        </p:nvSpPr>
        <p:spPr>
          <a:xfrm>
            <a:off x="408373" y="2281561"/>
            <a:ext cx="978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next.js as default build 404 page if we want style to 404 or personal 404 page we must in root of pages folder create 404.js and special components =&gt; now we can edit or any thing  …</a:t>
            </a:r>
          </a:p>
        </p:txBody>
      </p:sp>
    </p:spTree>
    <p:extLst>
      <p:ext uri="{BB962C8B-B14F-4D97-AF65-F5344CB8AC3E}">
        <p14:creationId xmlns:p14="http://schemas.microsoft.com/office/powerpoint/2010/main" val="33522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C9A3-100A-3D9E-C2CF-6B018948C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Season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C166-52C1-85DE-95D9-90A2F3701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SEO in </a:t>
            </a:r>
            <a:r>
              <a:rPr lang="en-US" dirty="0" err="1"/>
              <a:t>javascript</a:t>
            </a:r>
            <a:r>
              <a:rPr lang="en-US" dirty="0"/>
              <a:t> application	</a:t>
            </a:r>
          </a:p>
        </p:txBody>
      </p:sp>
    </p:spTree>
    <p:extLst>
      <p:ext uri="{BB962C8B-B14F-4D97-AF65-F5344CB8AC3E}">
        <p14:creationId xmlns:p14="http://schemas.microsoft.com/office/powerpoint/2010/main" val="352310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F87C-2579-2D41-19B0-FE1DF7D9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Rendering and data fetching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85A4-D131-7A36-185E-4FBB79EBE5FC}"/>
              </a:ext>
            </a:extLst>
          </p:cNvPr>
          <p:cNvSpPr txBox="1"/>
          <p:nvPr/>
        </p:nvSpPr>
        <p:spPr>
          <a:xfrm>
            <a:off x="680321" y="2219417"/>
            <a:ext cx="9688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React app or vue.js app … any app make with </a:t>
            </a:r>
            <a:r>
              <a:rPr lang="en-US" dirty="0" err="1"/>
              <a:t>js</a:t>
            </a:r>
            <a:r>
              <a:rPr lang="fa-IR" dirty="0"/>
              <a:t> </a:t>
            </a:r>
            <a:r>
              <a:rPr lang="en-US" dirty="0"/>
              <a:t> SEO problem it’s mean  if </a:t>
            </a:r>
            <a:r>
              <a:rPr lang="en-US" dirty="0" err="1"/>
              <a:t>js</a:t>
            </a:r>
            <a:r>
              <a:rPr lang="en-US" dirty="0"/>
              <a:t> in browser not working or stop </a:t>
            </a:r>
            <a:r>
              <a:rPr lang="en-US" dirty="0" err="1"/>
              <a:t>js</a:t>
            </a:r>
            <a:r>
              <a:rPr lang="en-US" dirty="0"/>
              <a:t> app not render in browser </a:t>
            </a:r>
          </a:p>
          <a:p>
            <a:r>
              <a:rPr lang="en-US" dirty="0"/>
              <a:t>If you go to  view page source see on element with one id or class and in SEO (google bot) not see this Element for SEO</a:t>
            </a:r>
          </a:p>
          <a:p>
            <a:r>
              <a:rPr lang="en-US" dirty="0"/>
              <a:t>So in next fix this problem  it’s prerendering data fetching  =&gt; it’s  mean if stop  </a:t>
            </a:r>
            <a:r>
              <a:rPr lang="en-US" dirty="0" err="1"/>
              <a:t>js</a:t>
            </a:r>
            <a:r>
              <a:rPr lang="en-US" dirty="0"/>
              <a:t> this app build and convert .html file and (google bot ) see this Element and SEO is fixable . </a:t>
            </a:r>
          </a:p>
          <a:p>
            <a:r>
              <a:rPr lang="en-US" dirty="0"/>
              <a:t>Notice : next.js pre-rendering on all pages by defaults.</a:t>
            </a:r>
          </a:p>
        </p:txBody>
      </p:sp>
    </p:spTree>
    <p:extLst>
      <p:ext uri="{BB962C8B-B14F-4D97-AF65-F5344CB8AC3E}">
        <p14:creationId xmlns:p14="http://schemas.microsoft.com/office/powerpoint/2010/main" val="40931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D262-7C11-E458-5E88-0832CC03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Rendering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7E287-33A9-4416-21F5-A49A0968FCE0}"/>
              </a:ext>
            </a:extLst>
          </p:cNvPr>
          <p:cNvSpPr txBox="1"/>
          <p:nvPr/>
        </p:nvSpPr>
        <p:spPr>
          <a:xfrm>
            <a:off x="559293" y="2512381"/>
            <a:ext cx="971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Next.js as two factor for pre </a:t>
            </a:r>
            <a:r>
              <a:rPr lang="en-US" dirty="0" err="1"/>
              <a:t>renderinh</a:t>
            </a:r>
            <a:r>
              <a:rPr lang="en-US" dirty="0"/>
              <a:t> : </a:t>
            </a:r>
          </a:p>
          <a:p>
            <a:r>
              <a:rPr lang="en-US" dirty="0"/>
              <a:t>1- </a:t>
            </a:r>
            <a:r>
              <a:rPr lang="en-US" b="1" dirty="0"/>
              <a:t>static Generation </a:t>
            </a:r>
            <a:r>
              <a:rPr lang="en-US" dirty="0"/>
              <a:t>=&gt; is the pre rendering method that generation at html build time .the html  is then reused on each Request.</a:t>
            </a:r>
          </a:p>
          <a:p>
            <a:r>
              <a:rPr lang="en-US" dirty="0"/>
              <a:t>2- </a:t>
            </a:r>
            <a:r>
              <a:rPr lang="en-US" b="1" dirty="0"/>
              <a:t>server-side Routing </a:t>
            </a:r>
            <a:r>
              <a:rPr lang="en-US" dirty="0"/>
              <a:t> =&gt; the generate html  on each </a:t>
            </a:r>
            <a:r>
              <a:rPr lang="en-US" dirty="0" err="1"/>
              <a:t>requeset</a:t>
            </a:r>
            <a:r>
              <a:rPr lang="en-US" dirty="0"/>
              <a:t> .</a:t>
            </a:r>
            <a:endParaRPr lang="en-US" b="1" dirty="0"/>
          </a:p>
          <a:p>
            <a:r>
              <a:rPr lang="en-US" dirty="0"/>
              <a:t>The difference is when is generate HTML page .</a:t>
            </a:r>
          </a:p>
        </p:txBody>
      </p:sp>
    </p:spTree>
    <p:extLst>
      <p:ext uri="{BB962C8B-B14F-4D97-AF65-F5344CB8AC3E}">
        <p14:creationId xmlns:p14="http://schemas.microsoft.com/office/powerpoint/2010/main" val="39893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CA1F-4E45-9107-BD85-32DE5AD8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rendering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F6D0F-3893-8071-8883-984598E8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4" y="2137078"/>
            <a:ext cx="6362333" cy="360863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8FB1213-A862-E530-1394-5AB3819FBAFD}"/>
              </a:ext>
            </a:extLst>
          </p:cNvPr>
          <p:cNvSpPr/>
          <p:nvPr/>
        </p:nvSpPr>
        <p:spPr>
          <a:xfrm>
            <a:off x="7306322" y="3701699"/>
            <a:ext cx="816745" cy="4793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10AB2-94EB-5A51-7685-4F8A24565DAC}"/>
              </a:ext>
            </a:extLst>
          </p:cNvPr>
          <p:cNvSpPr/>
          <p:nvPr/>
        </p:nvSpPr>
        <p:spPr>
          <a:xfrm>
            <a:off x="8438748" y="3128452"/>
            <a:ext cx="1855434" cy="161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</a:t>
            </a:r>
            <a:r>
              <a:rPr lang="en-US" dirty="0" err="1"/>
              <a:t>digikala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E1DC4C-1F5E-0C6A-7AD9-ED31FC149668}"/>
              </a:ext>
            </a:extLst>
          </p:cNvPr>
          <p:cNvSpPr/>
          <p:nvPr/>
        </p:nvSpPr>
        <p:spPr>
          <a:xfrm>
            <a:off x="7102137" y="5023835"/>
            <a:ext cx="1855433" cy="1619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 google bot see this  app render by server side and </a:t>
            </a:r>
            <a:r>
              <a:rPr lang="en-US" sz="1200" dirty="0" err="1"/>
              <a:t>shw</a:t>
            </a:r>
            <a:r>
              <a:rPr lang="en-US" sz="1200" dirty="0"/>
              <a:t> link  and any thing … whit out </a:t>
            </a:r>
            <a:r>
              <a:rPr lang="en-US" sz="1200" dirty="0" err="1"/>
              <a:t>css</a:t>
            </a:r>
            <a:r>
              <a:rPr lang="en-US" sz="1200" dirty="0"/>
              <a:t> 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5CC9080-2D49-5DBA-2014-155BD0C0C286}"/>
              </a:ext>
            </a:extLst>
          </p:cNvPr>
          <p:cNvCxnSpPr>
            <a:cxnSpLocks/>
          </p:cNvCxnSpPr>
          <p:nvPr/>
        </p:nvCxnSpPr>
        <p:spPr>
          <a:xfrm>
            <a:off x="2009310" y="5294929"/>
            <a:ext cx="1020935" cy="8098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E50C24-F502-8202-CC76-B28419BDB361}"/>
              </a:ext>
            </a:extLst>
          </p:cNvPr>
          <p:cNvSpPr/>
          <p:nvPr/>
        </p:nvSpPr>
        <p:spPr>
          <a:xfrm>
            <a:off x="3127898" y="5745714"/>
            <a:ext cx="1426345" cy="1027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user see this  app show </a:t>
            </a:r>
            <a:r>
              <a:rPr lang="en-US" sz="1200" dirty="0" err="1"/>
              <a:t>orginal</a:t>
            </a:r>
            <a:r>
              <a:rPr lang="en-US" sz="1200" dirty="0"/>
              <a:t> app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B8C16AE-BAB0-5D0B-3DBE-C0E86AA0B72A}"/>
              </a:ext>
            </a:extLst>
          </p:cNvPr>
          <p:cNvCxnSpPr/>
          <p:nvPr/>
        </p:nvCxnSpPr>
        <p:spPr>
          <a:xfrm>
            <a:off x="5690586" y="5294929"/>
            <a:ext cx="1269507" cy="741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6D8-29EF-172B-34B9-FF47E3A7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difference between</a:t>
            </a:r>
            <a:r>
              <a:rPr lang="fa-IR" sz="3200" dirty="0"/>
              <a:t> </a:t>
            </a:r>
            <a:r>
              <a:rPr lang="en-US" sz="3200" dirty="0"/>
              <a:t>React and Next.js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096C4-295D-DFD6-E3FA-40DB33A9EFA2}"/>
              </a:ext>
            </a:extLst>
          </p:cNvPr>
          <p:cNvSpPr txBox="1"/>
          <p:nvPr/>
        </p:nvSpPr>
        <p:spPr>
          <a:xfrm>
            <a:off x="846667" y="2023533"/>
            <a:ext cx="976206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: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library for building UI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to third-party libraries : RRD , authentication , styling , …  </a:t>
            </a:r>
          </a:p>
          <a:p>
            <a:pPr marL="17145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Next.js :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package that uses React for building user interface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you to  building ready to production apps by features like routing , styling , authentication , bundle optimization etc.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need to install additional package</a:t>
            </a:r>
          </a:p>
          <a:p>
            <a:pPr marL="45720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56F1-0F59-0F8D-CE2B-7CC96685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8A028-9B1B-4221-F10D-AE06B9EF036C}"/>
              </a:ext>
            </a:extLst>
          </p:cNvPr>
          <p:cNvSpPr txBox="1"/>
          <p:nvPr/>
        </p:nvSpPr>
        <p:spPr>
          <a:xfrm>
            <a:off x="680321" y="2150533"/>
            <a:ext cx="889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SEO : fix SEO issues of </a:t>
            </a:r>
            <a:r>
              <a:rPr lang="en-US" dirty="0" err="1"/>
              <a:t>javaScript</a:t>
            </a:r>
            <a:r>
              <a:rPr lang="en-US" dirty="0"/>
              <a:t> Apps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performance of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E7C-E6D2-5800-45D1-2AFBC64B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A0D95-8A04-434D-935F-B4FC66E08323}"/>
              </a:ext>
            </a:extLst>
          </p:cNvPr>
          <p:cNvSpPr txBox="1"/>
          <p:nvPr/>
        </p:nvSpPr>
        <p:spPr>
          <a:xfrm>
            <a:off x="931333" y="2624667"/>
            <a:ext cx="788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Next.js simplifies the process of building react application for production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File based Routing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Pre-rendering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Api</a:t>
            </a:r>
            <a:r>
              <a:rPr lang="en-US" dirty="0"/>
              <a:t> Routes (internal Backend)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Support </a:t>
            </a:r>
            <a:r>
              <a:rPr lang="en-US" dirty="0" err="1"/>
              <a:t>css</a:t>
            </a:r>
            <a:r>
              <a:rPr lang="en-US" dirty="0"/>
              <a:t>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Authentication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Optimized build system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07FA-583B-E3F2-B18A-86FD641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Next.js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D9427-993A-28CC-8013-F2238E703847}"/>
              </a:ext>
            </a:extLst>
          </p:cNvPr>
          <p:cNvSpPr/>
          <p:nvPr/>
        </p:nvSpPr>
        <p:spPr>
          <a:xfrm>
            <a:off x="526212" y="2286001"/>
            <a:ext cx="9307902" cy="16648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B9F4-9102-FECE-4D8A-AB45DB878B40}"/>
              </a:ext>
            </a:extLst>
          </p:cNvPr>
          <p:cNvSpPr txBox="1"/>
          <p:nvPr/>
        </p:nvSpPr>
        <p:spPr>
          <a:xfrm>
            <a:off x="680321" y="2313483"/>
            <a:ext cx="490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npx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create-next-app@latest</a:t>
            </a:r>
            <a:endParaRPr lang="en-US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 </a:t>
            </a:r>
          </a:p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yarn create next-app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 </a:t>
            </a:r>
          </a:p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pnpm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create next-app</a:t>
            </a:r>
          </a:p>
          <a:p>
            <a:endParaRPr lang="en-US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9B72D-FA27-D19A-3D72-A22231F5C18B}"/>
              </a:ext>
            </a:extLst>
          </p:cNvPr>
          <p:cNvSpPr/>
          <p:nvPr/>
        </p:nvSpPr>
        <p:spPr>
          <a:xfrm>
            <a:off x="526212" y="4599936"/>
            <a:ext cx="9307902" cy="16648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FBEEC-7E2E-E82A-6683-116F4A99C943}"/>
              </a:ext>
            </a:extLst>
          </p:cNvPr>
          <p:cNvSpPr txBox="1"/>
          <p:nvPr/>
        </p:nvSpPr>
        <p:spPr>
          <a:xfrm>
            <a:off x="680321" y="4067809"/>
            <a:ext cx="856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use </a:t>
            </a:r>
            <a:r>
              <a:rPr lang="en-US" dirty="0" err="1"/>
              <a:t>typeScripts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74C42-B746-716B-C760-29D21D574E00}"/>
              </a:ext>
            </a:extLst>
          </p:cNvPr>
          <p:cNvSpPr txBox="1"/>
          <p:nvPr/>
        </p:nvSpPr>
        <p:spPr>
          <a:xfrm>
            <a:off x="680321" y="4787506"/>
            <a:ext cx="615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npx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create-next-app@latest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</a:t>
            </a:r>
          </a:p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yarn create next-app –typescript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</a:t>
            </a:r>
          </a:p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pnpm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create-next-app --typescript</a:t>
            </a:r>
          </a:p>
        </p:txBody>
      </p:sp>
    </p:spTree>
    <p:extLst>
      <p:ext uri="{BB962C8B-B14F-4D97-AF65-F5344CB8AC3E}">
        <p14:creationId xmlns:p14="http://schemas.microsoft.com/office/powerpoint/2010/main" val="27504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794C-A0C0-7AF3-98EE-3CCA8C3D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F37AC-4589-9DCA-D1C3-4BF192334904}"/>
              </a:ext>
            </a:extLst>
          </p:cNvPr>
          <p:cNvSpPr txBox="1"/>
          <p:nvPr/>
        </p:nvSpPr>
        <p:spPr>
          <a:xfrm>
            <a:off x="320842" y="2406316"/>
            <a:ext cx="99893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React  : React router </a:t>
            </a:r>
            <a:r>
              <a:rPr lang="en-US" sz="1600" dirty="0" err="1"/>
              <a:t>dom</a:t>
            </a:r>
            <a:r>
              <a:rPr lang="en-US" sz="1600" dirty="0"/>
              <a:t> =&gt; create components =&gt; export components   =&gt; &lt;Routes element = {&lt;… /&gt;}/&gt;</a:t>
            </a:r>
          </a:p>
          <a:p>
            <a:endParaRPr lang="en-US" sz="1600" dirty="0"/>
          </a:p>
          <a:p>
            <a:r>
              <a:rPr lang="en-US" sz="1600" dirty="0"/>
              <a:t>In Next.js  : in pages folder =&gt; files =&gt; create new file and finish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Routes with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pages  : domain.com/about or domain.ir/login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pages : post/1 or post/2 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Catch all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  : in pages folder create index.js is main page or home page that’s it and  Run </a:t>
            </a:r>
            <a:r>
              <a:rPr lang="en-US" sz="1600" dirty="0" err="1"/>
              <a:t>npm</a:t>
            </a:r>
            <a:r>
              <a:rPr lang="en-US" sz="1600" dirty="0"/>
              <a:t> run dev </a:t>
            </a:r>
          </a:p>
          <a:p>
            <a:r>
              <a:rPr lang="en-US" sz="1600" dirty="0"/>
              <a:t>Se on localhost:3000 see this page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1F75C-4627-12A7-378A-CA4B0D78CB17}"/>
              </a:ext>
            </a:extLst>
          </p:cNvPr>
          <p:cNvSpPr/>
          <p:nvPr/>
        </p:nvSpPr>
        <p:spPr>
          <a:xfrm>
            <a:off x="396816" y="5457714"/>
            <a:ext cx="9756476" cy="12622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9FF12-9410-9FD8-7B0A-4CBAC9D45CBE}"/>
              </a:ext>
            </a:extLst>
          </p:cNvPr>
          <p:cNvSpPr txBox="1"/>
          <p:nvPr/>
        </p:nvSpPr>
        <p:spPr>
          <a:xfrm>
            <a:off x="396816" y="5609587"/>
            <a:ext cx="954944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index.js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Home = () =&gt;{ 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return &lt;h1&gt;Hello Next.js&lt;/h1&gt;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export default Home;</a:t>
            </a:r>
          </a:p>
        </p:txBody>
      </p:sp>
    </p:spTree>
    <p:extLst>
      <p:ext uri="{BB962C8B-B14F-4D97-AF65-F5344CB8AC3E}">
        <p14:creationId xmlns:p14="http://schemas.microsoft.com/office/powerpoint/2010/main" val="30578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77F83-FA8C-E864-1143-8687C92D4AE9}"/>
              </a:ext>
            </a:extLst>
          </p:cNvPr>
          <p:cNvSpPr txBox="1"/>
          <p:nvPr/>
        </p:nvSpPr>
        <p:spPr>
          <a:xfrm>
            <a:off x="327803" y="439947"/>
            <a:ext cx="10161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want about page  in page folder create about.js file and special components so in </a:t>
            </a:r>
            <a:r>
              <a:rPr lang="en-US" sz="1600" dirty="0" err="1"/>
              <a:t>url</a:t>
            </a:r>
            <a:r>
              <a:rPr lang="en-US" sz="1600" dirty="0"/>
              <a:t> =&gt; localhost:3000/about  see this page </a:t>
            </a:r>
          </a:p>
          <a:p>
            <a:r>
              <a:rPr lang="en-US" sz="1600" dirty="0"/>
              <a:t>And other pages like this is created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00F87-874B-818B-6957-045DD8E30C04}"/>
              </a:ext>
            </a:extLst>
          </p:cNvPr>
          <p:cNvSpPr/>
          <p:nvPr/>
        </p:nvSpPr>
        <p:spPr>
          <a:xfrm>
            <a:off x="77638" y="1400340"/>
            <a:ext cx="10318114" cy="114755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EAE24-B4C8-3666-64FE-3C0C5A00DAB3}"/>
              </a:ext>
            </a:extLst>
          </p:cNvPr>
          <p:cNvSpPr txBox="1"/>
          <p:nvPr/>
        </p:nvSpPr>
        <p:spPr>
          <a:xfrm>
            <a:off x="327803" y="1716656"/>
            <a:ext cx="708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Dynamics Routes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C5E9-0D52-1446-7AD9-4CB2180E16DC}"/>
              </a:ext>
            </a:extLst>
          </p:cNvPr>
          <p:cNvSpPr txBox="1"/>
          <p:nvPr/>
        </p:nvSpPr>
        <p:spPr>
          <a:xfrm>
            <a:off x="198408" y="2743200"/>
            <a:ext cx="10127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dynamic page like posts and post/1 or post/2 to post/n</a:t>
            </a:r>
          </a:p>
          <a:p>
            <a:endParaRPr lang="en-US" dirty="0"/>
          </a:p>
          <a:p>
            <a:r>
              <a:rPr lang="en-US" dirty="0"/>
              <a:t>Create folder as name you like in </a:t>
            </a:r>
            <a:r>
              <a:rPr lang="en-US" dirty="0" err="1"/>
              <a:t>url</a:t>
            </a:r>
            <a:r>
              <a:rPr lang="en-US" dirty="0"/>
              <a:t> for example posts : </a:t>
            </a:r>
          </a:p>
          <a:p>
            <a:r>
              <a:rPr lang="en-US" dirty="0"/>
              <a:t>Create folder posts and in posts directory create index.js so index is main page of posts localhost:3000/posts see index and if we want see post/1 or post/2</a:t>
            </a:r>
          </a:p>
          <a:p>
            <a:r>
              <a:rPr lang="en-US" dirty="0"/>
              <a:t>create new file in posts directory like this  [postId].js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E1746-05C2-6906-C5DB-6531E257B23A}"/>
              </a:ext>
            </a:extLst>
          </p:cNvPr>
          <p:cNvSpPr/>
          <p:nvPr/>
        </p:nvSpPr>
        <p:spPr>
          <a:xfrm>
            <a:off x="198408" y="4626922"/>
            <a:ext cx="9954883" cy="19754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F7BEC-A359-919F-ED06-1FAD714B816E}"/>
              </a:ext>
            </a:extLst>
          </p:cNvPr>
          <p:cNvSpPr txBox="1"/>
          <p:nvPr/>
        </p:nvSpPr>
        <p:spPr>
          <a:xfrm>
            <a:off x="373810" y="4787660"/>
            <a:ext cx="93337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#[postId].js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Import {</a:t>
            </a:r>
            <a:r>
              <a:rPr lang="en-US" sz="1200" dirty="0" err="1">
                <a:solidFill>
                  <a:srgbClr val="0070C0"/>
                </a:solidFill>
              </a:rPr>
              <a:t>useRouter</a:t>
            </a:r>
            <a:r>
              <a:rPr lang="en-US" sz="1200" dirty="0">
                <a:solidFill>
                  <a:srgbClr val="0070C0"/>
                </a:solidFill>
              </a:rPr>
              <a:t>} from “next/router”;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const Post () =&gt; {</a:t>
            </a:r>
          </a:p>
          <a:p>
            <a:r>
              <a:rPr lang="en-US" sz="1200" dirty="0">
                <a:solidFill>
                  <a:srgbClr val="0070C0"/>
                </a:solidFill>
              </a:rPr>
              <a:t>	const router = </a:t>
            </a:r>
            <a:r>
              <a:rPr lang="en-US" sz="1200" dirty="0" err="1">
                <a:solidFill>
                  <a:srgbClr val="0070C0"/>
                </a:solidFill>
              </a:rPr>
              <a:t>useRouter</a:t>
            </a:r>
            <a:r>
              <a:rPr lang="en-US" sz="12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	const {</a:t>
            </a:r>
            <a:r>
              <a:rPr lang="en-US" sz="1200" dirty="0" err="1">
                <a:solidFill>
                  <a:srgbClr val="0070C0"/>
                </a:solidFill>
              </a:rPr>
              <a:t>postId</a:t>
            </a:r>
            <a:r>
              <a:rPr lang="en-US" sz="1200" dirty="0">
                <a:solidFill>
                  <a:srgbClr val="0070C0"/>
                </a:solidFill>
              </a:rPr>
              <a:t>} = </a:t>
            </a:r>
            <a:r>
              <a:rPr lang="en-US" sz="1200" dirty="0" err="1">
                <a:solidFill>
                  <a:srgbClr val="0070C0"/>
                </a:solidFill>
              </a:rPr>
              <a:t>router.query</a:t>
            </a:r>
            <a:r>
              <a:rPr lang="en-US" sz="1200" dirty="0">
                <a:solidFill>
                  <a:srgbClr val="0070C0"/>
                </a:solidFill>
              </a:rPr>
              <a:t>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	return &lt;h1&gt;post page {</a:t>
            </a:r>
            <a:r>
              <a:rPr lang="en-US" sz="1200" dirty="0" err="1">
                <a:solidFill>
                  <a:srgbClr val="0070C0"/>
                </a:solidFill>
              </a:rPr>
              <a:t>postId</a:t>
            </a:r>
            <a:r>
              <a:rPr lang="en-US" sz="1200" dirty="0">
                <a:solidFill>
                  <a:srgbClr val="0070C0"/>
                </a:solidFill>
              </a:rPr>
              <a:t>}&lt;/h1&gt; </a:t>
            </a:r>
            <a:r>
              <a:rPr lang="en-US" sz="1200" dirty="0">
                <a:solidFill>
                  <a:srgbClr val="92D050"/>
                </a:solidFill>
              </a:rPr>
              <a:t>// out =&gt; ex : post/1 =&gt; post page -1 =&gt; ex : post/matin =&gt; out : post page – matin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sz="1200" dirty="0">
                <a:solidFill>
                  <a:srgbClr val="0070C0"/>
                </a:solidFill>
              </a:rPr>
              <a:t>Export default Post;</a:t>
            </a:r>
          </a:p>
        </p:txBody>
      </p:sp>
    </p:spTree>
    <p:extLst>
      <p:ext uri="{BB962C8B-B14F-4D97-AF65-F5344CB8AC3E}">
        <p14:creationId xmlns:p14="http://schemas.microsoft.com/office/powerpoint/2010/main" val="7139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52C4-3BA9-1F1A-F03F-D3787C7C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dynamic Routing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F3BB-DEB8-21C8-E116-9C96C187A22A}"/>
              </a:ext>
            </a:extLst>
          </p:cNvPr>
          <p:cNvSpPr txBox="1"/>
          <p:nvPr/>
        </p:nvSpPr>
        <p:spPr>
          <a:xfrm>
            <a:off x="427703" y="2433484"/>
            <a:ext cx="9468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localhost:3000/post/2/10</a:t>
            </a:r>
          </a:p>
          <a:p>
            <a:endParaRPr lang="en-US" dirty="0"/>
          </a:p>
          <a:p>
            <a:r>
              <a:rPr lang="en-US" dirty="0"/>
              <a:t>So : create [</a:t>
            </a:r>
            <a:r>
              <a:rPr lang="en-US" dirty="0" err="1"/>
              <a:t>postId</a:t>
            </a:r>
            <a:r>
              <a:rPr lang="en-US" dirty="0"/>
              <a:t>] folder in posts folder and create index.js so search  localhost:3000/posts/1 see post if we want review localhost:3000/posts/review/1 =&gt; create review folder in [</a:t>
            </a:r>
            <a:r>
              <a:rPr lang="en-US" dirty="0" err="1"/>
              <a:t>postId</a:t>
            </a:r>
            <a:r>
              <a:rPr lang="en-US" dirty="0"/>
              <a:t>] folder and create index.js or [reviewId].js  </a:t>
            </a:r>
          </a:p>
          <a:p>
            <a:endParaRPr lang="en-US" dirty="0"/>
          </a:p>
          <a:p>
            <a:r>
              <a:rPr lang="en-US" dirty="0"/>
              <a:t>Notice : if we want query set we need  same like name of  folder</a:t>
            </a:r>
          </a:p>
          <a:p>
            <a:endParaRPr lang="en-US" dirty="0"/>
          </a:p>
          <a:p>
            <a:r>
              <a:rPr lang="en-US" dirty="0"/>
              <a:t>Localhost:3000/posts/2?sort=</a:t>
            </a:r>
            <a:r>
              <a:rPr lang="en-US" dirty="0" err="1"/>
              <a:t>last&amp;page</a:t>
            </a:r>
            <a:r>
              <a:rPr lang="en-US" dirty="0"/>
              <a:t>=1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router.query</a:t>
            </a:r>
            <a:r>
              <a:rPr lang="en-US" dirty="0"/>
              <a:t> = &gt; {</a:t>
            </a:r>
            <a:r>
              <a:rPr lang="en-US" dirty="0" err="1"/>
              <a:t>postId</a:t>
            </a:r>
            <a:r>
              <a:rPr lang="en-US" dirty="0"/>
              <a:t> : 2 , sort : last , page : 1}</a:t>
            </a:r>
          </a:p>
        </p:txBody>
      </p:sp>
    </p:spTree>
    <p:extLst>
      <p:ext uri="{BB962C8B-B14F-4D97-AF65-F5344CB8AC3E}">
        <p14:creationId xmlns:p14="http://schemas.microsoft.com/office/powerpoint/2010/main" val="26964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5318-6CC6-AFE0-4F26-318A0128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Routes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4CA1F-DF7D-ABC9-FEFC-26C8FC91AFC5}"/>
              </a:ext>
            </a:extLst>
          </p:cNvPr>
          <p:cNvSpPr txBox="1"/>
          <p:nvPr/>
        </p:nvSpPr>
        <p:spPr>
          <a:xfrm>
            <a:off x="634181" y="2344994"/>
            <a:ext cx="970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folder as name blogs =&gt;  blogs/2020/1/23 or blogs/a/b/c</a:t>
            </a:r>
          </a:p>
          <a:p>
            <a:endParaRPr lang="en-US" dirty="0"/>
          </a:p>
          <a:p>
            <a:r>
              <a:rPr lang="en-US" dirty="0"/>
              <a:t>Blog : if we want blog between  year 2000 – 2020 and  in any year 10 blogs so 2000 page of blogs  =&gt; handle this =&gt; create year folder =&gt; [dayId.js] =&gt; 1*10 </a:t>
            </a:r>
          </a:p>
          <a:p>
            <a:r>
              <a:rPr lang="en-US" dirty="0"/>
              <a:t>If we want new as month or any thing so we must create [</a:t>
            </a:r>
            <a:r>
              <a:rPr lang="en-US" dirty="0" err="1"/>
              <a:t>dayId</a:t>
            </a:r>
            <a:r>
              <a:rPr lang="en-US" dirty="0"/>
              <a:t>] folder and</a:t>
            </a:r>
            <a:r>
              <a:rPr lang="fa-IR" dirty="0"/>
              <a:t> </a:t>
            </a:r>
            <a:r>
              <a:rPr lang="en-US" dirty="0"/>
              <a:t>suppose many of this sorted or any thing we must create 1000 folder and this is not working and not good .</a:t>
            </a:r>
          </a:p>
          <a:p>
            <a:endParaRPr lang="en-US" dirty="0"/>
          </a:p>
          <a:p>
            <a:r>
              <a:rPr lang="en-US" dirty="0"/>
              <a:t>So : for fix this in next  =&gt; [</a:t>
            </a:r>
            <a:r>
              <a:rPr lang="en-US" dirty="0" err="1"/>
              <a:t>dayId</a:t>
            </a:r>
            <a:r>
              <a:rPr lang="en-US" dirty="0"/>
              <a:t>] * [year]  =&gt; [a] * [b] * [c] = 1 this is catch all routes</a:t>
            </a:r>
          </a:p>
          <a:p>
            <a:r>
              <a:rPr lang="en-US" dirty="0"/>
              <a:t>For better performance  in blogs folder create […params].js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D81BF-2641-7F50-E9F8-87CAF80A4B8B}"/>
              </a:ext>
            </a:extLst>
          </p:cNvPr>
          <p:cNvSpPr/>
          <p:nvPr/>
        </p:nvSpPr>
        <p:spPr>
          <a:xfrm>
            <a:off x="680321" y="5161935"/>
            <a:ext cx="9613861" cy="14895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7E60-D6E9-5CF6-8264-55F635B4A20D}"/>
              </a:ext>
            </a:extLst>
          </p:cNvPr>
          <p:cNvSpPr txBox="1"/>
          <p:nvPr/>
        </p:nvSpPr>
        <p:spPr>
          <a:xfrm>
            <a:off x="847725" y="5161935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Import {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useRouter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} from “next/router”;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// blogs/2020/10/24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const Blog () =&gt;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const router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useRouter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console.log(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router.query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// out =&gt; is array [2020 , 10  , 24] and we easiest send to backend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return &lt;h1&gt;catch all routes&lt;/h1&gt;}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Export default Blog;</a:t>
            </a:r>
          </a:p>
        </p:txBody>
      </p:sp>
    </p:spTree>
    <p:extLst>
      <p:ext uri="{BB962C8B-B14F-4D97-AF65-F5344CB8AC3E}">
        <p14:creationId xmlns:p14="http://schemas.microsoft.com/office/powerpoint/2010/main" val="10520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227</TotalTime>
  <Words>1249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Fira Code</vt:lpstr>
      <vt:lpstr>Inter</vt:lpstr>
      <vt:lpstr>Trebuchet MS</vt:lpstr>
      <vt:lpstr>Berlin</vt:lpstr>
      <vt:lpstr>NEXT.js </vt:lpstr>
      <vt:lpstr>The difference between React and Next.js</vt:lpstr>
      <vt:lpstr>Why use Next.js ?</vt:lpstr>
      <vt:lpstr>Why Learn Next.js ?</vt:lpstr>
      <vt:lpstr>Install Next.js</vt:lpstr>
      <vt:lpstr>Routing</vt:lpstr>
      <vt:lpstr>PowerPoint Presentation</vt:lpstr>
      <vt:lpstr>Nested dynamic Routing </vt:lpstr>
      <vt:lpstr>Catch all Routes</vt:lpstr>
      <vt:lpstr>PowerPoint Presentation</vt:lpstr>
      <vt:lpstr>Link components</vt:lpstr>
      <vt:lpstr>Not found page 404</vt:lpstr>
      <vt:lpstr>Season 2 </vt:lpstr>
      <vt:lpstr>Pre Rendering and data fetching </vt:lpstr>
      <vt:lpstr>Pre Rendering </vt:lpstr>
      <vt:lpstr>Dynamic rendering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</dc:title>
  <dc:creator>Matin</dc:creator>
  <cp:lastModifiedBy>Matin Sangabi</cp:lastModifiedBy>
  <cp:revision>7</cp:revision>
  <dcterms:created xsi:type="dcterms:W3CDTF">2022-12-16T09:30:10Z</dcterms:created>
  <dcterms:modified xsi:type="dcterms:W3CDTF">2022-12-25T13:43:11Z</dcterms:modified>
</cp:coreProperties>
</file>