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3D4A8-E6B7-4733-A8D3-B38587EC5662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EC758-11A9-4EAD-B197-10D8E63F3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77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F12B-E24C-4FA9-96CE-E3C4C7F08EF2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8C4F5F5-5CDB-4139-93C0-8BE0F62B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1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F12B-E24C-4FA9-96CE-E3C4C7F08EF2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8C4F5F5-5CDB-4139-93C0-8BE0F62B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3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F12B-E24C-4FA9-96CE-E3C4C7F08EF2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8C4F5F5-5CDB-4139-93C0-8BE0F62B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32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F12B-E24C-4FA9-96CE-E3C4C7F08EF2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8C4F5F5-5CDB-4139-93C0-8BE0F62B953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2567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F12B-E24C-4FA9-96CE-E3C4C7F08EF2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8C4F5F5-5CDB-4139-93C0-8BE0F62B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32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F12B-E24C-4FA9-96CE-E3C4C7F08EF2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4F5F5-5CDB-4139-93C0-8BE0F62B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21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F12B-E24C-4FA9-96CE-E3C4C7F08EF2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4F5F5-5CDB-4139-93C0-8BE0F62B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8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F12B-E24C-4FA9-96CE-E3C4C7F08EF2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4F5F5-5CDB-4139-93C0-8BE0F62B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39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222F12B-E24C-4FA9-96CE-E3C4C7F08EF2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8C4F5F5-5CDB-4139-93C0-8BE0F62B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5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F12B-E24C-4FA9-96CE-E3C4C7F08EF2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4F5F5-5CDB-4139-93C0-8BE0F62B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1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F12B-E24C-4FA9-96CE-E3C4C7F08EF2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8C4F5F5-5CDB-4139-93C0-8BE0F62B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77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F12B-E24C-4FA9-96CE-E3C4C7F08EF2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4F5F5-5CDB-4139-93C0-8BE0F62B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5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F12B-E24C-4FA9-96CE-E3C4C7F08EF2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4F5F5-5CDB-4139-93C0-8BE0F62B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43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F12B-E24C-4FA9-96CE-E3C4C7F08EF2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4F5F5-5CDB-4139-93C0-8BE0F62B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3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F12B-E24C-4FA9-96CE-E3C4C7F08EF2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4F5F5-5CDB-4139-93C0-8BE0F62B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0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F12B-E24C-4FA9-96CE-E3C4C7F08EF2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4F5F5-5CDB-4139-93C0-8BE0F62B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1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F12B-E24C-4FA9-96CE-E3C4C7F08EF2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4F5F5-5CDB-4139-93C0-8BE0F62B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6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2F12B-E24C-4FA9-96CE-E3C4C7F08EF2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4F5F5-5CDB-4139-93C0-8BE0F62B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61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F8381-C204-7872-14D0-F61469ACFE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NEXT.js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3356D-BD78-3ED4-D352-9F65293DA3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Inter"/>
              </a:rPr>
              <a:t>The React Framework for Production</a:t>
            </a:r>
          </a:p>
          <a:p>
            <a:pPr algn="l"/>
            <a:r>
              <a:rPr lang="en-US" b="1" dirty="0">
                <a:latin typeface="Inter"/>
              </a:rPr>
              <a:t>Next.js Course By Matin </a:t>
            </a:r>
            <a:r>
              <a:rPr lang="en-US" b="1" dirty="0" err="1">
                <a:latin typeface="Inter"/>
              </a:rPr>
              <a:t>Sangabi</a:t>
            </a:r>
            <a:endParaRPr lang="en-US" b="1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342363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083E0F-A665-DA7A-623E-C6F328E679C3}"/>
              </a:ext>
            </a:extLst>
          </p:cNvPr>
          <p:cNvSpPr txBox="1"/>
          <p:nvPr/>
        </p:nvSpPr>
        <p:spPr>
          <a:xfrm>
            <a:off x="361950" y="600075"/>
            <a:ext cx="9705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search localhost:3000/blogs =&gt; error 404 not found for fix this use optional catch all routes =&gt; we must convert […params].js to [[…params]].js =&gt; so this is fix</a:t>
            </a:r>
          </a:p>
        </p:txBody>
      </p:sp>
    </p:spTree>
    <p:extLst>
      <p:ext uri="{BB962C8B-B14F-4D97-AF65-F5344CB8AC3E}">
        <p14:creationId xmlns:p14="http://schemas.microsoft.com/office/powerpoint/2010/main" val="672524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A6D8-29EF-172B-34B9-FF47E3A76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difference between</a:t>
            </a:r>
            <a:r>
              <a:rPr lang="fa-IR" sz="3200" dirty="0"/>
              <a:t> </a:t>
            </a:r>
            <a:r>
              <a:rPr lang="en-US" sz="3200" dirty="0"/>
              <a:t>React and Next.js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9096C4-295D-DFD6-E3FA-40DB33A9EFA2}"/>
              </a:ext>
            </a:extLst>
          </p:cNvPr>
          <p:cNvSpPr txBox="1"/>
          <p:nvPr/>
        </p:nvSpPr>
        <p:spPr>
          <a:xfrm>
            <a:off x="846667" y="2023533"/>
            <a:ext cx="9762066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React :</a:t>
            </a:r>
          </a:p>
          <a:p>
            <a:pPr marL="4572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React library for building UI </a:t>
            </a:r>
          </a:p>
          <a:p>
            <a:pPr marL="4572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Needs to third-party libraries : RRD , authentication , styling , …  </a:t>
            </a:r>
          </a:p>
          <a:p>
            <a:pPr marL="171450"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Next.js : </a:t>
            </a:r>
          </a:p>
          <a:p>
            <a:pPr marL="4572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package that uses React for building user interface </a:t>
            </a:r>
          </a:p>
          <a:p>
            <a:pPr marL="4572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Enable you to  building ready to production apps by features like routing , styling , authentication , bundle optimization etc.</a:t>
            </a:r>
          </a:p>
          <a:p>
            <a:pPr marL="4572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No need to install additional package</a:t>
            </a:r>
          </a:p>
          <a:p>
            <a:pPr marL="457200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1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956F1-0F59-0F8D-CE2B-7CC96685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Next.js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B8A028-9B1B-4221-F10D-AE06B9EF036C}"/>
              </a:ext>
            </a:extLst>
          </p:cNvPr>
          <p:cNvSpPr txBox="1"/>
          <p:nvPr/>
        </p:nvSpPr>
        <p:spPr>
          <a:xfrm>
            <a:off x="680321" y="2150533"/>
            <a:ext cx="8895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SEO : fix SEO issues of </a:t>
            </a:r>
            <a:r>
              <a:rPr lang="en-US" dirty="0" err="1"/>
              <a:t>javaScript</a:t>
            </a:r>
            <a:r>
              <a:rPr lang="en-US" dirty="0"/>
              <a:t> Apps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Better performance of Application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3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FBE7C-E6D2-5800-45D1-2AFBC64B6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Next.js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CA0D95-8A04-434D-935F-B4FC66E08323}"/>
              </a:ext>
            </a:extLst>
          </p:cNvPr>
          <p:cNvSpPr txBox="1"/>
          <p:nvPr/>
        </p:nvSpPr>
        <p:spPr>
          <a:xfrm>
            <a:off x="931333" y="2624667"/>
            <a:ext cx="78824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Next.js simplifies the process of building react application for production</a:t>
            </a:r>
          </a:p>
          <a:p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File based Routing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Pre-rendering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Api</a:t>
            </a:r>
            <a:r>
              <a:rPr lang="en-US" dirty="0"/>
              <a:t> Routes (internal Backend)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Support </a:t>
            </a:r>
            <a:r>
              <a:rPr lang="en-US" dirty="0" err="1"/>
              <a:t>css</a:t>
            </a:r>
            <a:r>
              <a:rPr lang="en-US" dirty="0"/>
              <a:t> modules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Authentication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Optimized build system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0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907FA-583B-E3F2-B18A-86FD64108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Next.js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ED9427-993A-28CC-8013-F2238E703847}"/>
              </a:ext>
            </a:extLst>
          </p:cNvPr>
          <p:cNvSpPr/>
          <p:nvPr/>
        </p:nvSpPr>
        <p:spPr>
          <a:xfrm>
            <a:off x="526212" y="2286001"/>
            <a:ext cx="9307902" cy="1664898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DB9F4-9102-FECE-4D8A-AB45DB878B40}"/>
              </a:ext>
            </a:extLst>
          </p:cNvPr>
          <p:cNvSpPr txBox="1"/>
          <p:nvPr/>
        </p:nvSpPr>
        <p:spPr>
          <a:xfrm>
            <a:off x="680321" y="2313483"/>
            <a:ext cx="49084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npx</a:t>
            </a:r>
            <a:r>
              <a:rPr lang="en-US" dirty="0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create-next-app@latest</a:t>
            </a:r>
            <a:endParaRPr lang="en-US" dirty="0">
              <a:solidFill>
                <a:srgbClr val="00B05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#or </a:t>
            </a:r>
          </a:p>
          <a:p>
            <a:r>
              <a:rPr lang="en-US" dirty="0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yarn create next-app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#or </a:t>
            </a:r>
          </a:p>
          <a:p>
            <a:r>
              <a:rPr lang="en-US" dirty="0" err="1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pnpm</a:t>
            </a:r>
            <a:r>
              <a:rPr lang="en-US" dirty="0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create next-app</a:t>
            </a:r>
          </a:p>
          <a:p>
            <a:endParaRPr lang="en-US" dirty="0">
              <a:solidFill>
                <a:srgbClr val="00B05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89B72D-FA27-D19A-3D72-A22231F5C18B}"/>
              </a:ext>
            </a:extLst>
          </p:cNvPr>
          <p:cNvSpPr/>
          <p:nvPr/>
        </p:nvSpPr>
        <p:spPr>
          <a:xfrm>
            <a:off x="526212" y="4599936"/>
            <a:ext cx="9307902" cy="1664898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4FBEEC-7E2E-E82A-6683-116F4A99C943}"/>
              </a:ext>
            </a:extLst>
          </p:cNvPr>
          <p:cNvSpPr txBox="1"/>
          <p:nvPr/>
        </p:nvSpPr>
        <p:spPr>
          <a:xfrm>
            <a:off x="680321" y="4067809"/>
            <a:ext cx="8567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want use </a:t>
            </a:r>
            <a:r>
              <a:rPr lang="en-US" dirty="0" err="1"/>
              <a:t>typeScripts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974C42-B746-716B-C760-29D21D574E00}"/>
              </a:ext>
            </a:extLst>
          </p:cNvPr>
          <p:cNvSpPr txBox="1"/>
          <p:nvPr/>
        </p:nvSpPr>
        <p:spPr>
          <a:xfrm>
            <a:off x="680321" y="4787506"/>
            <a:ext cx="61592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npx</a:t>
            </a:r>
            <a:r>
              <a:rPr lang="en-US" dirty="0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create-next-app@latest</a:t>
            </a:r>
            <a:r>
              <a:rPr lang="en-US" dirty="0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–typescript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#or</a:t>
            </a:r>
          </a:p>
          <a:p>
            <a:r>
              <a:rPr lang="en-US" dirty="0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yarn create next-app –typescript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#or</a:t>
            </a:r>
          </a:p>
          <a:p>
            <a:r>
              <a:rPr lang="en-US" dirty="0" err="1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pnpm</a:t>
            </a:r>
            <a:r>
              <a:rPr lang="en-US" dirty="0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create-next-app --typescript</a:t>
            </a:r>
          </a:p>
        </p:txBody>
      </p:sp>
    </p:spTree>
    <p:extLst>
      <p:ext uri="{BB962C8B-B14F-4D97-AF65-F5344CB8AC3E}">
        <p14:creationId xmlns:p14="http://schemas.microsoft.com/office/powerpoint/2010/main" val="2750422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4794C-A0C0-7AF3-98EE-3CCA8C3D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BF37AC-4589-9DCA-D1C3-4BF192334904}"/>
              </a:ext>
            </a:extLst>
          </p:cNvPr>
          <p:cNvSpPr txBox="1"/>
          <p:nvPr/>
        </p:nvSpPr>
        <p:spPr>
          <a:xfrm>
            <a:off x="320842" y="2406316"/>
            <a:ext cx="998938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 React  : React router </a:t>
            </a:r>
            <a:r>
              <a:rPr lang="en-US" sz="1600" dirty="0" err="1"/>
              <a:t>dom</a:t>
            </a:r>
            <a:r>
              <a:rPr lang="en-US" sz="1600" dirty="0"/>
              <a:t> =&gt; create components =&gt; export components   =&gt; &lt;Routes element = {&lt;… /&gt;}/&gt;</a:t>
            </a:r>
          </a:p>
          <a:p>
            <a:endParaRPr lang="en-US" sz="1600" dirty="0"/>
          </a:p>
          <a:p>
            <a:r>
              <a:rPr lang="en-US" sz="1600" dirty="0"/>
              <a:t>In Next.js  : in pages folder =&gt; files =&gt; create new file and finish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Routes with pages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Nested pages  : domain.com/about or domain.ir/login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Dynamic pages : post/1 or post/2 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Catch all Routes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So  : in pages folder create index.js is main page or home page that’s it and  Run </a:t>
            </a:r>
            <a:r>
              <a:rPr lang="en-US" sz="1600" dirty="0" err="1"/>
              <a:t>npm</a:t>
            </a:r>
            <a:r>
              <a:rPr lang="en-US" sz="1600" dirty="0"/>
              <a:t> run dev </a:t>
            </a:r>
          </a:p>
          <a:p>
            <a:r>
              <a:rPr lang="en-US" sz="1600" dirty="0"/>
              <a:t>Se on localhost:3000 see this page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E1F75C-4627-12A7-378A-CA4B0D78CB17}"/>
              </a:ext>
            </a:extLst>
          </p:cNvPr>
          <p:cNvSpPr/>
          <p:nvPr/>
        </p:nvSpPr>
        <p:spPr>
          <a:xfrm>
            <a:off x="396816" y="5457714"/>
            <a:ext cx="9756476" cy="1262263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9FF12-9410-9FD8-7B0A-4CBAC9D45CBE}"/>
              </a:ext>
            </a:extLst>
          </p:cNvPr>
          <p:cNvSpPr txBox="1"/>
          <p:nvPr/>
        </p:nvSpPr>
        <p:spPr>
          <a:xfrm>
            <a:off x="396816" y="5609587"/>
            <a:ext cx="954944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// index.js</a:t>
            </a:r>
            <a:endParaRPr lang="en-US" sz="1200" dirty="0">
              <a:solidFill>
                <a:schemeClr val="tx1">
                  <a:lumMod val="50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 Home = () =&gt;{ </a:t>
            </a:r>
          </a:p>
          <a:p>
            <a:r>
              <a:rPr lang="en-US" sz="1200" dirty="0">
                <a:solidFill>
                  <a:srgbClr val="0070C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return &lt;h1&gt;Hello Next.js&lt;/h1&gt;</a:t>
            </a:r>
          </a:p>
          <a:p>
            <a:r>
              <a:rPr lang="en-US" sz="1200" dirty="0">
                <a:solidFill>
                  <a:srgbClr val="0070C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  <a:p>
            <a:r>
              <a:rPr lang="en-US" sz="1200" dirty="0">
                <a:solidFill>
                  <a:srgbClr val="0070C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export default Home;</a:t>
            </a:r>
          </a:p>
        </p:txBody>
      </p:sp>
    </p:spTree>
    <p:extLst>
      <p:ext uri="{BB962C8B-B14F-4D97-AF65-F5344CB8AC3E}">
        <p14:creationId xmlns:p14="http://schemas.microsoft.com/office/powerpoint/2010/main" val="3057867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177F83-FA8C-E864-1143-8687C92D4AE9}"/>
              </a:ext>
            </a:extLst>
          </p:cNvPr>
          <p:cNvSpPr txBox="1"/>
          <p:nvPr/>
        </p:nvSpPr>
        <p:spPr>
          <a:xfrm>
            <a:off x="327803" y="439947"/>
            <a:ext cx="10161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If we want about page  in page folder create about.js file and special components so in </a:t>
            </a:r>
            <a:r>
              <a:rPr lang="en-US" sz="1600" dirty="0" err="1"/>
              <a:t>url</a:t>
            </a:r>
            <a:r>
              <a:rPr lang="en-US" sz="1600" dirty="0"/>
              <a:t> =&gt; localhost:3000/about  see this page </a:t>
            </a:r>
          </a:p>
          <a:p>
            <a:r>
              <a:rPr lang="en-US" sz="1600" dirty="0"/>
              <a:t>And other pages like this is created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300F87-874B-818B-6957-045DD8E30C04}"/>
              </a:ext>
            </a:extLst>
          </p:cNvPr>
          <p:cNvSpPr/>
          <p:nvPr/>
        </p:nvSpPr>
        <p:spPr>
          <a:xfrm>
            <a:off x="0" y="1440612"/>
            <a:ext cx="10412083" cy="1173192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0EAE24-B4C8-3666-64FE-3C0C5A00DAB3}"/>
              </a:ext>
            </a:extLst>
          </p:cNvPr>
          <p:cNvSpPr txBox="1"/>
          <p:nvPr/>
        </p:nvSpPr>
        <p:spPr>
          <a:xfrm>
            <a:off x="327803" y="1716656"/>
            <a:ext cx="708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Dynamics Routes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3C5E9-0D52-1446-7AD9-4CB2180E16DC}"/>
              </a:ext>
            </a:extLst>
          </p:cNvPr>
          <p:cNvSpPr txBox="1"/>
          <p:nvPr/>
        </p:nvSpPr>
        <p:spPr>
          <a:xfrm>
            <a:off x="198408" y="2743200"/>
            <a:ext cx="101274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dynamic page like posts and post/1 or post/2 to post/n</a:t>
            </a:r>
          </a:p>
          <a:p>
            <a:endParaRPr lang="en-US" dirty="0"/>
          </a:p>
          <a:p>
            <a:r>
              <a:rPr lang="en-US" dirty="0"/>
              <a:t>Create folder as name you like in </a:t>
            </a:r>
            <a:r>
              <a:rPr lang="en-US" dirty="0" err="1"/>
              <a:t>url</a:t>
            </a:r>
            <a:r>
              <a:rPr lang="en-US" dirty="0"/>
              <a:t> for example posts : </a:t>
            </a:r>
          </a:p>
          <a:p>
            <a:r>
              <a:rPr lang="en-US" dirty="0"/>
              <a:t>Create folder posts and in posts directory create index.js so index is main page of posts localhost:3000/posts see index and if we want see post/1 or post/2</a:t>
            </a:r>
          </a:p>
          <a:p>
            <a:r>
              <a:rPr lang="en-US" dirty="0"/>
              <a:t>create new file in posts directory like this  [postId].js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1E1746-05C2-6906-C5DB-6531E257B23A}"/>
              </a:ext>
            </a:extLst>
          </p:cNvPr>
          <p:cNvSpPr/>
          <p:nvPr/>
        </p:nvSpPr>
        <p:spPr>
          <a:xfrm>
            <a:off x="198408" y="4626922"/>
            <a:ext cx="9954883" cy="1975449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F7BEC-A359-919F-ED06-1FAD714B816E}"/>
              </a:ext>
            </a:extLst>
          </p:cNvPr>
          <p:cNvSpPr txBox="1"/>
          <p:nvPr/>
        </p:nvSpPr>
        <p:spPr>
          <a:xfrm>
            <a:off x="373810" y="4787660"/>
            <a:ext cx="933378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</a:schemeClr>
                </a:solidFill>
              </a:rPr>
              <a:t>#[postId].js</a:t>
            </a:r>
          </a:p>
          <a:p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200" dirty="0">
                <a:solidFill>
                  <a:srgbClr val="0070C0"/>
                </a:solidFill>
              </a:rPr>
              <a:t>Import {</a:t>
            </a:r>
            <a:r>
              <a:rPr lang="en-US" sz="1200" dirty="0" err="1">
                <a:solidFill>
                  <a:srgbClr val="0070C0"/>
                </a:solidFill>
              </a:rPr>
              <a:t>useRouter</a:t>
            </a:r>
            <a:r>
              <a:rPr lang="en-US" sz="1200" dirty="0">
                <a:solidFill>
                  <a:srgbClr val="0070C0"/>
                </a:solidFill>
              </a:rPr>
              <a:t>} from “next/router”;</a:t>
            </a:r>
          </a:p>
          <a:p>
            <a:endParaRPr lang="en-US" sz="1200" dirty="0">
              <a:solidFill>
                <a:srgbClr val="0070C0"/>
              </a:solidFill>
            </a:endParaRPr>
          </a:p>
          <a:p>
            <a:r>
              <a:rPr lang="en-US" sz="1200" dirty="0">
                <a:solidFill>
                  <a:srgbClr val="0070C0"/>
                </a:solidFill>
              </a:rPr>
              <a:t>const Post () =&gt; {</a:t>
            </a:r>
          </a:p>
          <a:p>
            <a:r>
              <a:rPr lang="en-US" sz="1200" dirty="0">
                <a:solidFill>
                  <a:srgbClr val="0070C0"/>
                </a:solidFill>
              </a:rPr>
              <a:t>	const router = </a:t>
            </a:r>
            <a:r>
              <a:rPr lang="en-US" sz="1200" dirty="0" err="1">
                <a:solidFill>
                  <a:srgbClr val="0070C0"/>
                </a:solidFill>
              </a:rPr>
              <a:t>useRouter</a:t>
            </a:r>
            <a:r>
              <a:rPr lang="en-US" sz="1200" dirty="0">
                <a:solidFill>
                  <a:srgbClr val="0070C0"/>
                </a:solidFill>
              </a:rPr>
              <a:t>();</a:t>
            </a:r>
          </a:p>
          <a:p>
            <a:r>
              <a:rPr lang="en-US" sz="1200" dirty="0">
                <a:solidFill>
                  <a:srgbClr val="0070C0"/>
                </a:solidFill>
              </a:rPr>
              <a:t>	const {</a:t>
            </a:r>
            <a:r>
              <a:rPr lang="en-US" sz="1200" dirty="0" err="1">
                <a:solidFill>
                  <a:srgbClr val="0070C0"/>
                </a:solidFill>
              </a:rPr>
              <a:t>postId</a:t>
            </a:r>
            <a:r>
              <a:rPr lang="en-US" sz="1200" dirty="0">
                <a:solidFill>
                  <a:srgbClr val="0070C0"/>
                </a:solidFill>
              </a:rPr>
              <a:t>} = </a:t>
            </a:r>
            <a:r>
              <a:rPr lang="en-US" sz="1200" dirty="0" err="1">
                <a:solidFill>
                  <a:srgbClr val="0070C0"/>
                </a:solidFill>
              </a:rPr>
              <a:t>router.query</a:t>
            </a:r>
            <a:r>
              <a:rPr lang="en-US" sz="1200" dirty="0">
                <a:solidFill>
                  <a:srgbClr val="0070C0"/>
                </a:solidFill>
              </a:rPr>
              <a:t>;</a:t>
            </a:r>
          </a:p>
          <a:p>
            <a:r>
              <a:rPr lang="en-US" sz="1200" dirty="0">
                <a:solidFill>
                  <a:srgbClr val="0070C0"/>
                </a:solidFill>
              </a:rPr>
              <a:t>	return &lt;h1&gt;post page {</a:t>
            </a:r>
            <a:r>
              <a:rPr lang="en-US" sz="1200" dirty="0" err="1">
                <a:solidFill>
                  <a:srgbClr val="0070C0"/>
                </a:solidFill>
              </a:rPr>
              <a:t>postId</a:t>
            </a:r>
            <a:r>
              <a:rPr lang="en-US" sz="1200" dirty="0">
                <a:solidFill>
                  <a:srgbClr val="0070C0"/>
                </a:solidFill>
              </a:rPr>
              <a:t>}&lt;/h1&gt; </a:t>
            </a:r>
            <a:r>
              <a:rPr lang="en-US" sz="1200" dirty="0">
                <a:solidFill>
                  <a:srgbClr val="92D050"/>
                </a:solidFill>
              </a:rPr>
              <a:t>// out =&gt; ex : post/1 =&gt; post page -1 =&gt; ex : post/matin =&gt; out : post page – matin</a:t>
            </a:r>
          </a:p>
          <a:p>
            <a:r>
              <a:rPr lang="en-US" sz="1200" dirty="0">
                <a:solidFill>
                  <a:srgbClr val="0070C0"/>
                </a:solidFill>
              </a:rPr>
              <a:t>}</a:t>
            </a:r>
          </a:p>
          <a:p>
            <a:r>
              <a:rPr lang="en-US" sz="1200" dirty="0">
                <a:solidFill>
                  <a:srgbClr val="0070C0"/>
                </a:solidFill>
              </a:rPr>
              <a:t>Export default Post;</a:t>
            </a:r>
          </a:p>
        </p:txBody>
      </p:sp>
    </p:spTree>
    <p:extLst>
      <p:ext uri="{BB962C8B-B14F-4D97-AF65-F5344CB8AC3E}">
        <p14:creationId xmlns:p14="http://schemas.microsoft.com/office/powerpoint/2010/main" val="713946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52C4-3BA9-1F1A-F03F-D3787C7CE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dynamic Routing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85F3BB-DEB8-21C8-E116-9C96C187A22A}"/>
              </a:ext>
            </a:extLst>
          </p:cNvPr>
          <p:cNvSpPr txBox="1"/>
          <p:nvPr/>
        </p:nvSpPr>
        <p:spPr>
          <a:xfrm>
            <a:off x="427703" y="2433484"/>
            <a:ext cx="94684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Like localhost:3000/post/2/10</a:t>
            </a:r>
          </a:p>
          <a:p>
            <a:endParaRPr lang="en-US" dirty="0"/>
          </a:p>
          <a:p>
            <a:r>
              <a:rPr lang="en-US" dirty="0"/>
              <a:t>So : create [</a:t>
            </a:r>
            <a:r>
              <a:rPr lang="en-US" dirty="0" err="1"/>
              <a:t>postId</a:t>
            </a:r>
            <a:r>
              <a:rPr lang="en-US" dirty="0"/>
              <a:t>] folder in posts folder and create index.js so search  localhost:3000/posts/1 see post if we want review localhost:3000/posts/review/1 =&gt; create review folder in [</a:t>
            </a:r>
            <a:r>
              <a:rPr lang="en-US" dirty="0" err="1"/>
              <a:t>postId</a:t>
            </a:r>
            <a:r>
              <a:rPr lang="en-US" dirty="0"/>
              <a:t>] folder and create index.js or [reviewId].js  </a:t>
            </a:r>
          </a:p>
          <a:p>
            <a:endParaRPr lang="en-US" dirty="0"/>
          </a:p>
          <a:p>
            <a:r>
              <a:rPr lang="en-US" dirty="0"/>
              <a:t>Notice : if we want query set we need  same like name of  folder</a:t>
            </a:r>
          </a:p>
          <a:p>
            <a:endParaRPr lang="en-US" dirty="0"/>
          </a:p>
          <a:p>
            <a:r>
              <a:rPr lang="en-US" dirty="0"/>
              <a:t>Localhost:3000/posts/2?sort=</a:t>
            </a:r>
            <a:r>
              <a:rPr lang="en-US" dirty="0" err="1"/>
              <a:t>last&amp;page</a:t>
            </a:r>
            <a:r>
              <a:rPr lang="en-US" dirty="0"/>
              <a:t>=1 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router.query</a:t>
            </a:r>
            <a:r>
              <a:rPr lang="en-US" dirty="0"/>
              <a:t> = &gt; {</a:t>
            </a:r>
            <a:r>
              <a:rPr lang="en-US" dirty="0" err="1"/>
              <a:t>postId</a:t>
            </a:r>
            <a:r>
              <a:rPr lang="en-US" dirty="0"/>
              <a:t> : 2 , sort : last , page : 1}</a:t>
            </a:r>
          </a:p>
        </p:txBody>
      </p:sp>
    </p:spTree>
    <p:extLst>
      <p:ext uri="{BB962C8B-B14F-4D97-AF65-F5344CB8AC3E}">
        <p14:creationId xmlns:p14="http://schemas.microsoft.com/office/powerpoint/2010/main" val="2696409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5318-6CC6-AFE0-4F26-318A01282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all Routes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54CA1F-DF7D-ABC9-FEFC-26C8FC91AFC5}"/>
              </a:ext>
            </a:extLst>
          </p:cNvPr>
          <p:cNvSpPr txBox="1"/>
          <p:nvPr/>
        </p:nvSpPr>
        <p:spPr>
          <a:xfrm>
            <a:off x="634181" y="2344994"/>
            <a:ext cx="97044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new folder as name blogs =&gt;  blogs/2020/1/23 or blogs/a/b/c</a:t>
            </a:r>
          </a:p>
          <a:p>
            <a:endParaRPr lang="en-US" dirty="0"/>
          </a:p>
          <a:p>
            <a:r>
              <a:rPr lang="en-US" dirty="0"/>
              <a:t>Blog : if we want blog between  year 2000 – 2020 and  in any year 10 blogs so 2000 page of blogs  =&gt; handle this =&gt; create year folder =&gt; [dayId.js] =&gt; 1*10 </a:t>
            </a:r>
          </a:p>
          <a:p>
            <a:r>
              <a:rPr lang="en-US" dirty="0"/>
              <a:t>If we want new as month or any thing so we must create [</a:t>
            </a:r>
            <a:r>
              <a:rPr lang="en-US" dirty="0" err="1"/>
              <a:t>dayId</a:t>
            </a:r>
            <a:r>
              <a:rPr lang="en-US" dirty="0"/>
              <a:t>] folder and</a:t>
            </a:r>
            <a:r>
              <a:rPr lang="fa-IR" dirty="0"/>
              <a:t> </a:t>
            </a:r>
            <a:r>
              <a:rPr lang="en-US" dirty="0"/>
              <a:t>suppose many of this sorted or any thing we must create 1000 folder and this is not working and not good .</a:t>
            </a:r>
          </a:p>
          <a:p>
            <a:endParaRPr lang="en-US" dirty="0"/>
          </a:p>
          <a:p>
            <a:r>
              <a:rPr lang="en-US" dirty="0"/>
              <a:t>So : for fix this in next  =&gt; [</a:t>
            </a:r>
            <a:r>
              <a:rPr lang="en-US" dirty="0" err="1"/>
              <a:t>dayId</a:t>
            </a:r>
            <a:r>
              <a:rPr lang="en-US" dirty="0"/>
              <a:t>] * [year]  =&gt; [a] * [b] * [c] = 1 this is catch all routes</a:t>
            </a:r>
          </a:p>
          <a:p>
            <a:r>
              <a:rPr lang="en-US" dirty="0"/>
              <a:t>For better performance  in blogs folder create […params].js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BD81BF-2641-7F50-E9F8-87CAF80A4B8B}"/>
              </a:ext>
            </a:extLst>
          </p:cNvPr>
          <p:cNvSpPr/>
          <p:nvPr/>
        </p:nvSpPr>
        <p:spPr>
          <a:xfrm>
            <a:off x="680321" y="5161935"/>
            <a:ext cx="9613861" cy="148958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3F7E60-D6E9-5CF6-8264-55F635B4A20D}"/>
              </a:ext>
            </a:extLst>
          </p:cNvPr>
          <p:cNvSpPr txBox="1"/>
          <p:nvPr/>
        </p:nvSpPr>
        <p:spPr>
          <a:xfrm>
            <a:off x="847725" y="5161935"/>
            <a:ext cx="7543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Import {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useRouter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} from “next/router”;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// blogs/2020/10/24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const Blog () =&gt;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	const router =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useRouter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();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	console.log(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router.query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)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// out =&gt; is array [2020 , 10  , 24] and we easiest send to backend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	return &lt;h1&gt;catch all routes&lt;/h1&gt;}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Export default Blog;</a:t>
            </a:r>
          </a:p>
        </p:txBody>
      </p:sp>
    </p:spTree>
    <p:extLst>
      <p:ext uri="{BB962C8B-B14F-4D97-AF65-F5344CB8AC3E}">
        <p14:creationId xmlns:p14="http://schemas.microsoft.com/office/powerpoint/2010/main" val="105208388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175</TotalTime>
  <Words>861</Words>
  <Application>Microsoft Office PowerPoint</Application>
  <PresentationFormat>Widescreen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Fira Code</vt:lpstr>
      <vt:lpstr>Inter</vt:lpstr>
      <vt:lpstr>Trebuchet MS</vt:lpstr>
      <vt:lpstr>Berlin</vt:lpstr>
      <vt:lpstr>NEXT.js </vt:lpstr>
      <vt:lpstr>The difference between React and Next.js</vt:lpstr>
      <vt:lpstr>Why use Next.js ?</vt:lpstr>
      <vt:lpstr>Why Learn Next.js ?</vt:lpstr>
      <vt:lpstr>Install Next.js</vt:lpstr>
      <vt:lpstr>Routing</vt:lpstr>
      <vt:lpstr>PowerPoint Presentation</vt:lpstr>
      <vt:lpstr>Nested dynamic Routing </vt:lpstr>
      <vt:lpstr>Catch all Routes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NEXT.js </dc:title>
  <dc:creator>Matin</dc:creator>
  <cp:lastModifiedBy>Matin</cp:lastModifiedBy>
  <cp:revision>4</cp:revision>
  <dcterms:created xsi:type="dcterms:W3CDTF">2022-12-16T09:30:10Z</dcterms:created>
  <dcterms:modified xsi:type="dcterms:W3CDTF">2022-12-24T20:27:54Z</dcterms:modified>
</cp:coreProperties>
</file>