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56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1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9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5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F12B-E24C-4FA9-96CE-E3C4C7F08E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F5F5-5CDB-4139-93C0-8BE0F62B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8381-C204-7872-14D0-F61469ACF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NEXT.js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356D-BD78-3ED4-D352-9F65293DA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Inter"/>
              </a:rPr>
              <a:t>The React Framework for Production</a:t>
            </a:r>
          </a:p>
          <a:p>
            <a:pPr algn="l"/>
            <a:r>
              <a:rPr lang="en-US" b="1" dirty="0">
                <a:latin typeface="Inter"/>
              </a:rPr>
              <a:t>Next.js Course By Matin </a:t>
            </a:r>
            <a:r>
              <a:rPr lang="en-US" b="1" dirty="0" err="1">
                <a:latin typeface="Inter"/>
              </a:rPr>
              <a:t>Sangabi</a:t>
            </a:r>
            <a:endParaRPr lang="en-US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4236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A6D8-29EF-172B-34B9-FF47E3A7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difference between</a:t>
            </a:r>
            <a:r>
              <a:rPr lang="fa-IR" sz="3200" dirty="0"/>
              <a:t> </a:t>
            </a:r>
            <a:r>
              <a:rPr lang="en-US" sz="3200" dirty="0"/>
              <a:t>React and Next.js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096C4-295D-DFD6-E3FA-40DB33A9EFA2}"/>
              </a:ext>
            </a:extLst>
          </p:cNvPr>
          <p:cNvSpPr txBox="1"/>
          <p:nvPr/>
        </p:nvSpPr>
        <p:spPr>
          <a:xfrm>
            <a:off x="846667" y="2023533"/>
            <a:ext cx="976206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React :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React library for building UI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Needs to third-party libraries : RRD , authentication , styling , …  </a:t>
            </a:r>
          </a:p>
          <a:p>
            <a:pPr marL="171450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Next.js :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package that uses React for building user interface 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you to  building ready to production apps by features like routing , styling , authentication , bundle optimization etc.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need to install additional package</a:t>
            </a:r>
          </a:p>
          <a:p>
            <a:pPr marL="45720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56F1-0F59-0F8D-CE2B-7CC96685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Next.js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8A028-9B1B-4221-F10D-AE06B9EF036C}"/>
              </a:ext>
            </a:extLst>
          </p:cNvPr>
          <p:cNvSpPr txBox="1"/>
          <p:nvPr/>
        </p:nvSpPr>
        <p:spPr>
          <a:xfrm>
            <a:off x="680321" y="2150533"/>
            <a:ext cx="889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SEO : fix SEO issues of </a:t>
            </a:r>
            <a:r>
              <a:rPr lang="en-US" dirty="0" err="1"/>
              <a:t>javaScript</a:t>
            </a:r>
            <a:r>
              <a:rPr lang="en-US" dirty="0"/>
              <a:t> Apps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performance of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E7C-E6D2-5800-45D1-2AFBC64B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Next.js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A0D95-8A04-434D-935F-B4FC66E08323}"/>
              </a:ext>
            </a:extLst>
          </p:cNvPr>
          <p:cNvSpPr txBox="1"/>
          <p:nvPr/>
        </p:nvSpPr>
        <p:spPr>
          <a:xfrm>
            <a:off x="931333" y="2624667"/>
            <a:ext cx="7882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Next.js simplifies the process of building react application for production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File based Routing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Pre-rendering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Api</a:t>
            </a:r>
            <a:r>
              <a:rPr lang="en-US" dirty="0"/>
              <a:t> Routes (internal Backend)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Support </a:t>
            </a:r>
            <a:r>
              <a:rPr lang="en-US" dirty="0" err="1"/>
              <a:t>css</a:t>
            </a:r>
            <a:r>
              <a:rPr lang="en-US" dirty="0"/>
              <a:t> modules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Authentication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Optimized build system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07FA-583B-E3F2-B18A-86FD641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Next.js</a:t>
            </a:r>
          </a:p>
        </p:txBody>
      </p:sp>
    </p:spTree>
    <p:extLst>
      <p:ext uri="{BB962C8B-B14F-4D97-AF65-F5344CB8AC3E}">
        <p14:creationId xmlns:p14="http://schemas.microsoft.com/office/powerpoint/2010/main" val="27504222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</TotalTime>
  <Words>139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Inter</vt:lpstr>
      <vt:lpstr>Trebuchet MS</vt:lpstr>
      <vt:lpstr>Berlin</vt:lpstr>
      <vt:lpstr>NEXT.js </vt:lpstr>
      <vt:lpstr>The difference between React and Next.js</vt:lpstr>
      <vt:lpstr>Why use Next.js ?</vt:lpstr>
      <vt:lpstr>Why Learn Next.js ?</vt:lpstr>
      <vt:lpstr>Install Next.js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</dc:title>
  <dc:creator>Matin</dc:creator>
  <cp:lastModifiedBy>Matin</cp:lastModifiedBy>
  <cp:revision>1</cp:revision>
  <dcterms:created xsi:type="dcterms:W3CDTF">2022-12-16T09:30:10Z</dcterms:created>
  <dcterms:modified xsi:type="dcterms:W3CDTF">2022-12-16T10:00:23Z</dcterms:modified>
</cp:coreProperties>
</file>