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291615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4602176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>
                <a:solidFill>
                  <a:srgbClr val="FF0000"/>
                </a:solidFill>
              </a:rPr>
              <a:t>++B</a:t>
            </a: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    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Faa::operator--(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Faa::operator++(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(Foo)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Faa::operator Foo()const;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Faa::operator Foo();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2428875" y="1600200"/>
            <a:ext cx="8991600" cy="474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 Faa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 Faa&amp;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(const 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,const Faa&amp;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Non-member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1615496"/>
            <a:ext cx="2354121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</a:rPr>
              <a:t>C =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4000" dirty="0"/>
              <a:t>     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4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705984"/>
            <a:ext cx="484028" cy="48402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0475222">
            <a:off x="8360295" y="5004247"/>
            <a:ext cx="3547647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2942764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3438523"/>
            <a:ext cx="331325" cy="331325"/>
          </a:xfrm>
          <a:prstGeom prst="rect">
            <a:avLst/>
          </a:prstGeom>
        </p:spPr>
      </p:pic>
      <p:pic>
        <p:nvPicPr>
          <p:cNvPr id="9" name="Content Placeholder 4" descr="Medical">
            <a:extLst>
              <a:ext uri="{FF2B5EF4-FFF2-40B4-BE49-F238E27FC236}">
                <a16:creationId xmlns:a16="http://schemas.microsoft.com/office/drawing/2014/main" id="{004E6190-BCD0-4CF9-9974-71413344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119" y="3971924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2428875" y="1600200"/>
            <a:ext cx="8991600" cy="474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 Faa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 Faa&amp;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(const 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 ,const Faa&amp;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Non-member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1615496"/>
            <a:ext cx="2354121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</a:rPr>
              <a:t>C =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4000" dirty="0"/>
              <a:t>     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4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705984"/>
            <a:ext cx="484028" cy="48402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0475222">
            <a:off x="8360295" y="5004247"/>
            <a:ext cx="3547647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2942764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3438523"/>
            <a:ext cx="331325" cy="331325"/>
          </a:xfrm>
          <a:prstGeom prst="rect">
            <a:avLst/>
          </a:prstGeom>
        </p:spPr>
      </p:pic>
      <p:pic>
        <p:nvPicPr>
          <p:cNvPr id="9" name="Content Placeholder 4" descr="Medical">
            <a:extLst>
              <a:ext uri="{FF2B5EF4-FFF2-40B4-BE49-F238E27FC236}">
                <a16:creationId xmlns:a16="http://schemas.microsoft.com/office/drawing/2014/main" id="{004E6190-BCD0-4CF9-9974-71413344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119" y="3971924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2428875" y="1600200"/>
            <a:ext cx="8991600" cy="474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</a:t>
            </a:r>
            <a:r>
              <a:rPr lang="en-CA" dirty="0">
                <a:latin typeface="Consolas" panose="020B0609020204030204" pitchFamily="49" charset="0"/>
              </a:rPr>
              <a:t> operator  (const Foo&amp;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Non-member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1615496"/>
            <a:ext cx="2354121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</a:rPr>
              <a:t>C =   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4000" dirty="0"/>
              <a:t>      </a:t>
            </a:r>
            <a:r>
              <a:rPr lang="en-CA" sz="44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647" y="1724097"/>
            <a:ext cx="484028" cy="48402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0475222">
            <a:off x="6776523" y="4784111"/>
            <a:ext cx="3547647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Unary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2942764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772" y="3438523"/>
            <a:ext cx="331325" cy="331325"/>
          </a:xfrm>
          <a:prstGeom prst="rect">
            <a:avLst/>
          </a:prstGeom>
        </p:spPr>
      </p:pic>
      <p:pic>
        <p:nvPicPr>
          <p:cNvPr id="9" name="Content Placeholder 4" descr="Medical">
            <a:extLst>
              <a:ext uri="{FF2B5EF4-FFF2-40B4-BE49-F238E27FC236}">
                <a16:creationId xmlns:a16="http://schemas.microsoft.com/office/drawing/2014/main" id="{004E6190-BCD0-4CF9-9974-71413344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119" y="3971924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Index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B[n]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Faa::operator[]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 n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Faa::operator[]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 n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7F8D3-3C3C-4B30-A0F2-CD6EFF391AAA}"/>
              </a:ext>
            </a:extLst>
          </p:cNvPr>
          <p:cNvSpPr/>
          <p:nvPr/>
        </p:nvSpPr>
        <p:spPr>
          <a:xfrm>
            <a:off x="6453386" y="5500211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1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772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Berlin Sans FB Demi</vt:lpstr>
      <vt:lpstr>Bodoni MT Condensed</vt:lpstr>
      <vt:lpstr>Calibri</vt:lpstr>
      <vt:lpstr>Calibri Light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  <vt:lpstr> Non-member operators Implementation</vt:lpstr>
      <vt:lpstr> Non-member operators Implementation</vt:lpstr>
      <vt:lpstr> Non-member operators Implementation</vt:lpstr>
      <vt:lpstr> Index operator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 Soleimanloo</cp:lastModifiedBy>
  <cp:revision>27</cp:revision>
  <dcterms:created xsi:type="dcterms:W3CDTF">2020-10-14T14:45:33Z</dcterms:created>
  <dcterms:modified xsi:type="dcterms:W3CDTF">2020-10-19T04:42:00Z</dcterms:modified>
</cp:coreProperties>
</file>