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45834-44D6-431B-A5F2-E27A591F8A6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48B47-6E68-4185-9418-166D23E3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48B47-6E68-4185-9418-166D23E3A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9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124EF6-A9DA-4FA2-A9A0-EAA1DEC73AE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C3C81C6-9763-4016-8B0C-0A666521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5D1A3C-3D66-43FD-B84C-382BB3B87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69" y="1026996"/>
            <a:ext cx="5669280" cy="4139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DABD6-45F6-4C0F-9251-83F4BE64C155}"/>
              </a:ext>
            </a:extLst>
          </p:cNvPr>
          <p:cNvSpPr txBox="1"/>
          <p:nvPr/>
        </p:nvSpPr>
        <p:spPr>
          <a:xfrm>
            <a:off x="2295077" y="558811"/>
            <a:ext cx="169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HL3 Bypass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6D6BE-8DFF-4964-A18D-11AFC461A3C5}"/>
              </a:ext>
            </a:extLst>
          </p:cNvPr>
          <p:cNvSpPr txBox="1"/>
          <p:nvPr/>
        </p:nvSpPr>
        <p:spPr>
          <a:xfrm>
            <a:off x="7977903" y="558811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HL3 Bypass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BEA1C-EEC1-4366-BC25-87BE6219B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" y="1045911"/>
            <a:ext cx="5669280" cy="41201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347CB-2CD8-435B-95D3-74AAD5D6EB4B}"/>
              </a:ext>
            </a:extLst>
          </p:cNvPr>
          <p:cNvCxnSpPr>
            <a:cxnSpLocks/>
          </p:cNvCxnSpPr>
          <p:nvPr/>
        </p:nvCxnSpPr>
        <p:spPr>
          <a:xfrm>
            <a:off x="1539363" y="1300598"/>
            <a:ext cx="0" cy="244935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36E6CE-CE7B-4B23-BFF8-DCD19CDE54C5}"/>
              </a:ext>
            </a:extLst>
          </p:cNvPr>
          <p:cNvCxnSpPr>
            <a:cxnSpLocks/>
          </p:cNvCxnSpPr>
          <p:nvPr/>
        </p:nvCxnSpPr>
        <p:spPr>
          <a:xfrm>
            <a:off x="1539363" y="3749949"/>
            <a:ext cx="0" cy="682106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7EECD-906F-4EB8-BD65-BA320F4C7692}"/>
              </a:ext>
            </a:extLst>
          </p:cNvPr>
          <p:cNvSpPr txBox="1"/>
          <p:nvPr/>
        </p:nvSpPr>
        <p:spPr>
          <a:xfrm>
            <a:off x="1596097" y="2373544"/>
            <a:ext cx="69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CA90C-7C9A-4130-83FE-74F123A51E8A}"/>
              </a:ext>
            </a:extLst>
          </p:cNvPr>
          <p:cNvSpPr txBox="1"/>
          <p:nvPr/>
        </p:nvSpPr>
        <p:spPr>
          <a:xfrm>
            <a:off x="1539363" y="3894015"/>
            <a:ext cx="69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93DB9A-1550-4AC2-B044-D762435AB1A0}"/>
              </a:ext>
            </a:extLst>
          </p:cNvPr>
          <p:cNvCxnSpPr>
            <a:cxnSpLocks/>
          </p:cNvCxnSpPr>
          <p:nvPr/>
        </p:nvCxnSpPr>
        <p:spPr>
          <a:xfrm>
            <a:off x="1539363" y="4433308"/>
            <a:ext cx="0" cy="151933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011279-F858-46A2-B8D8-10CB5D123DE5}"/>
              </a:ext>
            </a:extLst>
          </p:cNvPr>
          <p:cNvSpPr txBox="1"/>
          <p:nvPr/>
        </p:nvSpPr>
        <p:spPr>
          <a:xfrm>
            <a:off x="1584942" y="4383218"/>
            <a:ext cx="698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4383E-8F7B-45E8-9A58-8E21EEC955DF}"/>
              </a:ext>
            </a:extLst>
          </p:cNvPr>
          <p:cNvCxnSpPr>
            <a:cxnSpLocks/>
          </p:cNvCxnSpPr>
          <p:nvPr/>
        </p:nvCxnSpPr>
        <p:spPr>
          <a:xfrm>
            <a:off x="7343190" y="1300598"/>
            <a:ext cx="0" cy="244935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7CD8B2-4145-48CB-8D00-D331EDF7C6A8}"/>
              </a:ext>
            </a:extLst>
          </p:cNvPr>
          <p:cNvCxnSpPr>
            <a:cxnSpLocks/>
          </p:cNvCxnSpPr>
          <p:nvPr/>
        </p:nvCxnSpPr>
        <p:spPr>
          <a:xfrm>
            <a:off x="7343190" y="3749949"/>
            <a:ext cx="0" cy="682106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42779E-6338-4925-8AAA-782B2752F5C2}"/>
              </a:ext>
            </a:extLst>
          </p:cNvPr>
          <p:cNvSpPr txBox="1"/>
          <p:nvPr/>
        </p:nvSpPr>
        <p:spPr>
          <a:xfrm>
            <a:off x="7399924" y="2373544"/>
            <a:ext cx="69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A8700C-D1FB-42B2-B958-0267721E3058}"/>
              </a:ext>
            </a:extLst>
          </p:cNvPr>
          <p:cNvSpPr txBox="1"/>
          <p:nvPr/>
        </p:nvSpPr>
        <p:spPr>
          <a:xfrm>
            <a:off x="7343190" y="3894015"/>
            <a:ext cx="69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E77F2-BE0A-4F2C-9541-2BC70099E516}"/>
              </a:ext>
            </a:extLst>
          </p:cNvPr>
          <p:cNvCxnSpPr>
            <a:cxnSpLocks/>
          </p:cNvCxnSpPr>
          <p:nvPr/>
        </p:nvCxnSpPr>
        <p:spPr>
          <a:xfrm>
            <a:off x="7343190" y="4433308"/>
            <a:ext cx="0" cy="151933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F2397E-5882-46FC-8137-73ED330138DF}"/>
              </a:ext>
            </a:extLst>
          </p:cNvPr>
          <p:cNvSpPr txBox="1"/>
          <p:nvPr/>
        </p:nvSpPr>
        <p:spPr>
          <a:xfrm>
            <a:off x="7388769" y="4383218"/>
            <a:ext cx="698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HL2</a:t>
            </a:r>
          </a:p>
        </p:txBody>
      </p:sp>
    </p:spTree>
    <p:extLst>
      <p:ext uri="{BB962C8B-B14F-4D97-AF65-F5344CB8AC3E}">
        <p14:creationId xmlns:p14="http://schemas.microsoft.com/office/powerpoint/2010/main" val="220183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1D026C-85D5-4CBE-8310-EB7D59282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1" y="1111023"/>
            <a:ext cx="5737424" cy="4123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6E882-9BB1-472B-AE7E-368B43718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25" y="1123670"/>
            <a:ext cx="5737420" cy="4123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1AF23-5484-4996-9ACF-E36F5E1F7C4D}"/>
              </a:ext>
            </a:extLst>
          </p:cNvPr>
          <p:cNvSpPr txBox="1"/>
          <p:nvPr/>
        </p:nvSpPr>
        <p:spPr>
          <a:xfrm>
            <a:off x="2295077" y="558811"/>
            <a:ext cx="169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HL3 Bypass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60832-4214-41B8-A06E-98CE8E98AD2F}"/>
              </a:ext>
            </a:extLst>
          </p:cNvPr>
          <p:cNvSpPr txBox="1"/>
          <p:nvPr/>
        </p:nvSpPr>
        <p:spPr>
          <a:xfrm>
            <a:off x="7977903" y="558811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HL3 Bypass</a:t>
            </a:r>
          </a:p>
        </p:txBody>
      </p:sp>
    </p:spTree>
    <p:extLst>
      <p:ext uri="{BB962C8B-B14F-4D97-AF65-F5344CB8AC3E}">
        <p14:creationId xmlns:p14="http://schemas.microsoft.com/office/powerpoint/2010/main" val="38166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DC57EF-FBE4-4F7B-83D9-788612B0D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2" y="1367028"/>
            <a:ext cx="5737422" cy="4123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BD08FE-A23C-4A50-A01A-871ED7983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14" y="1367028"/>
            <a:ext cx="5737420" cy="4123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68C46-0639-4DFC-8FCB-1144ED0AD699}"/>
              </a:ext>
            </a:extLst>
          </p:cNvPr>
          <p:cNvSpPr txBox="1"/>
          <p:nvPr/>
        </p:nvSpPr>
        <p:spPr>
          <a:xfrm>
            <a:off x="2295077" y="758316"/>
            <a:ext cx="169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HL3 Bypass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9FBFA-74E4-4A91-BDB2-BA7314DFA2BA}"/>
              </a:ext>
            </a:extLst>
          </p:cNvPr>
          <p:cNvSpPr txBox="1"/>
          <p:nvPr/>
        </p:nvSpPr>
        <p:spPr>
          <a:xfrm>
            <a:off x="7977903" y="758316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HL3 Bypass</a:t>
            </a:r>
          </a:p>
        </p:txBody>
      </p:sp>
    </p:spTree>
    <p:extLst>
      <p:ext uri="{BB962C8B-B14F-4D97-AF65-F5344CB8AC3E}">
        <p14:creationId xmlns:p14="http://schemas.microsoft.com/office/powerpoint/2010/main" val="205474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4EB589-0749-4C0E-AC50-4C1FC026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2" y="1367028"/>
            <a:ext cx="5740198" cy="4123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29457-44BE-42C8-A671-964E2535E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78" y="1367028"/>
            <a:ext cx="5737420" cy="4123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FC6AC-AE8D-4F17-9D4A-53E71F0A12EB}"/>
              </a:ext>
            </a:extLst>
          </p:cNvPr>
          <p:cNvSpPr txBox="1"/>
          <p:nvPr/>
        </p:nvSpPr>
        <p:spPr>
          <a:xfrm>
            <a:off x="2295077" y="758316"/>
            <a:ext cx="169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HL3 Bypass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40C37-133B-40A8-BD93-B04022E6A15C}"/>
              </a:ext>
            </a:extLst>
          </p:cNvPr>
          <p:cNvSpPr txBox="1"/>
          <p:nvPr/>
        </p:nvSpPr>
        <p:spPr>
          <a:xfrm>
            <a:off x="7977903" y="758316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HL3 Bypass</a:t>
            </a:r>
          </a:p>
        </p:txBody>
      </p:sp>
    </p:spTree>
    <p:extLst>
      <p:ext uri="{BB962C8B-B14F-4D97-AF65-F5344CB8AC3E}">
        <p14:creationId xmlns:p14="http://schemas.microsoft.com/office/powerpoint/2010/main" val="381562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43B370-B378-4CDC-BDB6-C95102163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47744"/>
              </p:ext>
            </p:extLst>
          </p:nvPr>
        </p:nvGraphicFramePr>
        <p:xfrm>
          <a:off x="876300" y="1490503"/>
          <a:ext cx="4754880" cy="2929098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730348329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1432029676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481202727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843303485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898564398"/>
                    </a:ext>
                  </a:extLst>
                </a:gridCol>
              </a:tblGrid>
              <a:tr h="463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OPEX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Capex_RoB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Capex_MCS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Capex_100GL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CAPEX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216335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9976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3083.875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625887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3855.525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755369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4981.175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029922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4.487724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6549.496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6578.114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130875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8.279851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36.77077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8756.436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8801.486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84546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9.6329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50.85245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11871.01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11931.49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63569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2534.79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13.69009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71.2679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16263.37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16348.33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21847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2617.77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13.01942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101.6467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22357.1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22471.76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673360"/>
                  </a:ext>
                </a:extLst>
              </a:tr>
              <a:tr h="246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3036.47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93.40484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140.3333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30883.34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31117.08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5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887DD4-3380-4305-B6F2-97D88894E44E}"/>
              </a:ext>
            </a:extLst>
          </p:cNvPr>
          <p:cNvSpPr txBox="1"/>
          <p:nvPr/>
        </p:nvSpPr>
        <p:spPr>
          <a:xfrm>
            <a:off x="2295077" y="840866"/>
            <a:ext cx="169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HL3 Bypass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B2732-94EC-46F2-84FC-3E0E5B671DA6}"/>
              </a:ext>
            </a:extLst>
          </p:cNvPr>
          <p:cNvSpPr txBox="1"/>
          <p:nvPr/>
        </p:nvSpPr>
        <p:spPr>
          <a:xfrm>
            <a:off x="7977903" y="840866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HL3 Bypass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A8699D-C256-4614-8154-EFF835917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34172"/>
              </p:ext>
            </p:extLst>
          </p:nvPr>
        </p:nvGraphicFramePr>
        <p:xfrm>
          <a:off x="6365875" y="1490503"/>
          <a:ext cx="4754880" cy="2926082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3654578924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1417907026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503793714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408598232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106444763"/>
                    </a:ext>
                  </a:extLst>
                </a:gridCol>
              </a:tblGrid>
              <a:tr h="462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OPEX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Capex_RoB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Capex_MCS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Capex_100GL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CAPEX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733208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2580.05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434633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1986.625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42664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2388.375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57794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2954.875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166710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0.448772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14.9835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3721.538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3736.971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251738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11.51101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25.56906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4839.54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4876.62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74304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2450.22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25.4454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33.58031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6414.65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6473.676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01752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2523.79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29.68297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48.52746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8639.613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8717.823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731050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2615.89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22.26655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68.46787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11734.27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11825.01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502837"/>
                  </a:ext>
                </a:extLst>
              </a:tr>
              <a:tr h="246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2802.14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22.84244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93.83737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16013.48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16130.16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59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83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109</TotalTime>
  <Words>159</Words>
  <Application>Microsoft Office PowerPoint</Application>
  <PresentationFormat>Widescreen</PresentationFormat>
  <Paragraphs>127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Matin Rafiei</dc:creator>
  <cp:lastModifiedBy>Matin Rafiei</cp:lastModifiedBy>
  <cp:revision>7</cp:revision>
  <dcterms:created xsi:type="dcterms:W3CDTF">2025-07-21T07:26:03Z</dcterms:created>
  <dcterms:modified xsi:type="dcterms:W3CDTF">2025-07-21T09:15:58Z</dcterms:modified>
</cp:coreProperties>
</file>