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69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4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3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6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1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7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B204B-8F74-4546-9C67-9354CD4E0F8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494E9-D515-4107-9970-1C650A82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8EAE9-B373-4BC2-9C0E-F55DB03A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02261"/>
            <a:ext cx="3301870" cy="241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3FBDD-A829-48D8-93A4-94A8B42ED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2" y="302261"/>
            <a:ext cx="3306510" cy="2414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D157C-2123-43BB-9B64-A8FD10C140F1}"/>
              </a:ext>
            </a:extLst>
          </p:cNvPr>
          <p:cNvSpPr txBox="1"/>
          <p:nvPr/>
        </p:nvSpPr>
        <p:spPr>
          <a:xfrm>
            <a:off x="1005840" y="71131"/>
            <a:ext cx="10951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HL3 Bypass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60353-795D-4D0A-AC0B-44D26889E7D3}"/>
              </a:ext>
            </a:extLst>
          </p:cNvPr>
          <p:cNvSpPr txBox="1"/>
          <p:nvPr/>
        </p:nvSpPr>
        <p:spPr>
          <a:xfrm>
            <a:off x="4341849" y="78825"/>
            <a:ext cx="1156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HL3 Bypass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C10283-8149-4CCF-92D1-A387CA4115EA}"/>
              </a:ext>
            </a:extLst>
          </p:cNvPr>
          <p:cNvCxnSpPr/>
          <p:nvPr/>
        </p:nvCxnSpPr>
        <p:spPr>
          <a:xfrm>
            <a:off x="698500" y="451485"/>
            <a:ext cx="0" cy="143510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AA3CFF-764A-4941-949E-A7861C281CB8}"/>
              </a:ext>
            </a:extLst>
          </p:cNvPr>
          <p:cNvCxnSpPr>
            <a:cxnSpLocks/>
          </p:cNvCxnSpPr>
          <p:nvPr/>
        </p:nvCxnSpPr>
        <p:spPr>
          <a:xfrm>
            <a:off x="698500" y="1886585"/>
            <a:ext cx="0" cy="399653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2C0AF0-7AD0-456C-B252-463F617E3E30}"/>
              </a:ext>
            </a:extLst>
          </p:cNvPr>
          <p:cNvSpPr txBox="1"/>
          <p:nvPr/>
        </p:nvSpPr>
        <p:spPr>
          <a:xfrm>
            <a:off x="731589" y="1080135"/>
            <a:ext cx="40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E4ACE-FCDF-467A-826F-48E36ACDCF27}"/>
              </a:ext>
            </a:extLst>
          </p:cNvPr>
          <p:cNvSpPr txBox="1"/>
          <p:nvPr/>
        </p:nvSpPr>
        <p:spPr>
          <a:xfrm>
            <a:off x="698500" y="1970995"/>
            <a:ext cx="4076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628FB-DA62-4E34-8E09-07E0AF4092FD}"/>
              </a:ext>
            </a:extLst>
          </p:cNvPr>
          <p:cNvCxnSpPr>
            <a:cxnSpLocks/>
          </p:cNvCxnSpPr>
          <p:nvPr/>
        </p:nvCxnSpPr>
        <p:spPr>
          <a:xfrm>
            <a:off x="698500" y="2274332"/>
            <a:ext cx="0" cy="114300"/>
          </a:xfrm>
          <a:prstGeom prst="straightConnector1">
            <a:avLst/>
          </a:prstGeom>
          <a:ln w="9525" cap="flat" cmpd="sng" algn="ctr">
            <a:solidFill>
              <a:srgbClr val="FFFF00"/>
            </a:solidFill>
            <a:prstDash val="lgDashDot"/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7F9491-EABC-48DD-A98B-591F4FF54E4D}"/>
              </a:ext>
            </a:extLst>
          </p:cNvPr>
          <p:cNvSpPr txBox="1"/>
          <p:nvPr/>
        </p:nvSpPr>
        <p:spPr>
          <a:xfrm>
            <a:off x="680640" y="2237852"/>
            <a:ext cx="4076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HL2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91AB486-91E1-47E3-981E-945323B65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" y="2797299"/>
            <a:ext cx="3180390" cy="2286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3E137E-DB83-45FA-8B2F-C1E1EE06FF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6" y="5133402"/>
            <a:ext cx="3180389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A02F92B-A2DD-4EE2-919E-4B3631D215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7" y="7469505"/>
            <a:ext cx="3181928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D4CCD0A-3687-454F-969C-1515A6B17D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9" y="2797299"/>
            <a:ext cx="3180388" cy="2286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50261A-B8B2-4900-A583-91E27116AF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905" y="5133402"/>
            <a:ext cx="3180388" cy="2286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C96994C-60DB-41B0-984D-D19FBA9CEB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19" y="7469505"/>
            <a:ext cx="3180388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9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9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Matin Rafiei</dc:creator>
  <cp:lastModifiedBy>Matin Rafiei</cp:lastModifiedBy>
  <cp:revision>2</cp:revision>
  <dcterms:created xsi:type="dcterms:W3CDTF">2025-07-20T18:21:18Z</dcterms:created>
  <dcterms:modified xsi:type="dcterms:W3CDTF">2025-07-20T18:33:02Z</dcterms:modified>
</cp:coreProperties>
</file>