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31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4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1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B204B-8F74-4546-9C67-9354CD4E0F80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E8EAE9-B373-4BC2-9C0E-F55DB03A0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0" y="302261"/>
            <a:ext cx="3301869" cy="2410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3FBDD-A829-48D8-93A4-94A8B42ED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402" y="302261"/>
            <a:ext cx="3306510" cy="2414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D157C-2123-43BB-9B64-A8FD10C140F1}"/>
              </a:ext>
            </a:extLst>
          </p:cNvPr>
          <p:cNvSpPr txBox="1"/>
          <p:nvPr/>
        </p:nvSpPr>
        <p:spPr>
          <a:xfrm>
            <a:off x="1005840" y="71131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HL3 Bypass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60353-795D-4D0A-AC0B-44D26889E7D3}"/>
              </a:ext>
            </a:extLst>
          </p:cNvPr>
          <p:cNvSpPr txBox="1"/>
          <p:nvPr/>
        </p:nvSpPr>
        <p:spPr>
          <a:xfrm>
            <a:off x="4341849" y="78825"/>
            <a:ext cx="1156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HL3 Bypass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C10283-8149-4CCF-92D1-A387CA4115EA}"/>
              </a:ext>
            </a:extLst>
          </p:cNvPr>
          <p:cNvCxnSpPr/>
          <p:nvPr/>
        </p:nvCxnSpPr>
        <p:spPr>
          <a:xfrm>
            <a:off x="698500" y="451485"/>
            <a:ext cx="0" cy="143510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lgDash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AA3CFF-764A-4941-949E-A7861C281CB8}"/>
              </a:ext>
            </a:extLst>
          </p:cNvPr>
          <p:cNvCxnSpPr>
            <a:cxnSpLocks/>
          </p:cNvCxnSpPr>
          <p:nvPr/>
        </p:nvCxnSpPr>
        <p:spPr>
          <a:xfrm>
            <a:off x="698500" y="1886585"/>
            <a:ext cx="0" cy="399653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lgDash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2C0AF0-7AD0-456C-B252-463F617E3E30}"/>
              </a:ext>
            </a:extLst>
          </p:cNvPr>
          <p:cNvSpPr txBox="1"/>
          <p:nvPr/>
        </p:nvSpPr>
        <p:spPr>
          <a:xfrm>
            <a:off x="731589" y="1080135"/>
            <a:ext cx="407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E4ACE-FCDF-467A-826F-48E36ACDCF27}"/>
              </a:ext>
            </a:extLst>
          </p:cNvPr>
          <p:cNvSpPr txBox="1"/>
          <p:nvPr/>
        </p:nvSpPr>
        <p:spPr>
          <a:xfrm>
            <a:off x="698500" y="1970995"/>
            <a:ext cx="407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3628FB-DA62-4E34-8E09-07E0AF4092FD}"/>
              </a:ext>
            </a:extLst>
          </p:cNvPr>
          <p:cNvCxnSpPr>
            <a:cxnSpLocks/>
          </p:cNvCxnSpPr>
          <p:nvPr/>
        </p:nvCxnSpPr>
        <p:spPr>
          <a:xfrm>
            <a:off x="698500" y="2274332"/>
            <a:ext cx="0" cy="11430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lgDashDot"/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7F9491-EABC-48DD-A98B-591F4FF54E4D}"/>
              </a:ext>
            </a:extLst>
          </p:cNvPr>
          <p:cNvSpPr txBox="1"/>
          <p:nvPr/>
        </p:nvSpPr>
        <p:spPr>
          <a:xfrm>
            <a:off x="680640" y="2237852"/>
            <a:ext cx="4076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1AB486-91E1-47E3-981E-945323B65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467" y="2797299"/>
            <a:ext cx="3180388" cy="2286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3E137E-DB83-45FA-8B2F-C1E1EE06F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466" y="5133402"/>
            <a:ext cx="3180388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A02F92B-A2DD-4EE2-919E-4B3631D21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27" y="7469505"/>
            <a:ext cx="3181927" cy="228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D4CCD0A-3687-454F-969C-1515A6B17D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2919" y="2797299"/>
            <a:ext cx="3180388" cy="22859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50261A-B8B2-4900-A583-91E27116AF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8905" y="5133402"/>
            <a:ext cx="3180388" cy="22859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C96994C-60DB-41B0-984D-D19FBA9CEB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2919" y="7469505"/>
            <a:ext cx="3180388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9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EE2CA6-0C9D-4531-A201-598C61A23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5" y="692607"/>
            <a:ext cx="6004290" cy="75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5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626AA3-384F-4E63-8D45-3648091681D3}"/>
              </a:ext>
            </a:extLst>
          </p:cNvPr>
          <p:cNvSpPr txBox="1"/>
          <p:nvPr/>
        </p:nvSpPr>
        <p:spPr>
          <a:xfrm>
            <a:off x="2401310" y="79633"/>
            <a:ext cx="226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A908A-E56E-49A5-A4ED-95A9079B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7" y="799151"/>
            <a:ext cx="6578826" cy="1308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045AF-D529-4748-860F-125D9B38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54" y="2581559"/>
            <a:ext cx="4387892" cy="3273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881827-DBA2-4786-B327-5DA64F010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00" y="6231226"/>
            <a:ext cx="5920400" cy="25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0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3DAD4A-2AD7-4E70-B180-289139DC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9" y="348455"/>
            <a:ext cx="6452041" cy="1766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B08267-0B8E-4FF4-B2B9-58A99CEA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68" y="2402447"/>
            <a:ext cx="6336064" cy="31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2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747B4-9AEE-4AE6-A018-8ECDD26E8BCF}"/>
              </a:ext>
            </a:extLst>
          </p:cNvPr>
          <p:cNvSpPr txBox="1"/>
          <p:nvPr/>
        </p:nvSpPr>
        <p:spPr>
          <a:xfrm>
            <a:off x="2401310" y="79633"/>
            <a:ext cx="226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35005-6341-4C6F-A4CA-E7948DD2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18" y="667382"/>
            <a:ext cx="4632564" cy="3662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A7D03-34D0-4315-B3A4-A4370B1B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5" y="4700586"/>
            <a:ext cx="5842450" cy="28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3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656A2-020C-43A2-AA71-4D5C96EF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68" y="548564"/>
            <a:ext cx="3985495" cy="2989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F1A469-1DF8-4288-A2CA-8EB9578A2B3E}"/>
              </a:ext>
            </a:extLst>
          </p:cNvPr>
          <p:cNvSpPr txBox="1"/>
          <p:nvPr/>
        </p:nvSpPr>
        <p:spPr>
          <a:xfrm>
            <a:off x="2401310" y="79633"/>
            <a:ext cx="19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A5F9D-F0E3-4EF7-8BE3-114455FE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8" y="3637285"/>
            <a:ext cx="6172201" cy="61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4304E-E9AB-4E14-B915-9D360197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8" y="4901931"/>
            <a:ext cx="5218687" cy="3706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B4C87-C6C4-4E40-97AB-CC8C6D38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59" y="555906"/>
            <a:ext cx="5256081" cy="40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9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CFB061-507E-45D3-A596-F1E97BBF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83" y="1454587"/>
            <a:ext cx="4526230" cy="3247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D342F-3A2E-4E93-843C-477B6038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2" y="5547536"/>
            <a:ext cx="6327972" cy="2804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8ACFC-00BD-4567-95AC-E19EDF368C8D}"/>
              </a:ext>
            </a:extLst>
          </p:cNvPr>
          <p:cNvSpPr txBox="1"/>
          <p:nvPr/>
        </p:nvSpPr>
        <p:spPr>
          <a:xfrm>
            <a:off x="2401310" y="79633"/>
            <a:ext cx="19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 Degree</a:t>
            </a:r>
          </a:p>
        </p:txBody>
      </p:sp>
    </p:spTree>
    <p:extLst>
      <p:ext uri="{BB962C8B-B14F-4D97-AF65-F5344CB8AC3E}">
        <p14:creationId xmlns:p14="http://schemas.microsoft.com/office/powerpoint/2010/main" val="22268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B59AB8-0A36-4A79-840F-4C87DC6D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7" y="787824"/>
            <a:ext cx="6197730" cy="7733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7C6A6-8B94-49B4-84F3-609FA25143F7}"/>
              </a:ext>
            </a:extLst>
          </p:cNvPr>
          <p:cNvSpPr txBox="1"/>
          <p:nvPr/>
        </p:nvSpPr>
        <p:spPr>
          <a:xfrm>
            <a:off x="2401310" y="79633"/>
            <a:ext cx="19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BVT and 100GL</a:t>
            </a:r>
          </a:p>
        </p:txBody>
      </p:sp>
    </p:spTree>
    <p:extLst>
      <p:ext uri="{BB962C8B-B14F-4D97-AF65-F5344CB8AC3E}">
        <p14:creationId xmlns:p14="http://schemas.microsoft.com/office/powerpoint/2010/main" val="43085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79834-344B-41EE-94CF-23571065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23" y="790575"/>
            <a:ext cx="5067754" cy="3598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A70D2-9E77-4D97-B814-5C3A065365AE}"/>
              </a:ext>
            </a:extLst>
          </p:cNvPr>
          <p:cNvSpPr txBox="1"/>
          <p:nvPr/>
        </p:nvSpPr>
        <p:spPr>
          <a:xfrm>
            <a:off x="2401310" y="79633"/>
            <a:ext cx="19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08816-9A46-4472-A3CA-2F223F6B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14" y="4764067"/>
            <a:ext cx="4665311" cy="34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7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1BBC3-213C-48B9-BF8E-A09B875D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27" y="298226"/>
            <a:ext cx="5494745" cy="4099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27A474-1A54-455B-BCDD-E46EAE7E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5609"/>
            <a:ext cx="6858000" cy="27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8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EBF6A-2C85-4574-B31E-DD14F4E83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1" y="445079"/>
            <a:ext cx="6595677" cy="2678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BCA4D0-6848-4834-B06E-47FBC172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2" y="3644433"/>
            <a:ext cx="5115075" cy="59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4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D71FFE-0A50-4B35-A749-316C068AADB1}"/>
              </a:ext>
            </a:extLst>
          </p:cNvPr>
          <p:cNvSpPr txBox="1"/>
          <p:nvPr/>
        </p:nvSpPr>
        <p:spPr>
          <a:xfrm>
            <a:off x="2401310" y="79633"/>
            <a:ext cx="226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 Usage of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A041E-9D0F-4594-A73F-F02D71D9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" y="681972"/>
            <a:ext cx="6230868" cy="4011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88E3F-274B-4B1F-8C2E-5A1391197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0" y="5034788"/>
            <a:ext cx="6376523" cy="37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2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24</Words>
  <Application>Microsoft Office PowerPoint</Application>
  <PresentationFormat>A4 Paper (210x297 mm)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Matin Rafiei</dc:creator>
  <cp:lastModifiedBy>Matin Rafiei</cp:lastModifiedBy>
  <cp:revision>5</cp:revision>
  <dcterms:created xsi:type="dcterms:W3CDTF">2025-07-20T18:21:18Z</dcterms:created>
  <dcterms:modified xsi:type="dcterms:W3CDTF">2025-07-27T07:45:57Z</dcterms:modified>
</cp:coreProperties>
</file>