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b7a61882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b7a61882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b7a61882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b7a61882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b7a61882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b7a61882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b7a61882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b7a61882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b7a61882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b7a61882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b7a61882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b7a61882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b7a61882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b7a61882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b7a61882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b7a61882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b7a61882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b7a61882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b7a61882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cb7a61882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b7a61882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b7a61882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b7a61882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b7a61882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b7a61882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b7a61882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b7a61882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b7a61882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b7a61882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b7a61882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RNN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MasterClass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06225" cy="44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1042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9132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57399" cy="33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33550" cy="43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0565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38326" cy="45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4360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05650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17651" cy="45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54324" cy="42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8185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22075" cy="3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20974" cy="40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