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3921B52-7923-4E1F-9C96-DCC490546E9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9FDAA8A-FA4E-4F90-8CF6-4D13015B6C6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56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1B52-7923-4E1F-9C96-DCC490546E9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AA8A-FA4E-4F90-8CF6-4D13015B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9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1B52-7923-4E1F-9C96-DCC490546E9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AA8A-FA4E-4F90-8CF6-4D13015B6C6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232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1B52-7923-4E1F-9C96-DCC490546E9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AA8A-FA4E-4F90-8CF6-4D13015B6C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587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1B52-7923-4E1F-9C96-DCC490546E9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AA8A-FA4E-4F90-8CF6-4D13015B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60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1B52-7923-4E1F-9C96-DCC490546E9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AA8A-FA4E-4F90-8CF6-4D13015B6C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47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1B52-7923-4E1F-9C96-DCC490546E9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AA8A-FA4E-4F90-8CF6-4D13015B6C6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64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1B52-7923-4E1F-9C96-DCC490546E9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AA8A-FA4E-4F90-8CF6-4D13015B6C6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201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1B52-7923-4E1F-9C96-DCC490546E9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AA8A-FA4E-4F90-8CF6-4D13015B6C6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18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1B52-7923-4E1F-9C96-DCC490546E9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AA8A-FA4E-4F90-8CF6-4D13015B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1B52-7923-4E1F-9C96-DCC490546E9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AA8A-FA4E-4F90-8CF6-4D13015B6C6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4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1B52-7923-4E1F-9C96-DCC490546E9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AA8A-FA4E-4F90-8CF6-4D13015B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8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1B52-7923-4E1F-9C96-DCC490546E9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AA8A-FA4E-4F90-8CF6-4D13015B6C6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87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1B52-7923-4E1F-9C96-DCC490546E9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AA8A-FA4E-4F90-8CF6-4D13015B6C6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52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1B52-7923-4E1F-9C96-DCC490546E9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AA8A-FA4E-4F90-8CF6-4D13015B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6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1B52-7923-4E1F-9C96-DCC490546E9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AA8A-FA4E-4F90-8CF6-4D13015B6C6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65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1B52-7923-4E1F-9C96-DCC490546E9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AA8A-FA4E-4F90-8CF6-4D13015B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0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921B52-7923-4E1F-9C96-DCC490546E9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FDAA8A-FA4E-4F90-8CF6-4D13015B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6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sz="4400" dirty="0" smtClean="0"/>
              <a:t>هوش </a:t>
            </a:r>
            <a:r>
              <a:rPr lang="fa-IR" sz="4400" dirty="0" smtClean="0"/>
              <a:t>مصنوعی در </a:t>
            </a:r>
            <a:r>
              <a:rPr lang="fa-IR" sz="4400" dirty="0" smtClean="0"/>
              <a:t>سرگرمی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AI in the entertainment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76403"/>
          </a:xfrm>
        </p:spPr>
        <p:txBody>
          <a:bodyPr>
            <a:normAutofit/>
          </a:bodyPr>
          <a:lstStyle/>
          <a:p>
            <a:r>
              <a:rPr lang="fa-IR" dirty="0" smtClean="0"/>
              <a:t>استاد: استاد عصایی</a:t>
            </a:r>
          </a:p>
          <a:p>
            <a:r>
              <a:rPr lang="fa-IR" dirty="0" smtClean="0"/>
              <a:t>درس: هوش مصنوعی</a:t>
            </a:r>
          </a:p>
          <a:p>
            <a:r>
              <a:rPr lang="fa-IR" dirty="0" smtClean="0"/>
              <a:t>اعضای گروه: متین توکلیان، محمدرضا هاشمی فرد</a:t>
            </a:r>
          </a:p>
        </p:txBody>
      </p:sp>
    </p:spTree>
    <p:extLst>
      <p:ext uri="{BB962C8B-B14F-4D97-AF65-F5344CB8AC3E}">
        <p14:creationId xmlns:p14="http://schemas.microsoft.com/office/powerpoint/2010/main" val="177149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 4. تحلیل داده‌ها و </a:t>
            </a:r>
            <a:r>
              <a:rPr lang="fa-IR" dirty="0" smtClean="0"/>
              <a:t>پیش‌بینی‌ها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 تحلیل رفتار </a:t>
            </a:r>
            <a:r>
              <a:rPr lang="fa-IR" dirty="0" smtClean="0"/>
              <a:t>مخاطبان</a:t>
            </a:r>
          </a:p>
          <a:p>
            <a:pPr algn="just" rtl="1">
              <a:buFont typeface="Wingdings" panose="05000000000000000000" pitchFamily="2" charset="2"/>
              <a:buChar char="ü"/>
            </a:pPr>
            <a:r>
              <a:rPr lang="fa-IR" dirty="0" smtClean="0"/>
              <a:t> هوش مصنوعی</a:t>
            </a:r>
            <a:r>
              <a:rPr lang="en-US" dirty="0" smtClean="0"/>
              <a:t> </a:t>
            </a:r>
            <a:r>
              <a:rPr lang="fa-IR" dirty="0"/>
              <a:t>می‌تواند داده‌های رفتاری کاربران را تجزیه و تحلیل کرده و به تولیدکنندگان محتوا اطلاعات دقیقی درباره علایق و نیازهای مخاطبان بدهد. این تحلیل‌ها می‌توانند به شکل‌گیری استراتژی‌های بازاریابی و تولید محتوای جدید کمک کنند.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3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 </a:t>
            </a:r>
            <a:r>
              <a:rPr lang="fa-IR" dirty="0" smtClean="0"/>
              <a:t>تحلیل </a:t>
            </a:r>
            <a:r>
              <a:rPr lang="fa-IR" dirty="0"/>
              <a:t>داده‌ها و پیش‌بینی‌ها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 پیش‌بینی موفقیت </a:t>
            </a:r>
            <a:r>
              <a:rPr lang="fa-IR" dirty="0" smtClean="0"/>
              <a:t>محصولات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dirty="0"/>
              <a:t> </a:t>
            </a:r>
            <a:r>
              <a:rPr lang="fa-IR" dirty="0" smtClean="0"/>
              <a:t> هوش مصنوعی</a:t>
            </a:r>
            <a:r>
              <a:rPr lang="en-US" dirty="0" smtClean="0"/>
              <a:t> </a:t>
            </a:r>
            <a:r>
              <a:rPr lang="fa-IR" dirty="0"/>
              <a:t>با تجزیه و تحلیل داده‌های تاریخی و الگوهای مصرف، قادر است پیش‌بینی کند که کدام محتواها یا محصولات ممکن است در آینده موفق شوند. این امر به کاهش ریسک سرمایه‌گذاری‌ها کمک می‌کند.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5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5. اتوماتیک‌سازی فرآیندهای تولید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ویرایش و تولید </a:t>
            </a:r>
            <a:r>
              <a:rPr lang="fa-IR" dirty="0" smtClean="0"/>
              <a:t>فیلم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dirty="0"/>
              <a:t> هوش مصنوعی می‌تواند در فرآیندهای ویرایش و تولید فیلم به کار گرفته شود. ابزارهایی مانند </a:t>
            </a:r>
            <a:r>
              <a:rPr lang="en-US" dirty="0"/>
              <a:t>Adobe Sensei </a:t>
            </a:r>
            <a:r>
              <a:rPr lang="fa-IR" dirty="0"/>
              <a:t>از </a:t>
            </a:r>
            <a:r>
              <a:rPr lang="en-US" dirty="0"/>
              <a:t>AI </a:t>
            </a:r>
            <a:r>
              <a:rPr lang="fa-IR" dirty="0"/>
              <a:t>برای بهبود کیفیت و سرعت ویرایش ویدیوها استفاده می‌کنند.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5. اتوماتیک‌سازی فرآیندهای تولید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 </a:t>
            </a:r>
            <a:r>
              <a:rPr lang="fa-IR" dirty="0"/>
              <a:t>ساخت </a:t>
            </a:r>
            <a:r>
              <a:rPr lang="fa-IR" dirty="0" smtClean="0"/>
              <a:t>انیمیشن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en-US" dirty="0"/>
              <a:t>AI </a:t>
            </a:r>
            <a:r>
              <a:rPr lang="fa-IR" dirty="0"/>
              <a:t>می‌تواند فرآیندهای پیچیده ساخت انیمیشن را ساده‌تر کند. از خلق حرکت‌های طبیعی برای شخصیت‌ها تا تولید سریع انیمیشن‌های پیچیده، </a:t>
            </a:r>
            <a:r>
              <a:rPr lang="en-US" dirty="0"/>
              <a:t>AI </a:t>
            </a:r>
            <a:r>
              <a:rPr lang="fa-IR" dirty="0"/>
              <a:t>نقش مهمی در بهبود کارایی و خلاقیت در این زمینه ایفا می‌کند.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اَشکال مختلف  کاربرد هوش مصنوعی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r" rtl="1">
              <a:buFont typeface="+mj-lt"/>
              <a:buAutoNum type="arabicPeriod"/>
            </a:pPr>
            <a:r>
              <a:rPr lang="fa-IR" dirty="0" smtClean="0"/>
              <a:t>تولید محتوا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dirty="0" smtClean="0"/>
              <a:t>شخصی‌سازی و توصیه محتوا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dirty="0" smtClean="0"/>
              <a:t>تجربه‌های تعاملی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dirty="0" smtClean="0"/>
              <a:t>تحلیل داده‌ها و پیش‌بینی‌ها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dirty="0" smtClean="0"/>
              <a:t>اتوماتیک‌سازی فرآیندهای تولید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62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1. تولید محتوا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 تولید موسیقی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dirty="0" smtClean="0"/>
              <a:t>توانایی تولید موسیقی با الگوریتم‌های پیچیده 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dirty="0" smtClean="0"/>
              <a:t>برنامه‌های</a:t>
            </a:r>
            <a:r>
              <a:rPr lang="en-US" dirty="0" err="1" smtClean="0"/>
              <a:t>Amper</a:t>
            </a:r>
            <a:r>
              <a:rPr lang="en-US" dirty="0" smtClean="0"/>
              <a:t> Music</a:t>
            </a:r>
            <a:r>
              <a:rPr lang="fa-IR" dirty="0" smtClean="0"/>
              <a:t> </a:t>
            </a:r>
            <a:r>
              <a:rPr lang="en-US" dirty="0" smtClean="0"/>
              <a:t> </a:t>
            </a:r>
            <a:r>
              <a:rPr lang="fa-IR" dirty="0" smtClean="0"/>
              <a:t>و</a:t>
            </a:r>
            <a:r>
              <a:rPr lang="en-US" dirty="0" smtClean="0"/>
              <a:t>AIVA </a:t>
            </a:r>
            <a:r>
              <a:rPr lang="fa-IR" dirty="0" smtClean="0"/>
              <a:t> می‌توانند بر اساس سبک‌های مختلف موسیقی، قطعات جدیدی را خلق کنند که ممکن است حتی توسط افراد غیر حرفه‌ای نیز به کار رود.</a:t>
            </a:r>
          </a:p>
        </p:txBody>
      </p:sp>
    </p:spTree>
    <p:extLst>
      <p:ext uri="{BB962C8B-B14F-4D97-AF65-F5344CB8AC3E}">
        <p14:creationId xmlns:p14="http://schemas.microsoft.com/office/powerpoint/2010/main" val="2248845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/>
              <a:t>تولید </a:t>
            </a:r>
            <a:r>
              <a:rPr lang="fa-IR" dirty="0"/>
              <a:t>محتوا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نوشتن فیلمنامه و </a:t>
            </a:r>
            <a:r>
              <a:rPr lang="fa-IR" dirty="0" smtClean="0"/>
              <a:t>داستان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dirty="0" smtClean="0"/>
              <a:t>هوش مصنوعی</a:t>
            </a:r>
            <a:r>
              <a:rPr lang="en-US" dirty="0" smtClean="0"/>
              <a:t> </a:t>
            </a:r>
            <a:r>
              <a:rPr lang="fa-IR" dirty="0"/>
              <a:t>قادر به تولید داستان‌های جدید و حتی فیلمنامه‌های سینمایی است. الگوریتم‌های پردازش زبان طبیعی می‌توانند طرح داستانی ایجاد کنند که برای نویسندگان و سازندگان فیلم‌ها منبع الهام باشند.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6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 تولید محتوا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 خلق هنرهای بصری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dirty="0" smtClean="0"/>
              <a:t> هوش مصنوعی می‌تواند با استفاده از شبکه‌های عصبی تولیدی </a:t>
            </a:r>
            <a:r>
              <a:rPr lang="en-US" dirty="0" smtClean="0"/>
              <a:t>GANs، </a:t>
            </a:r>
            <a:r>
              <a:rPr lang="fa-IR" dirty="0" smtClean="0"/>
              <a:t>آثار هنری بصری جدید خلق کند.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dirty="0" smtClean="0"/>
              <a:t> ابزارهایی مانند </a:t>
            </a:r>
            <a:r>
              <a:rPr lang="en-US" dirty="0" err="1" smtClean="0"/>
              <a:t>DeepArt</a:t>
            </a:r>
            <a:r>
              <a:rPr lang="en-US" dirty="0" smtClean="0"/>
              <a:t> </a:t>
            </a:r>
            <a:r>
              <a:rPr lang="fa-IR" dirty="0" smtClean="0"/>
              <a:t>و </a:t>
            </a:r>
            <a:r>
              <a:rPr lang="en-US" dirty="0" err="1" smtClean="0"/>
              <a:t>RunwayML</a:t>
            </a:r>
            <a:r>
              <a:rPr lang="en-US" dirty="0" smtClean="0"/>
              <a:t> </a:t>
            </a:r>
            <a:r>
              <a:rPr lang="fa-IR" dirty="0" smtClean="0"/>
              <a:t>به هنرمندان کمک می‌کنند تا با استفاده از هوش مصنوعی، سبک‌های هنری جدیدی را تجربه کنند.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8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2. شخصی‌سازی و توصیه محتوا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سیستم‌های توصیه‌گر</a:t>
            </a:r>
          </a:p>
          <a:p>
            <a:pPr algn="just" rtl="1">
              <a:buFont typeface="Wingdings" panose="05000000000000000000" pitchFamily="2" charset="2"/>
              <a:buChar char="ü"/>
            </a:pPr>
            <a:r>
              <a:rPr lang="fa-IR" dirty="0" smtClean="0"/>
              <a:t>پلتفرم‌های پخش محتوا مانند </a:t>
            </a:r>
            <a:r>
              <a:rPr lang="en-US" dirty="0" smtClean="0"/>
              <a:t>Netflix </a:t>
            </a:r>
            <a:r>
              <a:rPr lang="fa-IR" dirty="0" smtClean="0"/>
              <a:t>و </a:t>
            </a:r>
            <a:r>
              <a:rPr lang="en-US" dirty="0" smtClean="0"/>
              <a:t>Spotify </a:t>
            </a:r>
            <a:r>
              <a:rPr lang="fa-IR" dirty="0" smtClean="0"/>
              <a:t>از الگوریتم‌های </a:t>
            </a:r>
            <a:r>
              <a:rPr lang="en-US" dirty="0" smtClean="0"/>
              <a:t>AI </a:t>
            </a:r>
            <a:r>
              <a:rPr lang="fa-IR" dirty="0" smtClean="0"/>
              <a:t>برای پیشنهاد محتواهای جدید به کاربران استفاده می‌کنند. این سیستم‌ها از تاریخچه تماشای کاربران و الگوهای رفتاری آنها برای ارائه پیشنهادهای مناسب استفاده می‌کنند.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221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شخصی‌سازی و توصیه محتوا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تبلیغات هدفمند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en-US" dirty="0" smtClean="0"/>
              <a:t>AI </a:t>
            </a:r>
            <a:r>
              <a:rPr lang="fa-IR" dirty="0" smtClean="0"/>
              <a:t>به تبلیغ‌کنندگان امکان می‌دهد تا بر اساس علایق و رفتارهای کاربران، تبلیغات خود را به صورت دقیق‌تر و هدفمندتر به مخاطبان خاص ارائه دهند. این کار از طریق تجزیه و تحلیل داده‌های بزرگ</a:t>
            </a:r>
            <a:r>
              <a:rPr lang="en-US" dirty="0" smtClean="0"/>
              <a:t>big data </a:t>
            </a:r>
            <a:r>
              <a:rPr lang="fa-IR" dirty="0" smtClean="0"/>
              <a:t>صورت می‌گیرد.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5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/>
              <a:t>3. تجربه‌های </a:t>
            </a:r>
            <a:r>
              <a:rPr lang="fa-IR" dirty="0"/>
              <a:t>تعاملی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بازی‌های </a:t>
            </a:r>
            <a:r>
              <a:rPr lang="fa-IR" dirty="0" smtClean="0"/>
              <a:t>ویدیویی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dirty="0"/>
              <a:t>هوش مصنوعی به شکل گسترده‌ای در صنعت بازی‌های ویدیویی مورد استفاده قرار می‌گیرد. از کنترل هوش مصنوعی شخصیت‌های غیربازی (</a:t>
            </a:r>
            <a:r>
              <a:rPr lang="en-US" dirty="0"/>
              <a:t>NPCs) </a:t>
            </a:r>
            <a:r>
              <a:rPr lang="fa-IR" dirty="0"/>
              <a:t>تا طراحی هوش مصنوعی‌های پیشرفته که می‌توانند با بازیکنان در سطوح مختلف تعامل داشته باشند.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3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/>
              <a:t>تجربه‌های </a:t>
            </a:r>
            <a:r>
              <a:rPr lang="fa-IR" dirty="0"/>
              <a:t>تعاملی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واقعیت مجازی و </a:t>
            </a:r>
            <a:r>
              <a:rPr lang="fa-IR" dirty="0" smtClean="0"/>
              <a:t>افزوده</a:t>
            </a:r>
          </a:p>
          <a:p>
            <a:pPr algn="just" rtl="1">
              <a:buFont typeface="Wingdings" panose="05000000000000000000" pitchFamily="2" charset="2"/>
              <a:buChar char="ü"/>
            </a:pPr>
            <a:r>
              <a:rPr lang="en-US" dirty="0"/>
              <a:t>AI </a:t>
            </a:r>
            <a:r>
              <a:rPr lang="fa-IR" dirty="0"/>
              <a:t>در ترکیب با فناوری‌های واقعیت مجازی (</a:t>
            </a:r>
            <a:r>
              <a:rPr lang="en-US" dirty="0"/>
              <a:t>VR) </a:t>
            </a:r>
            <a:r>
              <a:rPr lang="fa-IR" dirty="0"/>
              <a:t>و واقعیت افزوده (</a:t>
            </a:r>
            <a:r>
              <a:rPr lang="en-US" dirty="0"/>
              <a:t>AR) </a:t>
            </a:r>
            <a:r>
              <a:rPr lang="fa-IR" dirty="0"/>
              <a:t>می‌تواند تجربه‌های تعاملی پیشرفته‌ای ایجاد کند. این ترکیب به کاربران امکان می‌دهد تا در دنیای‌های مجازی جدید کاوش کنند و با محیط اطراف خود تعامل بیشتری داشته باشند.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3502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531</TotalTime>
  <Words>541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Garamond</vt:lpstr>
      <vt:lpstr>Times New Roman</vt:lpstr>
      <vt:lpstr>Wingdings</vt:lpstr>
      <vt:lpstr>Organic</vt:lpstr>
      <vt:lpstr>هوش مصنوعی در سرگرمی  AI in the entertainment</vt:lpstr>
      <vt:lpstr>اَشکال مختلف  کاربرد هوش مصنوعی</vt:lpstr>
      <vt:lpstr>1. تولید محتوا</vt:lpstr>
      <vt:lpstr>تولید محتوا</vt:lpstr>
      <vt:lpstr> تولید محتوا</vt:lpstr>
      <vt:lpstr>2. شخصی‌سازی و توصیه محتوا</vt:lpstr>
      <vt:lpstr>شخصی‌سازی و توصیه محتوا</vt:lpstr>
      <vt:lpstr>3. تجربه‌های تعاملی</vt:lpstr>
      <vt:lpstr>تجربه‌های تعاملی</vt:lpstr>
      <vt:lpstr> 4. تحلیل داده‌ها و پیش‌بینی‌ها</vt:lpstr>
      <vt:lpstr> تحلیل داده‌ها و پیش‌بینی‌ها</vt:lpstr>
      <vt:lpstr>5. اتوماتیک‌سازی فرآیندهای تولید</vt:lpstr>
      <vt:lpstr>5. اتوماتیک‌سازی فرآیندهای تولید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کاربرد هوش مصنوعی در سرگرمی</dc:title>
  <dc:creator>arash</dc:creator>
  <cp:lastModifiedBy>arash</cp:lastModifiedBy>
  <cp:revision>48</cp:revision>
  <dcterms:created xsi:type="dcterms:W3CDTF">2024-06-15T17:37:40Z</dcterms:created>
  <dcterms:modified xsi:type="dcterms:W3CDTF">2024-06-19T18:58:42Z</dcterms:modified>
</cp:coreProperties>
</file>