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ac89424e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ac89424e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8a4afbb50f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8a4afbb50f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ac89424e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ac89424e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ac89424e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ac89424e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ac89424e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ac89424e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8a4afbb50f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8a4afbb50f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8a4afbb50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8a4afbb50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8a4afbb50f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8a4afbb50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8a4afbb50f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8a4afbb50f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8a4afbb50f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8a4afbb50f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8a4afbb50f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8a4afbb50f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80"/>
            <a:ext cx="9143683" cy="514331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type="ctrTitle"/>
          </p:nvPr>
        </p:nvSpPr>
        <p:spPr>
          <a:xfrm>
            <a:off x="1290910" y="3957015"/>
            <a:ext cx="30846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1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1290910" y="4371687"/>
            <a:ext cx="39627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59" name="Google Shape;59;p13"/>
          <p:cNvSpPr/>
          <p:nvPr/>
        </p:nvSpPr>
        <p:spPr>
          <a:xfrm>
            <a:off x="1290910" y="4304541"/>
            <a:ext cx="4022703" cy="0"/>
          </a:xfrm>
          <a:custGeom>
            <a:rect b="b" l="l" r="r" t="t"/>
            <a:pathLst>
              <a:path extrusionOk="0" h="120000"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noFill/>
          <a:ln cap="flat" cmpd="sng" w="104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106176" y="324998"/>
            <a:ext cx="77268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62" name="Google Shape;62;p14"/>
          <p:cNvSpPr/>
          <p:nvPr/>
        </p:nvSpPr>
        <p:spPr>
          <a:xfrm>
            <a:off x="-2888" y="298402"/>
            <a:ext cx="1020772" cy="482505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7704146" y="4640017"/>
            <a:ext cx="717111" cy="232585"/>
          </a:xfrm>
          <a:custGeom>
            <a:rect b="b" l="l" r="r" t="t"/>
            <a:pathLst>
              <a:path extrusionOk="0" h="511175" w="1576069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69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69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69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8470593" y="4659573"/>
            <a:ext cx="172199" cy="213804"/>
          </a:xfrm>
          <a:custGeom>
            <a:rect b="b" l="l" r="r" t="t"/>
            <a:pathLst>
              <a:path extrusionOk="0" h="469900" w="378459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14"/>
          <p:cNvGrpSpPr/>
          <p:nvPr/>
        </p:nvGrpSpPr>
        <p:grpSpPr>
          <a:xfrm>
            <a:off x="8665722" y="4601531"/>
            <a:ext cx="194206" cy="271780"/>
            <a:chOff x="19053919" y="10117702"/>
            <a:chExt cx="427015" cy="597582"/>
          </a:xfrm>
        </p:grpSpPr>
        <p:sp>
          <p:nvSpPr>
            <p:cNvPr id="66" name="Google Shape;66;p14"/>
            <p:cNvSpPr/>
            <p:nvPr/>
          </p:nvSpPr>
          <p:spPr>
            <a:xfrm>
              <a:off x="19053919" y="10237764"/>
              <a:ext cx="366394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7" name="Google Shape;67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5.png"/><Relationship Id="rId7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1755420" y="1379410"/>
            <a:ext cx="4572600" cy="38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Aurora</a:t>
            </a:r>
            <a:endParaRPr b="0" sz="2500"/>
          </a:p>
        </p:txBody>
      </p:sp>
      <p:sp>
        <p:nvSpPr>
          <p:cNvPr id="73" name="Google Shape;73;p15"/>
          <p:cNvSpPr txBox="1"/>
          <p:nvPr/>
        </p:nvSpPr>
        <p:spPr>
          <a:xfrm>
            <a:off x="1493825" y="3678550"/>
            <a:ext cx="48342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Integrantes:  Vicente Morales</a:t>
            </a:r>
            <a:endParaRPr b="1"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Matías Hernández</a:t>
            </a:r>
            <a:endParaRPr b="1"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  Tomás Figueroa</a:t>
            </a:r>
            <a:endParaRPr b="1"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Asignatura: Capstone</a:t>
            </a:r>
            <a:endParaRPr b="1"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Profesora: Rocío Contreras</a:t>
            </a:r>
            <a:endParaRPr b="1"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1106176" y="324998"/>
            <a:ext cx="77268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Reportes administrador</a:t>
            </a:r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5156950" y="1876000"/>
            <a:ext cx="22311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825" y="1336948"/>
            <a:ext cx="4852153" cy="229586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/>
        </p:nvSpPr>
        <p:spPr>
          <a:xfrm>
            <a:off x="813850" y="1587000"/>
            <a:ext cx="2124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El administrador </a:t>
            </a:r>
            <a:r>
              <a:rPr lang="es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podrá</a:t>
            </a:r>
            <a:r>
              <a:rPr lang="es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visualizar los reportes y </a:t>
            </a:r>
            <a:r>
              <a:rPr lang="es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podrá</a:t>
            </a:r>
            <a:r>
              <a:rPr lang="es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descargar en un formato pdf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1106176" y="324998"/>
            <a:ext cx="77268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</a:t>
            </a:r>
            <a:endParaRPr/>
          </a:p>
        </p:txBody>
      </p:sp>
      <p:sp>
        <p:nvSpPr>
          <p:cNvPr id="159" name="Google Shape;159;p25"/>
          <p:cNvSpPr txBox="1"/>
          <p:nvPr/>
        </p:nvSpPr>
        <p:spPr>
          <a:xfrm>
            <a:off x="2942750" y="2006450"/>
            <a:ext cx="30840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650" y="1027925"/>
            <a:ext cx="5178100" cy="246345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/>
        </p:nvSpPr>
        <p:spPr>
          <a:xfrm>
            <a:off x="642950" y="1090550"/>
            <a:ext cx="243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 da las opciones para así poder cambiar los colores de la página al color que más guste.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106176" y="324998"/>
            <a:ext cx="7726800" cy="657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28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Herramientas para el desarrollo Aurora</a:t>
            </a:r>
            <a:endParaRPr b="1"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170900" y="919650"/>
            <a:ext cx="8830200" cy="4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Html</a:t>
            </a:r>
            <a:r>
              <a:rPr lang="es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 Lenguaje de marcado de hipertexto que se </a:t>
            </a:r>
            <a:r>
              <a:rPr lang="es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utilizó</a:t>
            </a:r>
            <a:r>
              <a:rPr lang="es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para poder definir los diferentes contenidos (</a:t>
            </a:r>
            <a:r>
              <a:rPr lang="es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títulos</a:t>
            </a:r>
            <a:r>
              <a:rPr lang="es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botones, </a:t>
            </a:r>
            <a:r>
              <a:rPr lang="es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imágenes</a:t>
            </a:r>
            <a:r>
              <a:rPr lang="es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etc).</a:t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css</a:t>
            </a:r>
            <a:r>
              <a:rPr lang="es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 Lenguaje de estilos para poder dar un diseño atractivo y la </a:t>
            </a:r>
            <a:r>
              <a:rPr lang="es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estética</a:t>
            </a:r>
            <a:r>
              <a:rPr lang="es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de la web.</a:t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JS</a:t>
            </a:r>
            <a:r>
              <a:rPr lang="es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 Lenguaje de programación usado para poder dar </a:t>
            </a:r>
            <a:r>
              <a:rPr lang="es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interacción</a:t>
            </a:r>
            <a:r>
              <a:rPr lang="es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s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dinámica</a:t>
            </a:r>
            <a:r>
              <a:rPr lang="es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con las </a:t>
            </a:r>
            <a:r>
              <a:rPr lang="es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páginas y</a:t>
            </a:r>
            <a:r>
              <a:rPr lang="es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hacer las validaciones</a:t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Python flask: </a:t>
            </a:r>
            <a:r>
              <a:rPr lang="es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Microframework utilizado para desarrollar la API del CRUD (Create, Read, Update, Delete)</a:t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s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Node JS</a:t>
            </a:r>
            <a:r>
              <a:rPr lang="es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 Entorno de ejecución creó un servidor para </a:t>
            </a:r>
            <a:r>
              <a:rPr lang="es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así</a:t>
            </a:r>
            <a:r>
              <a:rPr lang="es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poder levantar el proyecto </a:t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937" y="1417225"/>
            <a:ext cx="366249" cy="36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39950" y="2121025"/>
            <a:ext cx="366225" cy="3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263" y="2724288"/>
            <a:ext cx="601600" cy="305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3225" y="3473275"/>
            <a:ext cx="725265" cy="3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1000" y="4093600"/>
            <a:ext cx="677676" cy="41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1106175" y="325001"/>
            <a:ext cx="7726800" cy="2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Pantalla principal</a:t>
            </a:r>
            <a:endParaRPr sz="2400"/>
          </a:p>
        </p:txBody>
      </p:sp>
      <p:sp>
        <p:nvSpPr>
          <p:cNvPr id="90" name="Google Shape;90;p17"/>
          <p:cNvSpPr txBox="1"/>
          <p:nvPr/>
        </p:nvSpPr>
        <p:spPr>
          <a:xfrm>
            <a:off x="5348750" y="1082575"/>
            <a:ext cx="2069400" cy="14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5348750" y="2471650"/>
            <a:ext cx="2013900" cy="1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025" y="1131426"/>
            <a:ext cx="5043949" cy="249946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504575" y="1521900"/>
            <a:ext cx="2069400" cy="22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 muestra la pantalla principal. el cual es la vista inicial al momento de iniciar la </a:t>
            </a:r>
            <a:r>
              <a:rPr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página</a:t>
            </a:r>
            <a:r>
              <a:rPr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se puede visualizar el logo principal de la empresa, y un </a:t>
            </a:r>
            <a:r>
              <a:rPr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menú</a:t>
            </a:r>
            <a:r>
              <a:rPr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que puede dirigir al inicio de </a:t>
            </a:r>
            <a:r>
              <a:rPr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sesión</a:t>
            </a:r>
            <a:r>
              <a:rPr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colecciones, producto, ofertas y </a:t>
            </a:r>
            <a:r>
              <a:rPr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después</a:t>
            </a:r>
            <a:r>
              <a:rPr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del inicio de </a:t>
            </a:r>
            <a:r>
              <a:rPr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sesión</a:t>
            </a:r>
            <a:r>
              <a:rPr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te permite visualizar el panel del administrador si cumple con el rol correspondiente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1106175" y="325001"/>
            <a:ext cx="7726800" cy="2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Nuestros productos</a:t>
            </a:r>
            <a:endParaRPr sz="2400"/>
          </a:p>
        </p:txBody>
      </p:sp>
      <p:sp>
        <p:nvSpPr>
          <p:cNvPr id="99" name="Google Shape;99;p18"/>
          <p:cNvSpPr txBox="1"/>
          <p:nvPr/>
        </p:nvSpPr>
        <p:spPr>
          <a:xfrm>
            <a:off x="5348750" y="1082575"/>
            <a:ext cx="2069400" cy="14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5348750" y="2471650"/>
            <a:ext cx="2013900" cy="1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504575" y="1521900"/>
            <a:ext cx="2069400" cy="22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En este panel se muestra los productos disponibles, con su stock y se </a:t>
            </a:r>
            <a:r>
              <a:rPr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podrá</a:t>
            </a:r>
            <a:r>
              <a:rPr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visualizar los productos de forma individual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125" y="1007875"/>
            <a:ext cx="5310774" cy="255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106175" y="325001"/>
            <a:ext cx="7726800" cy="2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Ofertas</a:t>
            </a:r>
            <a:endParaRPr sz="2400"/>
          </a:p>
        </p:txBody>
      </p:sp>
      <p:sp>
        <p:nvSpPr>
          <p:cNvPr id="108" name="Google Shape;108;p19"/>
          <p:cNvSpPr txBox="1"/>
          <p:nvPr/>
        </p:nvSpPr>
        <p:spPr>
          <a:xfrm>
            <a:off x="5348750" y="1082575"/>
            <a:ext cx="2069400" cy="14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5348750" y="2471650"/>
            <a:ext cx="2013900" cy="1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504575" y="1521900"/>
            <a:ext cx="2069400" cy="22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 visualiza las ofertas disponibles, con los nuevos costos </a:t>
            </a:r>
            <a:r>
              <a:rPr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después</a:t>
            </a:r>
            <a:r>
              <a:rPr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de agregar el descuento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4875" y="1023200"/>
            <a:ext cx="5701023" cy="271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1106175" y="325001"/>
            <a:ext cx="7726800" cy="2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Colecciones</a:t>
            </a:r>
            <a:endParaRPr sz="2400"/>
          </a:p>
        </p:txBody>
      </p:sp>
      <p:sp>
        <p:nvSpPr>
          <p:cNvPr id="117" name="Google Shape;117;p20"/>
          <p:cNvSpPr txBox="1"/>
          <p:nvPr/>
        </p:nvSpPr>
        <p:spPr>
          <a:xfrm>
            <a:off x="5348750" y="1082575"/>
            <a:ext cx="2069400" cy="14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5348750" y="2471650"/>
            <a:ext cx="2013900" cy="1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504575" y="1521900"/>
            <a:ext cx="2069400" cy="22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 muestra la página de las colecciones, la cual muestra los productos por etiqueta (verano, otoño, invierno, primavera).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2225" y="1282799"/>
            <a:ext cx="5003673" cy="245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106175" y="325001"/>
            <a:ext cx="7726800" cy="2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Página</a:t>
            </a:r>
            <a:r>
              <a:rPr lang="es" sz="15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 administrador</a:t>
            </a:r>
            <a:endParaRPr sz="2400"/>
          </a:p>
        </p:txBody>
      </p:sp>
      <p:sp>
        <p:nvSpPr>
          <p:cNvPr id="126" name="Google Shape;126;p21"/>
          <p:cNvSpPr txBox="1"/>
          <p:nvPr/>
        </p:nvSpPr>
        <p:spPr>
          <a:xfrm>
            <a:off x="5348750" y="1082575"/>
            <a:ext cx="2069400" cy="14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5348750" y="2471650"/>
            <a:ext cx="2013900" cy="1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504575" y="1521900"/>
            <a:ext cx="2069400" cy="22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 muestra la </a:t>
            </a:r>
            <a:r>
              <a:rPr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página</a:t>
            </a:r>
            <a:r>
              <a:rPr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principal del administrador, el cual </a:t>
            </a:r>
            <a:r>
              <a:rPr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podrá</a:t>
            </a:r>
            <a:r>
              <a:rPr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visualizar los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ventas, los pedidos, productos con bajo stock y los pedidos recientes, a la vez </a:t>
            </a:r>
            <a:r>
              <a:rPr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tendrá</a:t>
            </a:r>
            <a:r>
              <a:rPr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un </a:t>
            </a:r>
            <a:r>
              <a:rPr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menú</a:t>
            </a:r>
            <a:r>
              <a:rPr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donde </a:t>
            </a:r>
            <a:r>
              <a:rPr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podrá</a:t>
            </a:r>
            <a:r>
              <a:rPr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ver las </a:t>
            </a:r>
            <a:r>
              <a:rPr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páginas</a:t>
            </a:r>
            <a:r>
              <a:rPr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de productos, pedidos, clientes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 podra configurar la pagina,  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2375" y="912150"/>
            <a:ext cx="5943524" cy="285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1106176" y="324998"/>
            <a:ext cx="77268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Productos administrador</a:t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5156950" y="1876000"/>
            <a:ext cx="22311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100" y="824248"/>
            <a:ext cx="4852150" cy="225133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341825" y="1131250"/>
            <a:ext cx="2669400" cy="30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 muestra la </a:t>
            </a:r>
            <a:r>
              <a:rPr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opción</a:t>
            </a:r>
            <a:r>
              <a:rPr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de productos para el administrador en donde puede agregar, eliminar, modificar los productos de la tienda.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1106176" y="324998"/>
            <a:ext cx="77268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Clientes administrador</a:t>
            </a:r>
            <a:endParaRPr/>
          </a:p>
        </p:txBody>
      </p:sp>
      <p:sp>
        <p:nvSpPr>
          <p:cNvPr id="143" name="Google Shape;143;p23"/>
          <p:cNvSpPr txBox="1"/>
          <p:nvPr/>
        </p:nvSpPr>
        <p:spPr>
          <a:xfrm>
            <a:off x="5156950" y="1876000"/>
            <a:ext cx="22311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6425" y="807948"/>
            <a:ext cx="4852149" cy="237024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610375" y="1448650"/>
            <a:ext cx="2148600" cy="27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El administrador </a:t>
            </a:r>
            <a:r>
              <a:rPr lang="es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podrá</a:t>
            </a:r>
            <a:r>
              <a:rPr lang="es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visualizar los clientes que </a:t>
            </a:r>
            <a:r>
              <a:rPr lang="es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están</a:t>
            </a:r>
            <a:r>
              <a:rPr lang="es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ingresados en la plataforma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