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439FD-24AC-E8B9-ED43-0BA541D20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6A7469-9BAB-D52B-2F67-E7EB586D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B345A-AD65-D46A-6899-0E4DA3F5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174A37-53D5-562F-3B86-3D0D185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46762-B57B-9F82-0CD0-9F89E514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6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FA2B9-9008-82E1-4F29-2921498D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7B7E69-5D1A-EF79-65BF-228B6571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74B87-7784-FE46-9011-39E908E6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0793A-AAC4-1E4B-80C9-76E359D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653E0-D231-69FB-4746-5D8BC704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9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23389B-7F68-3FBF-2C1A-E354B97C1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84F5B-EAC4-0A3F-9B1F-FD5754CB7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37CEA-0D7D-B9EE-C5CA-97CEAD41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7CA98-C0A8-F5D2-4021-1FAE4BBA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1C2B9-D5EB-6A68-676B-F67EF88F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2E246-D386-B850-B094-0AE5B85A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9BDBE6-AF37-C005-0338-ABD717F2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FD4EF-25E0-1963-C192-F07D4D54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C6804E-1540-333A-031F-C964C1A1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CD647-1DA2-BA7C-6193-BF75AA94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86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084C-1CC2-0AC4-7DD4-D9AC4CED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69667B-D78D-2060-07B6-8FF8E45D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51BCF4-7772-E5FC-8B44-4125A000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9C30A7-23EF-191F-FAC1-C22A76ED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DAA8CF-96D7-42D6-E55F-A6F97FD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7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64FBE-2777-1D5C-D964-59215817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AAA8F-D6FA-BE00-5E37-FD40F69C8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F0FD87-63EB-3B31-C649-8085E087B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57794-95DC-DB84-E8F5-4A02A1DF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AF6E03-C05F-1FD9-8E1E-2C3A8A9C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95044E-43F0-5585-A321-ACC28DCD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0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E669C-DAE0-E866-4AFE-BF73621D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C856F-F7E1-270B-E3F0-5C966C1D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8C6B6D-4A3C-2523-E613-7E6A2B3A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689A63-6AF6-AE34-B9CB-AD4D5FFEF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CA7ACA-0CC7-FE60-0BCE-33ED5DA30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6D657C-0269-49AD-94E6-DF2D6825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36DEA6-8811-722A-76EC-AC13D115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4E9B39-041D-874F-CCBC-B8F2EC83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9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906C7-1C30-779B-221C-F18A2127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EDE627-A4EC-E426-4A21-50737636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472CBB-A89E-B397-55A5-E479F2EA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A2A3B-E08C-8079-B618-78D1014F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8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EEF75-1C9A-D278-F16C-CEB5114D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DFDCFB-7E5C-EF64-137F-525C3DCF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FE1499-A9DA-BC74-8AD9-929DE2CD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7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F8958-999B-444B-AF78-B73428CC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8B1B55-A001-DA9B-EDE6-66D4B8EB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53462C-8919-B512-BC6B-FDAE6D0C7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23C377-D8DD-72AA-D2D1-05C4217D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D09149-4CB3-CDBE-B81C-B9C40ED8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6ED1C7-A03D-2DCD-F2C7-585BA329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3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F35C1-61E4-96BD-9318-224F2FC9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165DA7-0A34-5DEC-FBE0-0AC32454F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88309B-814B-0F83-51DB-8DCD9779F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800594-DA4A-C6B6-6E13-9FDDC06A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1ED0EA-3B8D-893E-192D-90E72269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404CA9-26F4-1652-4EEB-78141C6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8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FE7E1D-3487-E611-7C14-01AA70D0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8A7A5-4A5B-B295-F61C-4AFEB481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823BE8-1914-3B6A-13CD-392010F76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D607-D2C8-4B2E-B311-F7940AE80933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BE482-F5BD-D5A5-BD6B-6A62698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39E1E-77B6-4BB3-1D53-F22627249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AC17-A209-4D7C-A4C9-46A961669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85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ED15BBB-C212-92A0-A87C-AA595AFC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41" y="3509962"/>
            <a:ext cx="1496971" cy="28586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499360-8660-82B4-C447-3521C21F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25" y="3509963"/>
            <a:ext cx="2259950" cy="239081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A0A908-609B-071D-687A-C0249E403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>
                <a:latin typeface="Century" panose="02040604050505020304" pitchFamily="18" charset="0"/>
              </a:rPr>
              <a:t>Projet CSF : Cadenas connecté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3A3B33-7D96-95CE-290E-C7CDD92E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365"/>
            <a:ext cx="9144000" cy="1655762"/>
          </a:xfrm>
        </p:spPr>
        <p:txBody>
          <a:bodyPr/>
          <a:lstStyle/>
          <a:p>
            <a:r>
              <a:rPr lang="fr-FR" dirty="0"/>
              <a:t>Participant : CHEVREAUX Matis</a:t>
            </a:r>
          </a:p>
        </p:txBody>
      </p:sp>
    </p:spTree>
    <p:extLst>
      <p:ext uri="{BB962C8B-B14F-4D97-AF65-F5344CB8AC3E}">
        <p14:creationId xmlns:p14="http://schemas.microsoft.com/office/powerpoint/2010/main" val="105421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14C9A-A9E3-EFA8-F659-EC709472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u="sng" dirty="0">
                <a:effectLst/>
                <a:latin typeface="Century" panose="02040604050505020304" pitchFamily="18" charset="0"/>
              </a:rPr>
              <a:t>Sommaire:</a:t>
            </a:r>
            <a:endParaRPr lang="fr-FR" i="1" u="sng" dirty="0">
              <a:latin typeface="Century" panose="020406040505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54795-2219-64B8-81B6-28271165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Raison de ce projet, l’objectif final </a:t>
            </a: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Les problématiques </a:t>
            </a: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Schémas d’utilisation</a:t>
            </a: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Liste du matériel</a:t>
            </a: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</a:t>
            </a:r>
            <a:r>
              <a:rPr lang="fr-FR" dirty="0">
                <a:latin typeface="Calibri (Corps)"/>
              </a:rPr>
              <a:t>Conclusions</a:t>
            </a:r>
            <a:r>
              <a:rPr lang="fr-FR" dirty="0">
                <a:effectLst/>
                <a:latin typeface="Calibri (Corps)"/>
              </a:rPr>
              <a:t> </a:t>
            </a:r>
          </a:p>
          <a:p>
            <a:endParaRPr lang="fr-FR" dirty="0">
              <a:effectLst/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76362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42722-666B-0E5E-8AD8-B93039DB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>
                <a:effectLst/>
                <a:latin typeface="Century" panose="02040604050505020304" pitchFamily="18" charset="0"/>
              </a:rPr>
              <a:t>Pourquoi ce projet ? Quels objectifs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0C7FA-BD19-4128-5E92-B222E71C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i="1" u="sng" dirty="0">
                <a:latin typeface="Century" panose="02040604050505020304" pitchFamily="18" charset="0"/>
              </a:rPr>
              <a:t>O</a:t>
            </a:r>
            <a:r>
              <a:rPr lang="fr-FR" i="1" u="sng" dirty="0">
                <a:effectLst/>
                <a:latin typeface="Century" panose="02040604050505020304" pitchFamily="18" charset="0"/>
              </a:rPr>
              <a:t>bjectifs :</a:t>
            </a:r>
          </a:p>
          <a:p>
            <a:pPr marL="0" indent="0">
              <a:buNone/>
            </a:pPr>
            <a:r>
              <a:rPr lang="fr-FR" dirty="0"/>
              <a:t>		Un cadenas connecté, utilisant une carte magnétique.</a:t>
            </a:r>
          </a:p>
          <a:p>
            <a:pPr marL="0" indent="0">
              <a:buNone/>
            </a:pPr>
            <a:endParaRPr lang="fr-FR" i="1" u="sng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fr-FR" i="1" u="sng" dirty="0">
                <a:latin typeface="Century" panose="02040604050505020304" pitchFamily="18" charset="0"/>
              </a:rPr>
              <a:t>Motivations :</a:t>
            </a:r>
          </a:p>
          <a:p>
            <a:pPr marL="0" indent="0">
              <a:buNone/>
            </a:pPr>
            <a:r>
              <a:rPr lang="fr-FR" dirty="0"/>
              <a:t>		-Objet compact / facilement transportable</a:t>
            </a:r>
          </a:p>
          <a:p>
            <a:pPr marL="0" indent="0">
              <a:buNone/>
            </a:pPr>
            <a:r>
              <a:rPr lang="fr-FR" dirty="0"/>
              <a:t>		-Objet utilisant une communication sans fil</a:t>
            </a:r>
          </a:p>
          <a:p>
            <a:pPr marL="0" indent="0">
              <a:buNone/>
            </a:pPr>
            <a:r>
              <a:rPr lang="fr-FR" dirty="0"/>
              <a:t>		-Objet pouvant être « facilement » améliorable</a:t>
            </a:r>
          </a:p>
          <a:p>
            <a:pPr marL="0" indent="0">
              <a:buNone/>
            </a:pPr>
            <a:r>
              <a:rPr lang="fr-FR" dirty="0"/>
              <a:t>		-Le tout en utilisant une imprimante 3D</a:t>
            </a:r>
          </a:p>
        </p:txBody>
      </p:sp>
    </p:spTree>
    <p:extLst>
      <p:ext uri="{BB962C8B-B14F-4D97-AF65-F5344CB8AC3E}">
        <p14:creationId xmlns:p14="http://schemas.microsoft.com/office/powerpoint/2010/main" val="31253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6C1E8-4114-6F17-444C-7E8E3626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>
                <a:effectLst/>
                <a:latin typeface="Century" panose="02040604050505020304" pitchFamily="18" charset="0"/>
              </a:rPr>
              <a:t>Les problématiques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2EE5B-BBF7-9533-6B84-B8638796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L’utilisation du lecteur de carte magnétique</a:t>
            </a: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La programmation dans Arduino</a:t>
            </a: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L’éloignement de la fac</a:t>
            </a:r>
          </a:p>
          <a:p>
            <a:pPr marL="0" indent="0">
              <a:buNone/>
            </a:pPr>
            <a:endParaRPr lang="fr-FR" dirty="0"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De futurs problèmes pouvant survenir…</a:t>
            </a: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7347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EB1EC-887E-2801-6F4E-D224EEC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>
                <a:latin typeface="Century" panose="02040604050505020304" pitchFamily="18" charset="0"/>
              </a:rPr>
              <a:t>Schémas et utilisation: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66D80-959C-8E21-375C-EAEDB6E7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84973" cy="46174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56AF97-B070-5D5C-E403-1990CE15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99" y="1825625"/>
            <a:ext cx="3317920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9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6F5B0-F245-5111-C285-C15F7F01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>
                <a:latin typeface="Century" panose="02040604050505020304" pitchFamily="18" charset="0"/>
              </a:rPr>
              <a:t>Liste du matériel: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7F973-E7B8-A3CC-187B-9FE08345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Carte UCA</a:t>
            </a: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Lecteur de carte magnétique</a:t>
            </a:r>
            <a:endParaRPr lang="fr-FR" dirty="0"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Une carte magnétique</a:t>
            </a: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Des fils</a:t>
            </a:r>
            <a:endParaRPr lang="fr-FR" dirty="0"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Un moteur</a:t>
            </a: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2 </a:t>
            </a:r>
            <a:r>
              <a:rPr lang="fr-FR" dirty="0" err="1">
                <a:effectLst/>
                <a:latin typeface="Calibri (Corps)"/>
              </a:rPr>
              <a:t>Leds</a:t>
            </a:r>
            <a:r>
              <a:rPr lang="fr-FR" dirty="0">
                <a:effectLst/>
                <a:latin typeface="Calibri (Corps)"/>
              </a:rPr>
              <a:t> (1 rouge et 1 verte)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9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BF61F-3DEF-4B07-66D2-58BCE344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>
                <a:latin typeface="Century" panose="02040604050505020304" pitchFamily="18" charset="0"/>
              </a:rPr>
              <a:t>Conclusions et perspectives: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37655-28FA-A3AC-6BD7-2B9B2063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Commencer « réellement » le projet</a:t>
            </a: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Faire le projet</a:t>
            </a:r>
            <a:endParaRPr lang="fr-FR" dirty="0">
              <a:latin typeface="Calibri (Corps)"/>
            </a:endParaRP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Si possible l’améliorer avec le temps</a:t>
            </a:r>
          </a:p>
          <a:p>
            <a:pPr marL="0" indent="0">
              <a:buNone/>
            </a:pPr>
            <a:endParaRPr lang="fr-FR" dirty="0">
              <a:effectLst/>
              <a:latin typeface="Calibri (Corps)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Calibri (Corps)"/>
              </a:rPr>
              <a:t>➢ Tester différentes choses</a:t>
            </a:r>
            <a:endParaRPr lang="fr-FR" dirty="0">
              <a:latin typeface="Calibri (Corps)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4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69E09F6-A337-67B2-FF01-F6374DC165AA}"/>
              </a:ext>
            </a:extLst>
          </p:cNvPr>
          <p:cNvSpPr txBox="1"/>
          <p:nvPr/>
        </p:nvSpPr>
        <p:spPr>
          <a:xfrm>
            <a:off x="969818" y="2151727"/>
            <a:ext cx="10252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Avez-vous des question ? </a:t>
            </a:r>
            <a:endParaRPr lang="fr-FR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9646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183</Words>
  <Application>Microsoft Office PowerPoint</Application>
  <PresentationFormat>Grand écran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(Corps)</vt:lpstr>
      <vt:lpstr>Calibri Light</vt:lpstr>
      <vt:lpstr>Century</vt:lpstr>
      <vt:lpstr>Thème Office</vt:lpstr>
      <vt:lpstr>Projet CSF : Cadenas connecté</vt:lpstr>
      <vt:lpstr>Sommaire:</vt:lpstr>
      <vt:lpstr>Pourquoi ce projet ? Quels objectifs ?</vt:lpstr>
      <vt:lpstr>Les problématiques :</vt:lpstr>
      <vt:lpstr>Schémas et utilisation:</vt:lpstr>
      <vt:lpstr>Liste du matériel:</vt:lpstr>
      <vt:lpstr>Conclusions et perspectives: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CSF : Cadenas connecté</dc:title>
  <dc:creator>Matis</dc:creator>
  <cp:lastModifiedBy>Matis</cp:lastModifiedBy>
  <cp:revision>2</cp:revision>
  <dcterms:created xsi:type="dcterms:W3CDTF">2023-04-13T15:42:46Z</dcterms:created>
  <dcterms:modified xsi:type="dcterms:W3CDTF">2023-04-13T21:20:50Z</dcterms:modified>
</cp:coreProperties>
</file>