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23"/>
  </p:notesMasterIdLst>
  <p:sldIdLst>
    <p:sldId id="256" r:id="rId2"/>
    <p:sldId id="257" r:id="rId3"/>
    <p:sldId id="276" r:id="rId4"/>
    <p:sldId id="313" r:id="rId5"/>
    <p:sldId id="333" r:id="rId6"/>
    <p:sldId id="296" r:id="rId7"/>
    <p:sldId id="336" r:id="rId8"/>
    <p:sldId id="338" r:id="rId9"/>
    <p:sldId id="339" r:id="rId10"/>
    <p:sldId id="352" r:id="rId11"/>
    <p:sldId id="346" r:id="rId12"/>
    <p:sldId id="347" r:id="rId13"/>
    <p:sldId id="353" r:id="rId14"/>
    <p:sldId id="354" r:id="rId15"/>
    <p:sldId id="348" r:id="rId16"/>
    <p:sldId id="340" r:id="rId17"/>
    <p:sldId id="349" r:id="rId18"/>
    <p:sldId id="350" r:id="rId19"/>
    <p:sldId id="341" r:id="rId20"/>
    <p:sldId id="351" r:id="rId21"/>
    <p:sldId id="34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C89A0-C23C-4DB9-A578-2DD25888684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17A84D27-46EF-4FB8-A78D-F97AC2EE90EC}">
      <dgm:prSet phldrT="[Texte]" custT="1"/>
      <dgm:spPr/>
      <dgm:t>
        <a:bodyPr/>
        <a:lstStyle/>
        <a:p>
          <a:r>
            <a:rPr lang="fr-FR" sz="2500" dirty="0"/>
            <a:t>Cadre</a:t>
          </a:r>
        </a:p>
      </dgm:t>
    </dgm:pt>
    <dgm:pt modelId="{7BF24F18-5C71-4DF2-A14E-DD6252B5AEF8}" type="parTrans" cxnId="{E1D0FA9F-3F5E-47F0-A0ED-5AC16334E187}">
      <dgm:prSet/>
      <dgm:spPr/>
      <dgm:t>
        <a:bodyPr/>
        <a:lstStyle/>
        <a:p>
          <a:endParaRPr lang="fr-FR"/>
        </a:p>
      </dgm:t>
    </dgm:pt>
    <dgm:pt modelId="{01EE449C-3579-4151-980D-AA28DE5C51C8}" type="sibTrans" cxnId="{E1D0FA9F-3F5E-47F0-A0ED-5AC16334E187}">
      <dgm:prSet/>
      <dgm:spPr/>
      <dgm:t>
        <a:bodyPr/>
        <a:lstStyle/>
        <a:p>
          <a:endParaRPr lang="fr-FR"/>
        </a:p>
      </dgm:t>
    </dgm:pt>
    <dgm:pt modelId="{AEE534E5-F6AC-4F32-AD11-DE066A459FE5}">
      <dgm:prSet phldrT="[Texte]" custT="1"/>
      <dgm:spPr/>
      <dgm:t>
        <a:bodyPr/>
        <a:lstStyle/>
        <a:p>
          <a:r>
            <a:rPr lang="fr-FR" sz="1600" b="0" i="0" dirty="0"/>
            <a:t>Société financière d’offre de crédit à la consommation pour la clientèle ayant peu ou pas d’historique de prêt</a:t>
          </a:r>
          <a:endParaRPr lang="fr-FR" sz="1600" dirty="0"/>
        </a:p>
      </dgm:t>
    </dgm:pt>
    <dgm:pt modelId="{6817DC5E-EB41-473D-A365-546E472B803C}" type="parTrans" cxnId="{656BAF04-A048-4EFD-9C3E-69FCC0884295}">
      <dgm:prSet/>
      <dgm:spPr/>
      <dgm:t>
        <a:bodyPr/>
        <a:lstStyle/>
        <a:p>
          <a:endParaRPr lang="fr-FR"/>
        </a:p>
      </dgm:t>
    </dgm:pt>
    <dgm:pt modelId="{41645EEE-32F5-467F-B194-EB4ED35C6299}" type="sibTrans" cxnId="{656BAF04-A048-4EFD-9C3E-69FCC0884295}">
      <dgm:prSet/>
      <dgm:spPr/>
      <dgm:t>
        <a:bodyPr/>
        <a:lstStyle/>
        <a:p>
          <a:endParaRPr lang="fr-FR"/>
        </a:p>
      </dgm:t>
    </dgm:pt>
    <dgm:pt modelId="{C672ACD6-B048-4A19-901E-489E0AF3350D}">
      <dgm:prSet phldrT="[Texte]" custT="1"/>
      <dgm:spPr/>
      <dgm:t>
        <a:bodyPr/>
        <a:lstStyle/>
        <a:p>
          <a:r>
            <a:rPr lang="fr-FR" sz="2500" dirty="0"/>
            <a:t>Mission</a:t>
          </a:r>
        </a:p>
      </dgm:t>
    </dgm:pt>
    <dgm:pt modelId="{6816E99A-72FA-42B6-9F0A-10B8FA2A2DDB}" type="parTrans" cxnId="{0AC7D437-7188-4A70-894A-DE929F483DB5}">
      <dgm:prSet/>
      <dgm:spPr/>
      <dgm:t>
        <a:bodyPr/>
        <a:lstStyle/>
        <a:p>
          <a:endParaRPr lang="fr-FR"/>
        </a:p>
      </dgm:t>
    </dgm:pt>
    <dgm:pt modelId="{2B4EF925-9E99-403A-91BC-02642A2697DA}" type="sibTrans" cxnId="{0AC7D437-7188-4A70-894A-DE929F483DB5}">
      <dgm:prSet/>
      <dgm:spPr/>
      <dgm:t>
        <a:bodyPr/>
        <a:lstStyle/>
        <a:p>
          <a:endParaRPr lang="fr-FR"/>
        </a:p>
      </dgm:t>
    </dgm:pt>
    <dgm:pt modelId="{89DE9DA9-8657-40CB-ACD2-5450DB94E64A}">
      <dgm:prSet phldrT="[Texte]" custT="1"/>
      <dgm:spPr/>
      <dgm:t>
        <a:bodyPr/>
        <a:lstStyle/>
        <a:p>
          <a:r>
            <a:rPr lang="fr-FR" sz="1600" dirty="0"/>
            <a:t>Etayer la décision d’accorder ou non un prêt</a:t>
          </a:r>
        </a:p>
      </dgm:t>
    </dgm:pt>
    <dgm:pt modelId="{A660524E-0E27-44BC-98F7-CF87B76BE805}" type="parTrans" cxnId="{C33EFE5B-286C-41A1-9B5E-24B3E2752A3A}">
      <dgm:prSet/>
      <dgm:spPr/>
      <dgm:t>
        <a:bodyPr/>
        <a:lstStyle/>
        <a:p>
          <a:endParaRPr lang="fr-FR"/>
        </a:p>
      </dgm:t>
    </dgm:pt>
    <dgm:pt modelId="{EAA6EB13-48E5-46AE-BCFA-9859B3C6B8D7}" type="sibTrans" cxnId="{C33EFE5B-286C-41A1-9B5E-24B3E2752A3A}">
      <dgm:prSet/>
      <dgm:spPr/>
      <dgm:t>
        <a:bodyPr/>
        <a:lstStyle/>
        <a:p>
          <a:endParaRPr lang="fr-FR"/>
        </a:p>
      </dgm:t>
    </dgm:pt>
    <dgm:pt modelId="{7761DC04-08DA-4399-99AB-5C239826C13F}">
      <dgm:prSet phldrT="[Texte]" custT="1"/>
      <dgm:spPr/>
      <dgm:t>
        <a:bodyPr/>
        <a:lstStyle/>
        <a:p>
          <a:r>
            <a:rPr lang="fr-FR" sz="2500" dirty="0"/>
            <a:t>Objectifs</a:t>
          </a:r>
        </a:p>
      </dgm:t>
    </dgm:pt>
    <dgm:pt modelId="{033701CC-065F-4BC1-AF7F-1C66BEFAB3F5}" type="parTrans" cxnId="{DF3C2661-8C19-4AEA-A006-F0D3FF15F225}">
      <dgm:prSet/>
      <dgm:spPr/>
      <dgm:t>
        <a:bodyPr/>
        <a:lstStyle/>
        <a:p>
          <a:endParaRPr lang="fr-FR"/>
        </a:p>
      </dgm:t>
    </dgm:pt>
    <dgm:pt modelId="{2FAEBE09-BC7A-4452-9970-942A7F5E2EE6}" type="sibTrans" cxnId="{DF3C2661-8C19-4AEA-A006-F0D3FF15F225}">
      <dgm:prSet/>
      <dgm:spPr/>
      <dgm:t>
        <a:bodyPr/>
        <a:lstStyle/>
        <a:p>
          <a:endParaRPr lang="fr-FR"/>
        </a:p>
      </dgm:t>
    </dgm:pt>
    <dgm:pt modelId="{A9C258C1-96AD-4B08-A745-03B5ED42CE20}">
      <dgm:prSet phldrT="[Texte]" custT="1"/>
      <dgm:spPr/>
      <dgm:t>
        <a:bodyPr/>
        <a:lstStyle/>
        <a:p>
          <a:r>
            <a:rPr lang="fr-FR" sz="1600" dirty="0"/>
            <a:t>Construire un modèle de </a:t>
          </a:r>
          <a:r>
            <a:rPr lang="fr-FR" sz="1600" dirty="0" err="1"/>
            <a:t>scoring</a:t>
          </a:r>
          <a:r>
            <a:rPr lang="fr-FR" sz="1600" dirty="0"/>
            <a:t> prédisant automatiquement la probabilité de défaut de paiement d’un client</a:t>
          </a:r>
        </a:p>
      </dgm:t>
    </dgm:pt>
    <dgm:pt modelId="{AB9AA886-6B14-44CA-9B24-D2A3962D71D3}" type="parTrans" cxnId="{9D084C3C-48EA-4358-B7D4-B2E1960EAA85}">
      <dgm:prSet/>
      <dgm:spPr/>
      <dgm:t>
        <a:bodyPr/>
        <a:lstStyle/>
        <a:p>
          <a:endParaRPr lang="fr-FR"/>
        </a:p>
      </dgm:t>
    </dgm:pt>
    <dgm:pt modelId="{EF88E2AD-559E-4DD4-B979-5D4D1614BCB8}" type="sibTrans" cxnId="{9D084C3C-48EA-4358-B7D4-B2E1960EAA85}">
      <dgm:prSet/>
      <dgm:spPr/>
      <dgm:t>
        <a:bodyPr/>
        <a:lstStyle/>
        <a:p>
          <a:endParaRPr lang="fr-FR"/>
        </a:p>
      </dgm:t>
    </dgm:pt>
    <dgm:pt modelId="{27E7FFA0-EEDF-4FC7-811A-52EFD62B3B62}">
      <dgm:prSet phldrT="[Texte]" custT="1"/>
      <dgm:spPr/>
      <dgm:t>
        <a:bodyPr/>
        <a:lstStyle/>
        <a:p>
          <a:r>
            <a:rPr lang="fr-FR" sz="1600" dirty="0"/>
            <a:t>Développer un </a:t>
          </a:r>
          <a:r>
            <a:rPr lang="fr-FR" sz="1600" dirty="0" err="1"/>
            <a:t>dashboard</a:t>
          </a:r>
          <a:r>
            <a:rPr lang="fr-FR" sz="1600" dirty="0"/>
            <a:t> interactif</a:t>
          </a:r>
        </a:p>
      </dgm:t>
    </dgm:pt>
    <dgm:pt modelId="{6A30946D-B66E-4680-99AE-F0C279B4CDB2}" type="parTrans" cxnId="{AADEC853-0F5F-4E72-BBA5-FA963652FFAB}">
      <dgm:prSet/>
      <dgm:spPr/>
      <dgm:t>
        <a:bodyPr/>
        <a:lstStyle/>
        <a:p>
          <a:endParaRPr lang="fr-FR"/>
        </a:p>
      </dgm:t>
    </dgm:pt>
    <dgm:pt modelId="{7C484059-B9AB-411B-BFC5-85B8D1060EC3}" type="sibTrans" cxnId="{AADEC853-0F5F-4E72-BBA5-FA963652FFAB}">
      <dgm:prSet/>
      <dgm:spPr/>
      <dgm:t>
        <a:bodyPr/>
        <a:lstStyle/>
        <a:p>
          <a:endParaRPr lang="fr-FR"/>
        </a:p>
      </dgm:t>
    </dgm:pt>
    <dgm:pt modelId="{304934B9-A1C8-473D-BA71-DFB38AF25227}">
      <dgm:prSet phldrT="[Texte]" custT="1"/>
      <dgm:spPr/>
      <dgm:t>
        <a:bodyPr/>
        <a:lstStyle/>
        <a:p>
          <a:r>
            <a:rPr lang="fr-FR" sz="1600" dirty="0"/>
            <a:t>Améliorer la relation avec le client en faisant preuve de transparence</a:t>
          </a:r>
        </a:p>
      </dgm:t>
    </dgm:pt>
    <dgm:pt modelId="{8F0DEE88-A063-471B-BB27-471A463114BF}" type="parTrans" cxnId="{38DA6B11-7928-4B9A-B8A9-63336E79E15E}">
      <dgm:prSet/>
      <dgm:spPr/>
      <dgm:t>
        <a:bodyPr/>
        <a:lstStyle/>
        <a:p>
          <a:endParaRPr lang="fr-FR"/>
        </a:p>
      </dgm:t>
    </dgm:pt>
    <dgm:pt modelId="{5560A6DF-D23E-4743-9115-AECAA03724EF}" type="sibTrans" cxnId="{38DA6B11-7928-4B9A-B8A9-63336E79E15E}">
      <dgm:prSet/>
      <dgm:spPr/>
      <dgm:t>
        <a:bodyPr/>
        <a:lstStyle/>
        <a:p>
          <a:endParaRPr lang="fr-FR"/>
        </a:p>
      </dgm:t>
    </dgm:pt>
    <dgm:pt modelId="{87ECC346-A690-45D1-A548-7EC370094B9B}">
      <dgm:prSet phldrT="[Texte]" custT="1"/>
      <dgm:spPr/>
      <dgm:t>
        <a:bodyPr/>
        <a:lstStyle/>
        <a:p>
          <a:r>
            <a:rPr lang="fr-FR" sz="1600" dirty="0"/>
            <a:t>Montrer au client les informations le concernant grâce à l’interactivité</a:t>
          </a:r>
        </a:p>
      </dgm:t>
    </dgm:pt>
    <dgm:pt modelId="{7AB96EAA-B674-4604-A860-4DC2B0465C09}" type="parTrans" cxnId="{2368E7D1-FC2A-442F-95E2-68599F377EB6}">
      <dgm:prSet/>
      <dgm:spPr/>
      <dgm:t>
        <a:bodyPr/>
        <a:lstStyle/>
        <a:p>
          <a:endParaRPr lang="fr-FR"/>
        </a:p>
      </dgm:t>
    </dgm:pt>
    <dgm:pt modelId="{B0AD34BE-7974-4078-A70C-97BDEC0D3795}" type="sibTrans" cxnId="{2368E7D1-FC2A-442F-95E2-68599F377EB6}">
      <dgm:prSet/>
      <dgm:spPr/>
      <dgm:t>
        <a:bodyPr/>
        <a:lstStyle/>
        <a:p>
          <a:endParaRPr lang="fr-FR"/>
        </a:p>
      </dgm:t>
    </dgm:pt>
    <dgm:pt modelId="{A81E4C12-516F-4958-AAF2-1A5574CB0E30}" type="pres">
      <dgm:prSet presAssocID="{0FAC89A0-C23C-4DB9-A578-2DD25888684A}" presName="linear" presStyleCnt="0">
        <dgm:presLayoutVars>
          <dgm:animLvl val="lvl"/>
          <dgm:resizeHandles val="exact"/>
        </dgm:presLayoutVars>
      </dgm:prSet>
      <dgm:spPr/>
    </dgm:pt>
    <dgm:pt modelId="{CC64879F-BF26-4020-9BA5-1AFA4EC143B4}" type="pres">
      <dgm:prSet presAssocID="{17A84D27-46EF-4FB8-A78D-F97AC2EE90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5B0B25-BE89-4A1D-8090-F978F5CA5882}" type="pres">
      <dgm:prSet presAssocID="{17A84D27-46EF-4FB8-A78D-F97AC2EE90EC}" presName="childText" presStyleLbl="revTx" presStyleIdx="0" presStyleCnt="3">
        <dgm:presLayoutVars>
          <dgm:bulletEnabled val="1"/>
        </dgm:presLayoutVars>
      </dgm:prSet>
      <dgm:spPr/>
    </dgm:pt>
    <dgm:pt modelId="{5DE0E9D0-DFCF-4EC7-BA0F-3C4A1E72031E}" type="pres">
      <dgm:prSet presAssocID="{C672ACD6-B048-4A19-901E-489E0AF335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7A3025-06B1-4F6E-9942-2E6884C851B8}" type="pres">
      <dgm:prSet presAssocID="{C672ACD6-B048-4A19-901E-489E0AF3350D}" presName="childText" presStyleLbl="revTx" presStyleIdx="1" presStyleCnt="3">
        <dgm:presLayoutVars>
          <dgm:bulletEnabled val="1"/>
        </dgm:presLayoutVars>
      </dgm:prSet>
      <dgm:spPr/>
    </dgm:pt>
    <dgm:pt modelId="{FD8BFBB9-F5C8-44EE-8642-78C65BEF2CA9}" type="pres">
      <dgm:prSet presAssocID="{7761DC04-08DA-4399-99AB-5C239826C1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E7A771-2A35-4807-9343-BEE094FB0EB2}" type="pres">
      <dgm:prSet presAssocID="{7761DC04-08DA-4399-99AB-5C239826C13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56BAF04-A048-4EFD-9C3E-69FCC0884295}" srcId="{17A84D27-46EF-4FB8-A78D-F97AC2EE90EC}" destId="{AEE534E5-F6AC-4F32-AD11-DE066A459FE5}" srcOrd="0" destOrd="0" parTransId="{6817DC5E-EB41-473D-A365-546E472B803C}" sibTransId="{41645EEE-32F5-467F-B194-EB4ED35C6299}"/>
    <dgm:cxn modelId="{8DDE9C0D-D894-4FBF-ADFD-50ADF051CF1B}" type="presOf" srcId="{87ECC346-A690-45D1-A548-7EC370094B9B}" destId="{D5E7A771-2A35-4807-9343-BEE094FB0EB2}" srcOrd="0" destOrd="2" presId="urn:microsoft.com/office/officeart/2005/8/layout/vList2"/>
    <dgm:cxn modelId="{38DA6B11-7928-4B9A-B8A9-63336E79E15E}" srcId="{7761DC04-08DA-4399-99AB-5C239826C13F}" destId="{304934B9-A1C8-473D-BA71-DFB38AF25227}" srcOrd="1" destOrd="0" parTransId="{8F0DEE88-A063-471B-BB27-471A463114BF}" sibTransId="{5560A6DF-D23E-4743-9115-AECAA03724EF}"/>
    <dgm:cxn modelId="{0AC7D437-7188-4A70-894A-DE929F483DB5}" srcId="{0FAC89A0-C23C-4DB9-A578-2DD25888684A}" destId="{C672ACD6-B048-4A19-901E-489E0AF3350D}" srcOrd="1" destOrd="0" parTransId="{6816E99A-72FA-42B6-9F0A-10B8FA2A2DDB}" sibTransId="{2B4EF925-9E99-403A-91BC-02642A2697DA}"/>
    <dgm:cxn modelId="{9D084C3C-48EA-4358-B7D4-B2E1960EAA85}" srcId="{C672ACD6-B048-4A19-901E-489E0AF3350D}" destId="{A9C258C1-96AD-4B08-A745-03B5ED42CE20}" srcOrd="0" destOrd="0" parTransId="{AB9AA886-6B14-44CA-9B24-D2A3962D71D3}" sibTransId="{EF88E2AD-559E-4DD4-B979-5D4D1614BCB8}"/>
    <dgm:cxn modelId="{C33EFE5B-286C-41A1-9B5E-24B3E2752A3A}" srcId="{7761DC04-08DA-4399-99AB-5C239826C13F}" destId="{89DE9DA9-8657-40CB-ACD2-5450DB94E64A}" srcOrd="0" destOrd="0" parTransId="{A660524E-0E27-44BC-98F7-CF87B76BE805}" sibTransId="{EAA6EB13-48E5-46AE-BCFA-9859B3C6B8D7}"/>
    <dgm:cxn modelId="{D3E37A5D-D0F5-48BF-8856-E263A876357D}" type="presOf" srcId="{C672ACD6-B048-4A19-901E-489E0AF3350D}" destId="{5DE0E9D0-DFCF-4EC7-BA0F-3C4A1E72031E}" srcOrd="0" destOrd="0" presId="urn:microsoft.com/office/officeart/2005/8/layout/vList2"/>
    <dgm:cxn modelId="{BA23485F-D430-477C-8F17-4A1CAAD272C0}" type="presOf" srcId="{AEE534E5-F6AC-4F32-AD11-DE066A459FE5}" destId="{2B5B0B25-BE89-4A1D-8090-F978F5CA5882}" srcOrd="0" destOrd="0" presId="urn:microsoft.com/office/officeart/2005/8/layout/vList2"/>
    <dgm:cxn modelId="{DF3C2661-8C19-4AEA-A006-F0D3FF15F225}" srcId="{0FAC89A0-C23C-4DB9-A578-2DD25888684A}" destId="{7761DC04-08DA-4399-99AB-5C239826C13F}" srcOrd="2" destOrd="0" parTransId="{033701CC-065F-4BC1-AF7F-1C66BEFAB3F5}" sibTransId="{2FAEBE09-BC7A-4452-9970-942A7F5E2EE6}"/>
    <dgm:cxn modelId="{429B8F63-AF01-4F0E-A17E-56B2C379C153}" type="presOf" srcId="{304934B9-A1C8-473D-BA71-DFB38AF25227}" destId="{D5E7A771-2A35-4807-9343-BEE094FB0EB2}" srcOrd="0" destOrd="1" presId="urn:microsoft.com/office/officeart/2005/8/layout/vList2"/>
    <dgm:cxn modelId="{CD6FAE73-6172-4502-BDB4-AA8B04994F16}" type="presOf" srcId="{27E7FFA0-EEDF-4FC7-811A-52EFD62B3B62}" destId="{677A3025-06B1-4F6E-9942-2E6884C851B8}" srcOrd="0" destOrd="1" presId="urn:microsoft.com/office/officeart/2005/8/layout/vList2"/>
    <dgm:cxn modelId="{AADEC853-0F5F-4E72-BBA5-FA963652FFAB}" srcId="{C672ACD6-B048-4A19-901E-489E0AF3350D}" destId="{27E7FFA0-EEDF-4FC7-811A-52EFD62B3B62}" srcOrd="1" destOrd="0" parTransId="{6A30946D-B66E-4680-99AE-F0C279B4CDB2}" sibTransId="{7C484059-B9AB-411B-BFC5-85B8D1060EC3}"/>
    <dgm:cxn modelId="{2B45F25A-9DFB-43AA-8EDF-D877424F4C51}" type="presOf" srcId="{A9C258C1-96AD-4B08-A745-03B5ED42CE20}" destId="{677A3025-06B1-4F6E-9942-2E6884C851B8}" srcOrd="0" destOrd="0" presId="urn:microsoft.com/office/officeart/2005/8/layout/vList2"/>
    <dgm:cxn modelId="{E6623088-A851-4D41-BA29-E49B49B91701}" type="presOf" srcId="{0FAC89A0-C23C-4DB9-A578-2DD25888684A}" destId="{A81E4C12-516F-4958-AAF2-1A5574CB0E30}" srcOrd="0" destOrd="0" presId="urn:microsoft.com/office/officeart/2005/8/layout/vList2"/>
    <dgm:cxn modelId="{E1D0FA9F-3F5E-47F0-A0ED-5AC16334E187}" srcId="{0FAC89A0-C23C-4DB9-A578-2DD25888684A}" destId="{17A84D27-46EF-4FB8-A78D-F97AC2EE90EC}" srcOrd="0" destOrd="0" parTransId="{7BF24F18-5C71-4DF2-A14E-DD6252B5AEF8}" sibTransId="{01EE449C-3579-4151-980D-AA28DE5C51C8}"/>
    <dgm:cxn modelId="{2368E7D1-FC2A-442F-95E2-68599F377EB6}" srcId="{7761DC04-08DA-4399-99AB-5C239826C13F}" destId="{87ECC346-A690-45D1-A548-7EC370094B9B}" srcOrd="2" destOrd="0" parTransId="{7AB96EAA-B674-4604-A860-4DC2B0465C09}" sibTransId="{B0AD34BE-7974-4078-A70C-97BDEC0D3795}"/>
    <dgm:cxn modelId="{3900E4EB-4FDF-4AC9-8D86-05651C388780}" type="presOf" srcId="{89DE9DA9-8657-40CB-ACD2-5450DB94E64A}" destId="{D5E7A771-2A35-4807-9343-BEE094FB0EB2}" srcOrd="0" destOrd="0" presId="urn:microsoft.com/office/officeart/2005/8/layout/vList2"/>
    <dgm:cxn modelId="{345A7DF8-7FF6-49E6-9505-D45347278AC9}" type="presOf" srcId="{7761DC04-08DA-4399-99AB-5C239826C13F}" destId="{FD8BFBB9-F5C8-44EE-8642-78C65BEF2CA9}" srcOrd="0" destOrd="0" presId="urn:microsoft.com/office/officeart/2005/8/layout/vList2"/>
    <dgm:cxn modelId="{DFB268FF-5CA3-49C9-8276-5943EAFE8637}" type="presOf" srcId="{17A84D27-46EF-4FB8-A78D-F97AC2EE90EC}" destId="{CC64879F-BF26-4020-9BA5-1AFA4EC143B4}" srcOrd="0" destOrd="0" presId="urn:microsoft.com/office/officeart/2005/8/layout/vList2"/>
    <dgm:cxn modelId="{30CB8971-CEFA-4BD6-AF59-9F020DBEAAAC}" type="presParOf" srcId="{A81E4C12-516F-4958-AAF2-1A5574CB0E30}" destId="{CC64879F-BF26-4020-9BA5-1AFA4EC143B4}" srcOrd="0" destOrd="0" presId="urn:microsoft.com/office/officeart/2005/8/layout/vList2"/>
    <dgm:cxn modelId="{C5994D77-52FE-49A2-967F-306F1BCD89F7}" type="presParOf" srcId="{A81E4C12-516F-4958-AAF2-1A5574CB0E30}" destId="{2B5B0B25-BE89-4A1D-8090-F978F5CA5882}" srcOrd="1" destOrd="0" presId="urn:microsoft.com/office/officeart/2005/8/layout/vList2"/>
    <dgm:cxn modelId="{7FBF4F9E-85BF-4BB7-A626-4324CE72751C}" type="presParOf" srcId="{A81E4C12-516F-4958-AAF2-1A5574CB0E30}" destId="{5DE0E9D0-DFCF-4EC7-BA0F-3C4A1E72031E}" srcOrd="2" destOrd="0" presId="urn:microsoft.com/office/officeart/2005/8/layout/vList2"/>
    <dgm:cxn modelId="{2A668C59-44A9-45D2-AFE7-68CCA9305962}" type="presParOf" srcId="{A81E4C12-516F-4958-AAF2-1A5574CB0E30}" destId="{677A3025-06B1-4F6E-9942-2E6884C851B8}" srcOrd="3" destOrd="0" presId="urn:microsoft.com/office/officeart/2005/8/layout/vList2"/>
    <dgm:cxn modelId="{388D17D2-2E6D-4F01-94B5-85CC4E1A764B}" type="presParOf" srcId="{A81E4C12-516F-4958-AAF2-1A5574CB0E30}" destId="{FD8BFBB9-F5C8-44EE-8642-78C65BEF2CA9}" srcOrd="4" destOrd="0" presId="urn:microsoft.com/office/officeart/2005/8/layout/vList2"/>
    <dgm:cxn modelId="{9E72048C-57EB-4676-B55C-9F76989C1103}" type="presParOf" srcId="{A81E4C12-516F-4958-AAF2-1A5574CB0E30}" destId="{D5E7A771-2A35-4807-9343-BEE094FB0E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D5889-E027-49EC-BFDA-9DDD7B9D488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AFA3D41-2FB0-46F1-B5AD-2191BF00F33A}">
      <dgm:prSet phldrT="[Texte]"/>
      <dgm:spPr/>
      <dgm:t>
        <a:bodyPr/>
        <a:lstStyle/>
        <a:p>
          <a:r>
            <a:rPr lang="fr-FR" dirty="0"/>
            <a:t>EDA</a:t>
          </a:r>
        </a:p>
      </dgm:t>
    </dgm:pt>
    <dgm:pt modelId="{3447D580-2D08-44AC-9D0C-FE7EEA5988C1}" type="parTrans" cxnId="{B7B9C3AC-6291-4EAD-B175-22C092210DA8}">
      <dgm:prSet/>
      <dgm:spPr/>
      <dgm:t>
        <a:bodyPr/>
        <a:lstStyle/>
        <a:p>
          <a:endParaRPr lang="fr-FR"/>
        </a:p>
      </dgm:t>
    </dgm:pt>
    <dgm:pt modelId="{B45285BD-581E-491E-9907-55B4D673997B}" type="sibTrans" cxnId="{B7B9C3AC-6291-4EAD-B175-22C092210DA8}">
      <dgm:prSet/>
      <dgm:spPr/>
      <dgm:t>
        <a:bodyPr/>
        <a:lstStyle/>
        <a:p>
          <a:endParaRPr lang="fr-FR"/>
        </a:p>
      </dgm:t>
    </dgm:pt>
    <dgm:pt modelId="{36EC8108-231F-4267-86D2-45CDD58561A2}">
      <dgm:prSet phldrT="[Texte]"/>
      <dgm:spPr/>
      <dgm:t>
        <a:bodyPr/>
        <a:lstStyle/>
        <a:p>
          <a:r>
            <a:rPr lang="fr-FR" dirty="0" err="1"/>
            <a:t>Kaggle</a:t>
          </a:r>
          <a:r>
            <a:rPr lang="fr-FR" dirty="0"/>
            <a:t> 8 fichiers</a:t>
          </a:r>
        </a:p>
      </dgm:t>
    </dgm:pt>
    <dgm:pt modelId="{2E007910-8ECC-4E0D-AF82-FC0A0707A0E1}" type="parTrans" cxnId="{FBFC44C5-B102-41FD-B2DA-94A5992A4997}">
      <dgm:prSet/>
      <dgm:spPr/>
      <dgm:t>
        <a:bodyPr/>
        <a:lstStyle/>
        <a:p>
          <a:endParaRPr lang="fr-FR"/>
        </a:p>
      </dgm:t>
    </dgm:pt>
    <dgm:pt modelId="{3042839D-EB46-425F-BDCE-BFE8BE22B96F}" type="sibTrans" cxnId="{FBFC44C5-B102-41FD-B2DA-94A5992A4997}">
      <dgm:prSet/>
      <dgm:spPr/>
      <dgm:t>
        <a:bodyPr/>
        <a:lstStyle/>
        <a:p>
          <a:endParaRPr lang="fr-FR"/>
        </a:p>
      </dgm:t>
    </dgm:pt>
    <dgm:pt modelId="{12DCF074-076F-4B68-B486-785A2C990CD7}">
      <dgm:prSet phldrT="[Texte]"/>
      <dgm:spPr/>
      <dgm:t>
        <a:bodyPr/>
        <a:lstStyle/>
        <a:p>
          <a:r>
            <a:rPr lang="fr-FR" dirty="0"/>
            <a:t>Pré-</a:t>
          </a:r>
          <a:r>
            <a:rPr lang="fr-FR" dirty="0" err="1"/>
            <a:t>processing</a:t>
          </a:r>
          <a:endParaRPr lang="fr-FR" dirty="0"/>
        </a:p>
      </dgm:t>
    </dgm:pt>
    <dgm:pt modelId="{3AC20B14-7C93-4484-8006-97F4EA1E1147}" type="parTrans" cxnId="{74D5DA74-6157-41D6-B42A-0290E6EE3D9F}">
      <dgm:prSet/>
      <dgm:spPr/>
      <dgm:t>
        <a:bodyPr/>
        <a:lstStyle/>
        <a:p>
          <a:endParaRPr lang="fr-FR"/>
        </a:p>
      </dgm:t>
    </dgm:pt>
    <dgm:pt modelId="{58A402AD-3C17-43DE-A5DB-CE74CC9236F6}" type="sibTrans" cxnId="{74D5DA74-6157-41D6-B42A-0290E6EE3D9F}">
      <dgm:prSet/>
      <dgm:spPr/>
      <dgm:t>
        <a:bodyPr/>
        <a:lstStyle/>
        <a:p>
          <a:endParaRPr lang="fr-FR"/>
        </a:p>
      </dgm:t>
    </dgm:pt>
    <dgm:pt modelId="{EDC11365-6829-4108-8E65-B3947F5E0090}">
      <dgm:prSet phldrT="[Texte]"/>
      <dgm:spPr/>
      <dgm:t>
        <a:bodyPr/>
        <a:lstStyle/>
        <a:p>
          <a:r>
            <a:rPr lang="fr-FR" dirty="0"/>
            <a:t>Nettoyage</a:t>
          </a:r>
        </a:p>
      </dgm:t>
    </dgm:pt>
    <dgm:pt modelId="{72BF9CD8-1D73-4A30-AE59-BA722D4F2359}" type="parTrans" cxnId="{D87961E6-FAAA-4E57-BC74-F01D1A50C88C}">
      <dgm:prSet/>
      <dgm:spPr/>
      <dgm:t>
        <a:bodyPr/>
        <a:lstStyle/>
        <a:p>
          <a:endParaRPr lang="fr-FR"/>
        </a:p>
      </dgm:t>
    </dgm:pt>
    <dgm:pt modelId="{34AF71D0-C2A6-47E0-A095-1A1A5D2963E8}" type="sibTrans" cxnId="{D87961E6-FAAA-4E57-BC74-F01D1A50C88C}">
      <dgm:prSet/>
      <dgm:spPr/>
      <dgm:t>
        <a:bodyPr/>
        <a:lstStyle/>
        <a:p>
          <a:endParaRPr lang="fr-FR"/>
        </a:p>
      </dgm:t>
    </dgm:pt>
    <dgm:pt modelId="{A053FEB8-96D8-49B8-80EE-32340423EF43}">
      <dgm:prSet phldrT="[Texte]"/>
      <dgm:spPr/>
      <dgm:t>
        <a:bodyPr/>
        <a:lstStyle/>
        <a:p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selection</a:t>
          </a:r>
          <a:endParaRPr lang="fr-FR" dirty="0"/>
        </a:p>
      </dgm:t>
    </dgm:pt>
    <dgm:pt modelId="{28ED62B0-A55F-429A-9B95-F9D25D8FEB4E}" type="parTrans" cxnId="{AEF8AE12-314A-4558-B8DE-B4183E73B874}">
      <dgm:prSet/>
      <dgm:spPr/>
      <dgm:t>
        <a:bodyPr/>
        <a:lstStyle/>
        <a:p>
          <a:endParaRPr lang="fr-FR"/>
        </a:p>
      </dgm:t>
    </dgm:pt>
    <dgm:pt modelId="{972C3555-F499-469D-9321-78ADD389DA21}" type="sibTrans" cxnId="{AEF8AE12-314A-4558-B8DE-B4183E73B874}">
      <dgm:prSet/>
      <dgm:spPr/>
      <dgm:t>
        <a:bodyPr/>
        <a:lstStyle/>
        <a:p>
          <a:endParaRPr lang="fr-FR"/>
        </a:p>
      </dgm:t>
    </dgm:pt>
    <dgm:pt modelId="{DD642D25-41F8-41B8-9DF1-27F55F811B5C}">
      <dgm:prSet phldrT="[Texte]"/>
      <dgm:spPr/>
      <dgm:t>
        <a:bodyPr/>
        <a:lstStyle/>
        <a:p>
          <a:r>
            <a:rPr lang="fr-FR" dirty="0" err="1"/>
            <a:t>LightGBM</a:t>
          </a:r>
          <a:endParaRPr lang="fr-FR" dirty="0"/>
        </a:p>
      </dgm:t>
    </dgm:pt>
    <dgm:pt modelId="{FD5F536D-C9AC-47A7-BA17-75071AACB592}" type="parTrans" cxnId="{6551113A-A8E7-42A2-86D3-593EDF39D1FC}">
      <dgm:prSet/>
      <dgm:spPr/>
      <dgm:t>
        <a:bodyPr/>
        <a:lstStyle/>
        <a:p>
          <a:endParaRPr lang="fr-FR"/>
        </a:p>
      </dgm:t>
    </dgm:pt>
    <dgm:pt modelId="{8B29FD52-DE38-4915-9C74-846EC37581BB}" type="sibTrans" cxnId="{6551113A-A8E7-42A2-86D3-593EDF39D1FC}">
      <dgm:prSet/>
      <dgm:spPr/>
      <dgm:t>
        <a:bodyPr/>
        <a:lstStyle/>
        <a:p>
          <a:endParaRPr lang="fr-FR"/>
        </a:p>
      </dgm:t>
    </dgm:pt>
    <dgm:pt modelId="{38D0C118-0032-4BBB-80B2-2118C51A045F}">
      <dgm:prSet/>
      <dgm:spPr/>
      <dgm:t>
        <a:bodyPr/>
        <a:lstStyle/>
        <a:p>
          <a:r>
            <a:rPr lang="fr-FR" dirty="0" err="1"/>
            <a:t>Dév</a:t>
          </a:r>
          <a:r>
            <a:rPr lang="fr-FR" dirty="0"/>
            <a:t>. Local</a:t>
          </a:r>
        </a:p>
      </dgm:t>
    </dgm:pt>
    <dgm:pt modelId="{2EE23FAA-DB16-4DDE-8C47-BE73B39F4885}" type="parTrans" cxnId="{82E0967A-A99C-4584-B3A1-0C55E382E9E7}">
      <dgm:prSet/>
      <dgm:spPr/>
      <dgm:t>
        <a:bodyPr/>
        <a:lstStyle/>
        <a:p>
          <a:endParaRPr lang="fr-FR"/>
        </a:p>
      </dgm:t>
    </dgm:pt>
    <dgm:pt modelId="{D9AF802C-D01B-4449-80C6-C9CA5E6E25A8}" type="sibTrans" cxnId="{82E0967A-A99C-4584-B3A1-0C55E382E9E7}">
      <dgm:prSet/>
      <dgm:spPr/>
      <dgm:t>
        <a:bodyPr/>
        <a:lstStyle/>
        <a:p>
          <a:endParaRPr lang="fr-FR"/>
        </a:p>
      </dgm:t>
    </dgm:pt>
    <dgm:pt modelId="{F34D6298-BC05-437A-8056-29CF9316CA1B}">
      <dgm:prSet/>
      <dgm:spPr/>
      <dgm:t>
        <a:bodyPr/>
        <a:lstStyle/>
        <a:p>
          <a:r>
            <a:rPr lang="fr-FR" dirty="0"/>
            <a:t>Dashboard</a:t>
          </a:r>
        </a:p>
      </dgm:t>
    </dgm:pt>
    <dgm:pt modelId="{673D3BF0-FE60-49A7-AD75-726C736B902F}" type="parTrans" cxnId="{9D8E0D94-8D9D-47F4-BE7C-F3C93AE9AD89}">
      <dgm:prSet/>
      <dgm:spPr/>
      <dgm:t>
        <a:bodyPr/>
        <a:lstStyle/>
        <a:p>
          <a:endParaRPr lang="fr-FR"/>
        </a:p>
      </dgm:t>
    </dgm:pt>
    <dgm:pt modelId="{4B340D09-D3A7-4CB2-9B7F-B83C58FDFC7D}" type="sibTrans" cxnId="{9D8E0D94-8D9D-47F4-BE7C-F3C93AE9AD89}">
      <dgm:prSet/>
      <dgm:spPr/>
      <dgm:t>
        <a:bodyPr/>
        <a:lstStyle/>
        <a:p>
          <a:endParaRPr lang="fr-FR"/>
        </a:p>
      </dgm:t>
    </dgm:pt>
    <dgm:pt modelId="{65A8CAB3-4C42-4FC4-A188-928CB9187F55}">
      <dgm:prSet phldrT="[Texte]"/>
      <dgm:spPr/>
      <dgm:t>
        <a:bodyPr/>
        <a:lstStyle/>
        <a:p>
          <a:r>
            <a:rPr lang="fr-FR" dirty="0"/>
            <a:t>Modélisation</a:t>
          </a:r>
        </a:p>
      </dgm:t>
    </dgm:pt>
    <dgm:pt modelId="{836BE824-7209-4AEF-B366-6B1D74B7A664}" type="parTrans" cxnId="{29860E41-0197-4D1E-BFC4-4B92E92164AE}">
      <dgm:prSet/>
      <dgm:spPr/>
      <dgm:t>
        <a:bodyPr/>
        <a:lstStyle/>
        <a:p>
          <a:endParaRPr lang="fr-FR"/>
        </a:p>
      </dgm:t>
    </dgm:pt>
    <dgm:pt modelId="{B1B93EBE-B93F-43D5-A3A1-3B13B5313CE7}" type="sibTrans" cxnId="{29860E41-0197-4D1E-BFC4-4B92E92164AE}">
      <dgm:prSet/>
      <dgm:spPr/>
      <dgm:t>
        <a:bodyPr/>
        <a:lstStyle/>
        <a:p>
          <a:endParaRPr lang="fr-FR"/>
        </a:p>
      </dgm:t>
    </dgm:pt>
    <dgm:pt modelId="{ADA06823-A3AE-4974-B8D5-489853AAF365}">
      <dgm:prSet phldrT="[Texte]"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engineering</a:t>
          </a:r>
        </a:p>
      </dgm:t>
    </dgm:pt>
    <dgm:pt modelId="{D1753A47-7A1B-45CC-B608-51ECD0EF6EF8}" type="parTrans" cxnId="{03441AB9-1110-411F-B422-EDDCBA7BC99C}">
      <dgm:prSet/>
      <dgm:spPr/>
      <dgm:t>
        <a:bodyPr/>
        <a:lstStyle/>
        <a:p>
          <a:endParaRPr lang="fr-FR"/>
        </a:p>
      </dgm:t>
    </dgm:pt>
    <dgm:pt modelId="{A4DF5AE4-9528-4A84-B135-B92055E1DCB5}" type="sibTrans" cxnId="{03441AB9-1110-411F-B422-EDDCBA7BC99C}">
      <dgm:prSet/>
      <dgm:spPr/>
      <dgm:t>
        <a:bodyPr/>
        <a:lstStyle/>
        <a:p>
          <a:endParaRPr lang="fr-FR"/>
        </a:p>
      </dgm:t>
    </dgm:pt>
    <dgm:pt modelId="{FBF75678-81A4-4572-9CA7-2AAB2FF7744C}">
      <dgm:prSet phldrT="[Texte]"/>
      <dgm:spPr/>
      <dgm:t>
        <a:bodyPr/>
        <a:lstStyle/>
        <a:p>
          <a:r>
            <a:rPr lang="fr-FR" dirty="0"/>
            <a:t>Plusieurs modèles</a:t>
          </a:r>
        </a:p>
      </dgm:t>
    </dgm:pt>
    <dgm:pt modelId="{7E4D745E-8070-4A26-BE93-C1B1BECBF8F4}" type="parTrans" cxnId="{DFAC5A5A-D568-49A8-A6B9-C77E8D035E86}">
      <dgm:prSet/>
      <dgm:spPr/>
      <dgm:t>
        <a:bodyPr/>
        <a:lstStyle/>
        <a:p>
          <a:endParaRPr lang="fr-FR"/>
        </a:p>
      </dgm:t>
    </dgm:pt>
    <dgm:pt modelId="{FAC341A6-5B21-4CED-85F6-C0FCCC8441EF}" type="sibTrans" cxnId="{DFAC5A5A-D568-49A8-A6B9-C77E8D035E86}">
      <dgm:prSet/>
      <dgm:spPr/>
      <dgm:t>
        <a:bodyPr/>
        <a:lstStyle/>
        <a:p>
          <a:endParaRPr lang="fr-FR"/>
        </a:p>
      </dgm:t>
    </dgm:pt>
    <dgm:pt modelId="{DFB7AE43-6FB2-4BC2-BF13-C801F272F92F}">
      <dgm:prSet phldrT="[Texte]"/>
      <dgm:spPr/>
      <dgm:t>
        <a:bodyPr/>
        <a:lstStyle/>
        <a:p>
          <a:r>
            <a:rPr lang="fr-FR" dirty="0"/>
            <a:t>Boruta</a:t>
          </a:r>
        </a:p>
      </dgm:t>
    </dgm:pt>
    <dgm:pt modelId="{A9B7194B-D735-4BD0-B1E0-FF519055EBE1}" type="parTrans" cxnId="{544B933C-7B68-4983-8106-50B0188C3AE8}">
      <dgm:prSet/>
      <dgm:spPr/>
      <dgm:t>
        <a:bodyPr/>
        <a:lstStyle/>
        <a:p>
          <a:endParaRPr lang="fr-FR"/>
        </a:p>
      </dgm:t>
    </dgm:pt>
    <dgm:pt modelId="{E70DE43E-F8E4-4484-BCF4-0E408F5049D0}" type="sibTrans" cxnId="{544B933C-7B68-4983-8106-50B0188C3AE8}">
      <dgm:prSet/>
      <dgm:spPr/>
      <dgm:t>
        <a:bodyPr/>
        <a:lstStyle/>
        <a:p>
          <a:endParaRPr lang="fr-FR"/>
        </a:p>
      </dgm:t>
    </dgm:pt>
    <dgm:pt modelId="{25994A55-66F8-4FA6-85D1-B12B7ADF98CD}">
      <dgm:prSet/>
      <dgm:spPr/>
      <dgm:t>
        <a:bodyPr/>
        <a:lstStyle/>
        <a:p>
          <a:r>
            <a:rPr lang="fr-FR" dirty="0"/>
            <a:t>Déploiement</a:t>
          </a:r>
        </a:p>
      </dgm:t>
    </dgm:pt>
    <dgm:pt modelId="{1D08D0D0-B79A-4F34-8D37-B408A1BF7A36}" type="parTrans" cxnId="{7CE96685-44E8-4937-AC3A-A7B0C769F4EF}">
      <dgm:prSet/>
      <dgm:spPr/>
      <dgm:t>
        <a:bodyPr/>
        <a:lstStyle/>
        <a:p>
          <a:endParaRPr lang="fr-FR"/>
        </a:p>
      </dgm:t>
    </dgm:pt>
    <dgm:pt modelId="{D1CCA2D7-8EB0-4C46-A55C-703391201637}" type="sibTrans" cxnId="{7CE96685-44E8-4937-AC3A-A7B0C769F4EF}">
      <dgm:prSet/>
      <dgm:spPr/>
      <dgm:t>
        <a:bodyPr/>
        <a:lstStyle/>
        <a:p>
          <a:endParaRPr lang="fr-FR"/>
        </a:p>
      </dgm:t>
    </dgm:pt>
    <dgm:pt modelId="{47112261-B170-4796-9940-5AA5FA040E29}">
      <dgm:prSet phldrT="[Texte]"/>
      <dgm:spPr/>
      <dgm:t>
        <a:bodyPr/>
        <a:lstStyle/>
        <a:p>
          <a:r>
            <a:rPr lang="fr-FR" dirty="0" err="1"/>
            <a:t>BorutaShap</a:t>
          </a:r>
          <a:endParaRPr lang="fr-FR" dirty="0"/>
        </a:p>
      </dgm:t>
    </dgm:pt>
    <dgm:pt modelId="{5617D752-5075-435F-9CA0-0BB0D9004888}" type="parTrans" cxnId="{BE99E810-86B1-40C1-8A37-F0BC25DE1F6F}">
      <dgm:prSet/>
      <dgm:spPr/>
      <dgm:t>
        <a:bodyPr/>
        <a:lstStyle/>
        <a:p>
          <a:endParaRPr lang="fr-FR"/>
        </a:p>
      </dgm:t>
    </dgm:pt>
    <dgm:pt modelId="{13DABB4D-C838-47E7-9256-D1ECDF2DED22}" type="sibTrans" cxnId="{BE99E810-86B1-40C1-8A37-F0BC25DE1F6F}">
      <dgm:prSet/>
      <dgm:spPr/>
      <dgm:t>
        <a:bodyPr/>
        <a:lstStyle/>
        <a:p>
          <a:endParaRPr lang="fr-FR"/>
        </a:p>
      </dgm:t>
    </dgm:pt>
    <dgm:pt modelId="{FF81013F-2672-43FB-8749-EA137392F4EC}">
      <dgm:prSet/>
      <dgm:spPr/>
      <dgm:t>
        <a:bodyPr/>
        <a:lstStyle/>
        <a:p>
          <a:r>
            <a:rPr lang="fr-FR" dirty="0"/>
            <a:t>Hyperparamètres</a:t>
          </a:r>
        </a:p>
      </dgm:t>
    </dgm:pt>
    <dgm:pt modelId="{F328F13D-4906-4DBA-AEB9-039C135EB233}" type="parTrans" cxnId="{EE24AF86-94D9-411F-974E-ED9387084818}">
      <dgm:prSet/>
      <dgm:spPr/>
      <dgm:t>
        <a:bodyPr/>
        <a:lstStyle/>
        <a:p>
          <a:endParaRPr lang="fr-FR"/>
        </a:p>
      </dgm:t>
    </dgm:pt>
    <dgm:pt modelId="{5A7D6E6D-90AA-4592-8094-BB0B44EA2609}" type="sibTrans" cxnId="{EE24AF86-94D9-411F-974E-ED9387084818}">
      <dgm:prSet/>
      <dgm:spPr/>
      <dgm:t>
        <a:bodyPr/>
        <a:lstStyle/>
        <a:p>
          <a:endParaRPr lang="fr-FR"/>
        </a:p>
      </dgm:t>
    </dgm:pt>
    <dgm:pt modelId="{9BE2753B-1F46-47B4-A132-A85F98FBFBA7}">
      <dgm:prSet/>
      <dgm:spPr/>
      <dgm:t>
        <a:bodyPr/>
        <a:lstStyle/>
        <a:p>
          <a:r>
            <a:rPr lang="fr-FR" dirty="0"/>
            <a:t>ML Flow</a:t>
          </a:r>
        </a:p>
      </dgm:t>
    </dgm:pt>
    <dgm:pt modelId="{98B5048C-CE33-49BE-93D3-8789CA49EED2}" type="parTrans" cxnId="{47D77129-FAE8-402D-96C0-9E7CDF7743A3}">
      <dgm:prSet/>
      <dgm:spPr/>
      <dgm:t>
        <a:bodyPr/>
        <a:lstStyle/>
        <a:p>
          <a:endParaRPr lang="fr-FR"/>
        </a:p>
      </dgm:t>
    </dgm:pt>
    <dgm:pt modelId="{7B84D66D-977F-4C2E-8669-E550F02C930E}" type="sibTrans" cxnId="{47D77129-FAE8-402D-96C0-9E7CDF7743A3}">
      <dgm:prSet/>
      <dgm:spPr/>
      <dgm:t>
        <a:bodyPr/>
        <a:lstStyle/>
        <a:p>
          <a:endParaRPr lang="fr-FR"/>
        </a:p>
      </dgm:t>
    </dgm:pt>
    <dgm:pt modelId="{F0F5E954-8250-4438-8A38-E9E763777E84}">
      <dgm:prSet/>
      <dgm:spPr/>
      <dgm:t>
        <a:bodyPr/>
        <a:lstStyle/>
        <a:p>
          <a:r>
            <a:rPr lang="fr-FR" dirty="0"/>
            <a:t>Cloud</a:t>
          </a:r>
        </a:p>
      </dgm:t>
    </dgm:pt>
    <dgm:pt modelId="{53F11F12-A6A9-4204-AB8A-D90ECF1B440E}" type="parTrans" cxnId="{4100997F-9DC2-4286-B563-323CA7F64AD0}">
      <dgm:prSet/>
      <dgm:spPr/>
      <dgm:t>
        <a:bodyPr/>
        <a:lstStyle/>
        <a:p>
          <a:endParaRPr lang="fr-FR"/>
        </a:p>
      </dgm:t>
    </dgm:pt>
    <dgm:pt modelId="{72A6A257-4CED-44B3-AE43-5F53BDF9571F}" type="sibTrans" cxnId="{4100997F-9DC2-4286-B563-323CA7F64AD0}">
      <dgm:prSet/>
      <dgm:spPr/>
      <dgm:t>
        <a:bodyPr/>
        <a:lstStyle/>
        <a:p>
          <a:endParaRPr lang="fr-FR"/>
        </a:p>
      </dgm:t>
    </dgm:pt>
    <dgm:pt modelId="{9D2B1884-09E6-4248-B926-A86F147E4D52}" type="pres">
      <dgm:prSet presAssocID="{AE7D5889-E027-49EC-BFDA-9DDD7B9D4886}" presName="Name0" presStyleCnt="0">
        <dgm:presLayoutVars>
          <dgm:dir/>
          <dgm:animLvl val="lvl"/>
          <dgm:resizeHandles val="exact"/>
        </dgm:presLayoutVars>
      </dgm:prSet>
      <dgm:spPr/>
    </dgm:pt>
    <dgm:pt modelId="{3BAE956C-437E-4A77-AA1D-161855761EF4}" type="pres">
      <dgm:prSet presAssocID="{AE7D5889-E027-49EC-BFDA-9DDD7B9D4886}" presName="tSp" presStyleCnt="0"/>
      <dgm:spPr/>
    </dgm:pt>
    <dgm:pt modelId="{D16ADBAD-123D-4084-90F2-330491F8C971}" type="pres">
      <dgm:prSet presAssocID="{AE7D5889-E027-49EC-BFDA-9DDD7B9D4886}" presName="bSp" presStyleCnt="0"/>
      <dgm:spPr/>
    </dgm:pt>
    <dgm:pt modelId="{E5E50466-16B2-4B09-B38C-A36863BE5358}" type="pres">
      <dgm:prSet presAssocID="{AE7D5889-E027-49EC-BFDA-9DDD7B9D4886}" presName="process" presStyleCnt="0"/>
      <dgm:spPr/>
    </dgm:pt>
    <dgm:pt modelId="{8DAF8B6C-761E-455A-830B-51C55E486BF7}" type="pres">
      <dgm:prSet presAssocID="{2AFA3D41-2FB0-46F1-B5AD-2191BF00F33A}" presName="composite1" presStyleCnt="0"/>
      <dgm:spPr/>
    </dgm:pt>
    <dgm:pt modelId="{B047FC0B-0281-4160-A397-D8BBE48EE51A}" type="pres">
      <dgm:prSet presAssocID="{2AFA3D41-2FB0-46F1-B5AD-2191BF00F33A}" presName="dummyNode1" presStyleLbl="node1" presStyleIdx="0" presStyleCnt="5"/>
      <dgm:spPr/>
    </dgm:pt>
    <dgm:pt modelId="{59483EEF-F89D-43C5-B7CD-95C97255E95C}" type="pres">
      <dgm:prSet presAssocID="{2AFA3D41-2FB0-46F1-B5AD-2191BF00F33A}" presName="childNode1" presStyleLbl="bgAcc1" presStyleIdx="0" presStyleCnt="5">
        <dgm:presLayoutVars>
          <dgm:bulletEnabled val="1"/>
        </dgm:presLayoutVars>
      </dgm:prSet>
      <dgm:spPr/>
    </dgm:pt>
    <dgm:pt modelId="{F41FB96A-ACD5-45CF-9F19-040BEE8613BD}" type="pres">
      <dgm:prSet presAssocID="{2AFA3D41-2FB0-46F1-B5AD-2191BF00F33A}" presName="childNode1tx" presStyleLbl="bgAcc1" presStyleIdx="0" presStyleCnt="5">
        <dgm:presLayoutVars>
          <dgm:bulletEnabled val="1"/>
        </dgm:presLayoutVars>
      </dgm:prSet>
      <dgm:spPr/>
    </dgm:pt>
    <dgm:pt modelId="{F4D7108D-725D-4BDB-BA69-CB7E6E4EEEB1}" type="pres">
      <dgm:prSet presAssocID="{2AFA3D41-2FB0-46F1-B5AD-2191BF00F33A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21D9D534-CD1F-4BAE-8E60-B28C79002B46}" type="pres">
      <dgm:prSet presAssocID="{2AFA3D41-2FB0-46F1-B5AD-2191BF00F33A}" presName="connSite1" presStyleCnt="0"/>
      <dgm:spPr/>
    </dgm:pt>
    <dgm:pt modelId="{A076B50A-C785-4A7A-B1F8-361C9577E69D}" type="pres">
      <dgm:prSet presAssocID="{B45285BD-581E-491E-9907-55B4D673997B}" presName="Name9" presStyleLbl="sibTrans2D1" presStyleIdx="0" presStyleCnt="4"/>
      <dgm:spPr/>
    </dgm:pt>
    <dgm:pt modelId="{FD73EBBA-A33E-4479-AF5E-CD2DAA754C03}" type="pres">
      <dgm:prSet presAssocID="{12DCF074-076F-4B68-B486-785A2C990CD7}" presName="composite2" presStyleCnt="0"/>
      <dgm:spPr/>
    </dgm:pt>
    <dgm:pt modelId="{214FAA94-21D7-489E-8EEE-B0EB4EC9E183}" type="pres">
      <dgm:prSet presAssocID="{12DCF074-076F-4B68-B486-785A2C990CD7}" presName="dummyNode2" presStyleLbl="node1" presStyleIdx="0" presStyleCnt="5"/>
      <dgm:spPr/>
    </dgm:pt>
    <dgm:pt modelId="{EF36F4E1-23B2-42E0-8990-4A330D9F32AD}" type="pres">
      <dgm:prSet presAssocID="{12DCF074-076F-4B68-B486-785A2C990CD7}" presName="childNode2" presStyleLbl="bgAcc1" presStyleIdx="1" presStyleCnt="5">
        <dgm:presLayoutVars>
          <dgm:bulletEnabled val="1"/>
        </dgm:presLayoutVars>
      </dgm:prSet>
      <dgm:spPr/>
    </dgm:pt>
    <dgm:pt modelId="{0CB9AD9E-AC30-49AF-BB90-ADFDE19202CF}" type="pres">
      <dgm:prSet presAssocID="{12DCF074-076F-4B68-B486-785A2C990CD7}" presName="childNode2tx" presStyleLbl="bgAcc1" presStyleIdx="1" presStyleCnt="5">
        <dgm:presLayoutVars>
          <dgm:bulletEnabled val="1"/>
        </dgm:presLayoutVars>
      </dgm:prSet>
      <dgm:spPr/>
    </dgm:pt>
    <dgm:pt modelId="{1107E3B1-D812-44B4-BD44-A2C501A686FE}" type="pres">
      <dgm:prSet presAssocID="{12DCF074-076F-4B68-B486-785A2C990CD7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7DED4B5C-AC6C-41D5-963D-9FBEC9C4D1A1}" type="pres">
      <dgm:prSet presAssocID="{12DCF074-076F-4B68-B486-785A2C990CD7}" presName="connSite2" presStyleCnt="0"/>
      <dgm:spPr/>
    </dgm:pt>
    <dgm:pt modelId="{CBC7C9FA-02CD-44D9-92DF-85B3E0832401}" type="pres">
      <dgm:prSet presAssocID="{58A402AD-3C17-43DE-A5DB-CE74CC9236F6}" presName="Name18" presStyleLbl="sibTrans2D1" presStyleIdx="1" presStyleCnt="4"/>
      <dgm:spPr/>
    </dgm:pt>
    <dgm:pt modelId="{AAA2C281-EF83-4BEF-BB69-DC80BBF16319}" type="pres">
      <dgm:prSet presAssocID="{A053FEB8-96D8-49B8-80EE-32340423EF43}" presName="composite1" presStyleCnt="0"/>
      <dgm:spPr/>
    </dgm:pt>
    <dgm:pt modelId="{23E18552-4A97-466C-ADFE-54F0DD052FF2}" type="pres">
      <dgm:prSet presAssocID="{A053FEB8-96D8-49B8-80EE-32340423EF43}" presName="dummyNode1" presStyleLbl="node1" presStyleIdx="1" presStyleCnt="5"/>
      <dgm:spPr/>
    </dgm:pt>
    <dgm:pt modelId="{7DF707AC-AEC0-46E8-9D26-05AC601AFA2C}" type="pres">
      <dgm:prSet presAssocID="{A053FEB8-96D8-49B8-80EE-32340423EF43}" presName="childNode1" presStyleLbl="bgAcc1" presStyleIdx="2" presStyleCnt="5">
        <dgm:presLayoutVars>
          <dgm:bulletEnabled val="1"/>
        </dgm:presLayoutVars>
      </dgm:prSet>
      <dgm:spPr/>
    </dgm:pt>
    <dgm:pt modelId="{DEBAFA65-81E8-4B77-AEC7-373F331BC016}" type="pres">
      <dgm:prSet presAssocID="{A053FEB8-96D8-49B8-80EE-32340423EF43}" presName="childNode1tx" presStyleLbl="bgAcc1" presStyleIdx="2" presStyleCnt="5">
        <dgm:presLayoutVars>
          <dgm:bulletEnabled val="1"/>
        </dgm:presLayoutVars>
      </dgm:prSet>
      <dgm:spPr/>
    </dgm:pt>
    <dgm:pt modelId="{A2405873-3DF0-45E3-90CB-35E280D49E41}" type="pres">
      <dgm:prSet presAssocID="{A053FEB8-96D8-49B8-80EE-32340423EF43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00F6D494-52E3-41D1-8296-0C2A5D210A35}" type="pres">
      <dgm:prSet presAssocID="{A053FEB8-96D8-49B8-80EE-32340423EF43}" presName="connSite1" presStyleCnt="0"/>
      <dgm:spPr/>
    </dgm:pt>
    <dgm:pt modelId="{4EAD1026-F8A4-44B7-897A-EEFA13B2B5EF}" type="pres">
      <dgm:prSet presAssocID="{972C3555-F499-469D-9321-78ADD389DA21}" presName="Name9" presStyleLbl="sibTrans2D1" presStyleIdx="2" presStyleCnt="4"/>
      <dgm:spPr/>
    </dgm:pt>
    <dgm:pt modelId="{418FA83B-F5F1-49ED-BF1F-3E22D40B146A}" type="pres">
      <dgm:prSet presAssocID="{65A8CAB3-4C42-4FC4-A188-928CB9187F55}" presName="composite2" presStyleCnt="0"/>
      <dgm:spPr/>
    </dgm:pt>
    <dgm:pt modelId="{B964794C-342C-46FD-BA71-D5CAF6FC30A2}" type="pres">
      <dgm:prSet presAssocID="{65A8CAB3-4C42-4FC4-A188-928CB9187F55}" presName="dummyNode2" presStyleLbl="node1" presStyleIdx="2" presStyleCnt="5"/>
      <dgm:spPr/>
    </dgm:pt>
    <dgm:pt modelId="{483F13F1-2655-48F1-8CD5-AD13765DA431}" type="pres">
      <dgm:prSet presAssocID="{65A8CAB3-4C42-4FC4-A188-928CB9187F55}" presName="childNode2" presStyleLbl="bgAcc1" presStyleIdx="3" presStyleCnt="5">
        <dgm:presLayoutVars>
          <dgm:bulletEnabled val="1"/>
        </dgm:presLayoutVars>
      </dgm:prSet>
      <dgm:spPr/>
    </dgm:pt>
    <dgm:pt modelId="{BC90C134-C5EF-47D0-B5D8-703BCD320457}" type="pres">
      <dgm:prSet presAssocID="{65A8CAB3-4C42-4FC4-A188-928CB9187F55}" presName="childNode2tx" presStyleLbl="bgAcc1" presStyleIdx="3" presStyleCnt="5">
        <dgm:presLayoutVars>
          <dgm:bulletEnabled val="1"/>
        </dgm:presLayoutVars>
      </dgm:prSet>
      <dgm:spPr/>
    </dgm:pt>
    <dgm:pt modelId="{FCC4FBDD-441D-4C80-9E2C-1C1D584AD157}" type="pres">
      <dgm:prSet presAssocID="{65A8CAB3-4C42-4FC4-A188-928CB9187F55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E73C3C1C-5053-4FFA-A6A8-1372BFCECE74}" type="pres">
      <dgm:prSet presAssocID="{65A8CAB3-4C42-4FC4-A188-928CB9187F55}" presName="connSite2" presStyleCnt="0"/>
      <dgm:spPr/>
    </dgm:pt>
    <dgm:pt modelId="{3526DDB4-7A7E-463D-B210-04A77D493DD6}" type="pres">
      <dgm:prSet presAssocID="{B1B93EBE-B93F-43D5-A3A1-3B13B5313CE7}" presName="Name18" presStyleLbl="sibTrans2D1" presStyleIdx="3" presStyleCnt="4"/>
      <dgm:spPr/>
    </dgm:pt>
    <dgm:pt modelId="{5B3E24E5-4693-4AAA-9062-429E424FB003}" type="pres">
      <dgm:prSet presAssocID="{F34D6298-BC05-437A-8056-29CF9316CA1B}" presName="composite1" presStyleCnt="0"/>
      <dgm:spPr/>
    </dgm:pt>
    <dgm:pt modelId="{F6CA8731-2B0B-418D-AB10-08FC49E92ACD}" type="pres">
      <dgm:prSet presAssocID="{F34D6298-BC05-437A-8056-29CF9316CA1B}" presName="dummyNode1" presStyleLbl="node1" presStyleIdx="3" presStyleCnt="5"/>
      <dgm:spPr/>
    </dgm:pt>
    <dgm:pt modelId="{9ECF5C86-4D43-4507-885A-CE56FC3BEE64}" type="pres">
      <dgm:prSet presAssocID="{F34D6298-BC05-437A-8056-29CF9316CA1B}" presName="childNode1" presStyleLbl="bgAcc1" presStyleIdx="4" presStyleCnt="5">
        <dgm:presLayoutVars>
          <dgm:bulletEnabled val="1"/>
        </dgm:presLayoutVars>
      </dgm:prSet>
      <dgm:spPr/>
    </dgm:pt>
    <dgm:pt modelId="{96668747-4E3C-4E0D-BE46-7C8A0B9DAED5}" type="pres">
      <dgm:prSet presAssocID="{F34D6298-BC05-437A-8056-29CF9316CA1B}" presName="childNode1tx" presStyleLbl="bgAcc1" presStyleIdx="4" presStyleCnt="5">
        <dgm:presLayoutVars>
          <dgm:bulletEnabled val="1"/>
        </dgm:presLayoutVars>
      </dgm:prSet>
      <dgm:spPr/>
    </dgm:pt>
    <dgm:pt modelId="{775561A7-FD5F-4220-B40B-CCB5846025BE}" type="pres">
      <dgm:prSet presAssocID="{F34D6298-BC05-437A-8056-29CF9316CA1B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33F6414A-DA8B-464F-B8E3-107F2112C87C}" type="pres">
      <dgm:prSet presAssocID="{F34D6298-BC05-437A-8056-29CF9316CA1B}" presName="connSite1" presStyleCnt="0"/>
      <dgm:spPr/>
    </dgm:pt>
  </dgm:ptLst>
  <dgm:cxnLst>
    <dgm:cxn modelId="{B6ADB602-5D31-45E4-9D3A-8FE3DF2D9E16}" type="presOf" srcId="{FBF75678-81A4-4572-9CA7-2AAB2FF7744C}" destId="{483F13F1-2655-48F1-8CD5-AD13765DA431}" srcOrd="0" destOrd="0" presId="urn:microsoft.com/office/officeart/2005/8/layout/hProcess4"/>
    <dgm:cxn modelId="{552D990C-C01C-42E6-8846-BAFE77942884}" type="presOf" srcId="{47112261-B170-4796-9940-5AA5FA040E29}" destId="{DEBAFA65-81E8-4B77-AEC7-373F331BC016}" srcOrd="1" destOrd="2" presId="urn:microsoft.com/office/officeart/2005/8/layout/hProcess4"/>
    <dgm:cxn modelId="{5AFF470F-177A-4AD5-B4A3-4B9E8BFF8A7D}" type="presOf" srcId="{25994A55-66F8-4FA6-85D1-B12B7ADF98CD}" destId="{96668747-4E3C-4E0D-BE46-7C8A0B9DAED5}" srcOrd="1" destOrd="1" presId="urn:microsoft.com/office/officeart/2005/8/layout/hProcess4"/>
    <dgm:cxn modelId="{20DAC810-D6C1-421F-8F61-70F33190AEB5}" type="presOf" srcId="{58A402AD-3C17-43DE-A5DB-CE74CC9236F6}" destId="{CBC7C9FA-02CD-44D9-92DF-85B3E0832401}" srcOrd="0" destOrd="0" presId="urn:microsoft.com/office/officeart/2005/8/layout/hProcess4"/>
    <dgm:cxn modelId="{BE99E810-86B1-40C1-8A37-F0BC25DE1F6F}" srcId="{A053FEB8-96D8-49B8-80EE-32340423EF43}" destId="{47112261-B170-4796-9940-5AA5FA040E29}" srcOrd="2" destOrd="0" parTransId="{5617D752-5075-435F-9CA0-0BB0D9004888}" sibTransId="{13DABB4D-C838-47E7-9256-D1ECDF2DED22}"/>
    <dgm:cxn modelId="{AEF8AE12-314A-4558-B8DE-B4183E73B874}" srcId="{AE7D5889-E027-49EC-BFDA-9DDD7B9D4886}" destId="{A053FEB8-96D8-49B8-80EE-32340423EF43}" srcOrd="2" destOrd="0" parTransId="{28ED62B0-A55F-429A-9B95-F9D25D8FEB4E}" sibTransId="{972C3555-F499-469D-9321-78ADD389DA21}"/>
    <dgm:cxn modelId="{5EB1D412-D625-4255-B41A-98CEA5EF64C0}" type="presOf" srcId="{DD642D25-41F8-41B8-9DF1-27F55F811B5C}" destId="{7DF707AC-AEC0-46E8-9D26-05AC601AFA2C}" srcOrd="0" destOrd="0" presId="urn:microsoft.com/office/officeart/2005/8/layout/hProcess4"/>
    <dgm:cxn modelId="{7A7B9620-F7CA-4013-9627-0D113F0A39DF}" type="presOf" srcId="{FF81013F-2672-43FB-8749-EA137392F4EC}" destId="{BC90C134-C5EF-47D0-B5D8-703BCD320457}" srcOrd="1" destOrd="1" presId="urn:microsoft.com/office/officeart/2005/8/layout/hProcess4"/>
    <dgm:cxn modelId="{47D77129-FAE8-402D-96C0-9E7CDF7743A3}" srcId="{65A8CAB3-4C42-4FC4-A188-928CB9187F55}" destId="{9BE2753B-1F46-47B4-A132-A85F98FBFBA7}" srcOrd="2" destOrd="0" parTransId="{98B5048C-CE33-49BE-93D3-8789CA49EED2}" sibTransId="{7B84D66D-977F-4C2E-8669-E550F02C930E}"/>
    <dgm:cxn modelId="{C533E136-6A9A-4B60-A1BE-74FC58F7A3B5}" type="presOf" srcId="{FBF75678-81A4-4572-9CA7-2AAB2FF7744C}" destId="{BC90C134-C5EF-47D0-B5D8-703BCD320457}" srcOrd="1" destOrd="0" presId="urn:microsoft.com/office/officeart/2005/8/layout/hProcess4"/>
    <dgm:cxn modelId="{6551113A-A8E7-42A2-86D3-593EDF39D1FC}" srcId="{A053FEB8-96D8-49B8-80EE-32340423EF43}" destId="{DD642D25-41F8-41B8-9DF1-27F55F811B5C}" srcOrd="0" destOrd="0" parTransId="{FD5F536D-C9AC-47A7-BA17-75071AACB592}" sibTransId="{8B29FD52-DE38-4915-9C74-846EC37581BB}"/>
    <dgm:cxn modelId="{544B933C-7B68-4983-8106-50B0188C3AE8}" srcId="{A053FEB8-96D8-49B8-80EE-32340423EF43}" destId="{DFB7AE43-6FB2-4BC2-BF13-C801F272F92F}" srcOrd="1" destOrd="0" parTransId="{A9B7194B-D735-4BD0-B1E0-FF519055EBE1}" sibTransId="{E70DE43E-F8E4-4484-BCF4-0E408F5049D0}"/>
    <dgm:cxn modelId="{B1BE2C40-D71B-43D8-AB7C-680DEDF532E8}" type="presOf" srcId="{DD642D25-41F8-41B8-9DF1-27F55F811B5C}" destId="{DEBAFA65-81E8-4B77-AEC7-373F331BC016}" srcOrd="1" destOrd="0" presId="urn:microsoft.com/office/officeart/2005/8/layout/hProcess4"/>
    <dgm:cxn modelId="{29860E41-0197-4D1E-BFC4-4B92E92164AE}" srcId="{AE7D5889-E027-49EC-BFDA-9DDD7B9D4886}" destId="{65A8CAB3-4C42-4FC4-A188-928CB9187F55}" srcOrd="3" destOrd="0" parTransId="{836BE824-7209-4AEF-B366-6B1D74B7A664}" sibTransId="{B1B93EBE-B93F-43D5-A3A1-3B13B5313CE7}"/>
    <dgm:cxn modelId="{77240046-6399-475A-8408-33C874B133D1}" type="presOf" srcId="{A053FEB8-96D8-49B8-80EE-32340423EF43}" destId="{A2405873-3DF0-45E3-90CB-35E280D49E41}" srcOrd="0" destOrd="0" presId="urn:microsoft.com/office/officeart/2005/8/layout/hProcess4"/>
    <dgm:cxn modelId="{D5C4F266-708D-4046-A5F6-3AB2865BDC5D}" type="presOf" srcId="{EDC11365-6829-4108-8E65-B3947F5E0090}" destId="{0CB9AD9E-AC30-49AF-BB90-ADFDE19202CF}" srcOrd="1" destOrd="0" presId="urn:microsoft.com/office/officeart/2005/8/layout/hProcess4"/>
    <dgm:cxn modelId="{6C085E67-B211-4403-9E96-F409986F4F4C}" type="presOf" srcId="{EDC11365-6829-4108-8E65-B3947F5E0090}" destId="{EF36F4E1-23B2-42E0-8990-4A330D9F32AD}" srcOrd="0" destOrd="0" presId="urn:microsoft.com/office/officeart/2005/8/layout/hProcess4"/>
    <dgm:cxn modelId="{7D5A6847-6FC3-4863-8B1C-FD5234EF9E45}" type="presOf" srcId="{12DCF074-076F-4B68-B486-785A2C990CD7}" destId="{1107E3B1-D812-44B4-BD44-A2C501A686FE}" srcOrd="0" destOrd="0" presId="urn:microsoft.com/office/officeart/2005/8/layout/hProcess4"/>
    <dgm:cxn modelId="{52991F48-F461-4B20-A3D3-C45A39BCBEEF}" type="presOf" srcId="{25994A55-66F8-4FA6-85D1-B12B7ADF98CD}" destId="{9ECF5C86-4D43-4507-885A-CE56FC3BEE64}" srcOrd="0" destOrd="1" presId="urn:microsoft.com/office/officeart/2005/8/layout/hProcess4"/>
    <dgm:cxn modelId="{FF487E4E-0D8B-4EC1-9F74-B3966ADDADC5}" type="presOf" srcId="{ADA06823-A3AE-4974-B8D5-489853AAF365}" destId="{EF36F4E1-23B2-42E0-8990-4A330D9F32AD}" srcOrd="0" destOrd="1" presId="urn:microsoft.com/office/officeart/2005/8/layout/hProcess4"/>
    <dgm:cxn modelId="{74D5DA74-6157-41D6-B42A-0290E6EE3D9F}" srcId="{AE7D5889-E027-49EC-BFDA-9DDD7B9D4886}" destId="{12DCF074-076F-4B68-B486-785A2C990CD7}" srcOrd="1" destOrd="0" parTransId="{3AC20B14-7C93-4484-8006-97F4EA1E1147}" sibTransId="{58A402AD-3C17-43DE-A5DB-CE74CC9236F6}"/>
    <dgm:cxn modelId="{DFAC5A5A-D568-49A8-A6B9-C77E8D035E86}" srcId="{65A8CAB3-4C42-4FC4-A188-928CB9187F55}" destId="{FBF75678-81A4-4572-9CA7-2AAB2FF7744C}" srcOrd="0" destOrd="0" parTransId="{7E4D745E-8070-4A26-BE93-C1B1BECBF8F4}" sibTransId="{FAC341A6-5B21-4CED-85F6-C0FCCC8441EF}"/>
    <dgm:cxn modelId="{82E0967A-A99C-4584-B3A1-0C55E382E9E7}" srcId="{F34D6298-BC05-437A-8056-29CF9316CA1B}" destId="{38D0C118-0032-4BBB-80B2-2118C51A045F}" srcOrd="0" destOrd="0" parTransId="{2EE23FAA-DB16-4DDE-8C47-BE73B39F4885}" sibTransId="{D9AF802C-D01B-4449-80C6-C9CA5E6E25A8}"/>
    <dgm:cxn modelId="{4100997F-9DC2-4286-B563-323CA7F64AD0}" srcId="{F34D6298-BC05-437A-8056-29CF9316CA1B}" destId="{F0F5E954-8250-4438-8A38-E9E763777E84}" srcOrd="2" destOrd="0" parTransId="{53F11F12-A6A9-4204-AB8A-D90ECF1B440E}" sibTransId="{72A6A257-4CED-44B3-AE43-5F53BDF9571F}"/>
    <dgm:cxn modelId="{3C3C2183-499D-4D63-89A3-48ACE0CAD85E}" type="presOf" srcId="{FF81013F-2672-43FB-8749-EA137392F4EC}" destId="{483F13F1-2655-48F1-8CD5-AD13765DA431}" srcOrd="0" destOrd="1" presId="urn:microsoft.com/office/officeart/2005/8/layout/hProcess4"/>
    <dgm:cxn modelId="{7CE96685-44E8-4937-AC3A-A7B0C769F4EF}" srcId="{F34D6298-BC05-437A-8056-29CF9316CA1B}" destId="{25994A55-66F8-4FA6-85D1-B12B7ADF98CD}" srcOrd="1" destOrd="0" parTransId="{1D08D0D0-B79A-4F34-8D37-B408A1BF7A36}" sibTransId="{D1CCA2D7-8EB0-4C46-A55C-703391201637}"/>
    <dgm:cxn modelId="{EE24AF86-94D9-411F-974E-ED9387084818}" srcId="{65A8CAB3-4C42-4FC4-A188-928CB9187F55}" destId="{FF81013F-2672-43FB-8749-EA137392F4EC}" srcOrd="1" destOrd="0" parTransId="{F328F13D-4906-4DBA-AEB9-039C135EB233}" sibTransId="{5A7D6E6D-90AA-4592-8094-BB0B44EA2609}"/>
    <dgm:cxn modelId="{C1B2AF90-0E6A-4D0E-A28E-341E2C39748A}" type="presOf" srcId="{F0F5E954-8250-4438-8A38-E9E763777E84}" destId="{9ECF5C86-4D43-4507-885A-CE56FC3BEE64}" srcOrd="0" destOrd="2" presId="urn:microsoft.com/office/officeart/2005/8/layout/hProcess4"/>
    <dgm:cxn modelId="{316BBE92-1403-47E0-807E-DC467DC0C7D3}" type="presOf" srcId="{38D0C118-0032-4BBB-80B2-2118C51A045F}" destId="{9ECF5C86-4D43-4507-885A-CE56FC3BEE64}" srcOrd="0" destOrd="0" presId="urn:microsoft.com/office/officeart/2005/8/layout/hProcess4"/>
    <dgm:cxn modelId="{9D8E0D94-8D9D-47F4-BE7C-F3C93AE9AD89}" srcId="{AE7D5889-E027-49EC-BFDA-9DDD7B9D4886}" destId="{F34D6298-BC05-437A-8056-29CF9316CA1B}" srcOrd="4" destOrd="0" parTransId="{673D3BF0-FE60-49A7-AD75-726C736B902F}" sibTransId="{4B340D09-D3A7-4CB2-9B7F-B83C58FDFC7D}"/>
    <dgm:cxn modelId="{ED4B2AA4-7E93-4A94-828B-5C90C212EA67}" type="presOf" srcId="{B45285BD-581E-491E-9907-55B4D673997B}" destId="{A076B50A-C785-4A7A-B1F8-361C9577E69D}" srcOrd="0" destOrd="0" presId="urn:microsoft.com/office/officeart/2005/8/layout/hProcess4"/>
    <dgm:cxn modelId="{B7B9C3AC-6291-4EAD-B175-22C092210DA8}" srcId="{AE7D5889-E027-49EC-BFDA-9DDD7B9D4886}" destId="{2AFA3D41-2FB0-46F1-B5AD-2191BF00F33A}" srcOrd="0" destOrd="0" parTransId="{3447D580-2D08-44AC-9D0C-FE7EEA5988C1}" sibTransId="{B45285BD-581E-491E-9907-55B4D673997B}"/>
    <dgm:cxn modelId="{59E955AE-0A50-486A-8217-372907336DED}" type="presOf" srcId="{36EC8108-231F-4267-86D2-45CDD58561A2}" destId="{F41FB96A-ACD5-45CF-9F19-040BEE8613BD}" srcOrd="1" destOrd="0" presId="urn:microsoft.com/office/officeart/2005/8/layout/hProcess4"/>
    <dgm:cxn modelId="{BDE444B4-449D-411F-A82C-84383450E40B}" type="presOf" srcId="{65A8CAB3-4C42-4FC4-A188-928CB9187F55}" destId="{FCC4FBDD-441D-4C80-9E2C-1C1D584AD157}" srcOrd="0" destOrd="0" presId="urn:microsoft.com/office/officeart/2005/8/layout/hProcess4"/>
    <dgm:cxn modelId="{03441AB9-1110-411F-B422-EDDCBA7BC99C}" srcId="{12DCF074-076F-4B68-B486-785A2C990CD7}" destId="{ADA06823-A3AE-4974-B8D5-489853AAF365}" srcOrd="1" destOrd="0" parTransId="{D1753A47-7A1B-45CC-B608-51ECD0EF6EF8}" sibTransId="{A4DF5AE4-9528-4A84-B135-B92055E1DCB5}"/>
    <dgm:cxn modelId="{CB19E0BA-1C9B-40F0-9582-FE6CE240CFDE}" type="presOf" srcId="{9BE2753B-1F46-47B4-A132-A85F98FBFBA7}" destId="{483F13F1-2655-48F1-8CD5-AD13765DA431}" srcOrd="0" destOrd="2" presId="urn:microsoft.com/office/officeart/2005/8/layout/hProcess4"/>
    <dgm:cxn modelId="{E065FBBD-9366-4A5B-8A4E-1A68C166C824}" type="presOf" srcId="{2AFA3D41-2FB0-46F1-B5AD-2191BF00F33A}" destId="{F4D7108D-725D-4BDB-BA69-CB7E6E4EEEB1}" srcOrd="0" destOrd="0" presId="urn:microsoft.com/office/officeart/2005/8/layout/hProcess4"/>
    <dgm:cxn modelId="{A8A79EC0-8322-4E25-A1BB-064BAB77E58B}" type="presOf" srcId="{ADA06823-A3AE-4974-B8D5-489853AAF365}" destId="{0CB9AD9E-AC30-49AF-BB90-ADFDE19202CF}" srcOrd="1" destOrd="1" presId="urn:microsoft.com/office/officeart/2005/8/layout/hProcess4"/>
    <dgm:cxn modelId="{FBFC44C5-B102-41FD-B2DA-94A5992A4997}" srcId="{2AFA3D41-2FB0-46F1-B5AD-2191BF00F33A}" destId="{36EC8108-231F-4267-86D2-45CDD58561A2}" srcOrd="0" destOrd="0" parTransId="{2E007910-8ECC-4E0D-AF82-FC0A0707A0E1}" sibTransId="{3042839D-EB46-425F-BDCE-BFE8BE22B96F}"/>
    <dgm:cxn modelId="{976521CB-0683-4B48-8B9F-39E3D1501D3C}" type="presOf" srcId="{F0F5E954-8250-4438-8A38-E9E763777E84}" destId="{96668747-4E3C-4E0D-BE46-7C8A0B9DAED5}" srcOrd="1" destOrd="2" presId="urn:microsoft.com/office/officeart/2005/8/layout/hProcess4"/>
    <dgm:cxn modelId="{19296BDA-F8A4-499E-9FC7-90D050C95465}" type="presOf" srcId="{DFB7AE43-6FB2-4BC2-BF13-C801F272F92F}" destId="{DEBAFA65-81E8-4B77-AEC7-373F331BC016}" srcOrd="1" destOrd="1" presId="urn:microsoft.com/office/officeart/2005/8/layout/hProcess4"/>
    <dgm:cxn modelId="{D8BA30E0-C97C-4CFD-B2DE-684642312536}" type="presOf" srcId="{B1B93EBE-B93F-43D5-A3A1-3B13B5313CE7}" destId="{3526DDB4-7A7E-463D-B210-04A77D493DD6}" srcOrd="0" destOrd="0" presId="urn:microsoft.com/office/officeart/2005/8/layout/hProcess4"/>
    <dgm:cxn modelId="{4473DAE3-62E6-4C8C-90E6-819143E139BB}" type="presOf" srcId="{9BE2753B-1F46-47B4-A132-A85F98FBFBA7}" destId="{BC90C134-C5EF-47D0-B5D8-703BCD320457}" srcOrd="1" destOrd="2" presId="urn:microsoft.com/office/officeart/2005/8/layout/hProcess4"/>
    <dgm:cxn modelId="{312C2CE4-2815-4B93-9707-6E9DC918B9AC}" type="presOf" srcId="{DFB7AE43-6FB2-4BC2-BF13-C801F272F92F}" destId="{7DF707AC-AEC0-46E8-9D26-05AC601AFA2C}" srcOrd="0" destOrd="1" presId="urn:microsoft.com/office/officeart/2005/8/layout/hProcess4"/>
    <dgm:cxn modelId="{D87961E6-FAAA-4E57-BC74-F01D1A50C88C}" srcId="{12DCF074-076F-4B68-B486-785A2C990CD7}" destId="{EDC11365-6829-4108-8E65-B3947F5E0090}" srcOrd="0" destOrd="0" parTransId="{72BF9CD8-1D73-4A30-AE59-BA722D4F2359}" sibTransId="{34AF71D0-C2A6-47E0-A095-1A1A5D2963E8}"/>
    <dgm:cxn modelId="{0E3B7BE7-5DBF-4B4A-912A-7D4F23EACB59}" type="presOf" srcId="{AE7D5889-E027-49EC-BFDA-9DDD7B9D4886}" destId="{9D2B1884-09E6-4248-B926-A86F147E4D52}" srcOrd="0" destOrd="0" presId="urn:microsoft.com/office/officeart/2005/8/layout/hProcess4"/>
    <dgm:cxn modelId="{1C979AE9-A85D-4AF4-85FA-35C0A5D5F7C6}" type="presOf" srcId="{F34D6298-BC05-437A-8056-29CF9316CA1B}" destId="{775561A7-FD5F-4220-B40B-CCB5846025BE}" srcOrd="0" destOrd="0" presId="urn:microsoft.com/office/officeart/2005/8/layout/hProcess4"/>
    <dgm:cxn modelId="{377792EC-8DE2-4EDA-A18C-9286F11862C1}" type="presOf" srcId="{36EC8108-231F-4267-86D2-45CDD58561A2}" destId="{59483EEF-F89D-43C5-B7CD-95C97255E95C}" srcOrd="0" destOrd="0" presId="urn:microsoft.com/office/officeart/2005/8/layout/hProcess4"/>
    <dgm:cxn modelId="{3F1FF0F3-D395-466B-9457-055576345E1E}" type="presOf" srcId="{38D0C118-0032-4BBB-80B2-2118C51A045F}" destId="{96668747-4E3C-4E0D-BE46-7C8A0B9DAED5}" srcOrd="1" destOrd="0" presId="urn:microsoft.com/office/officeart/2005/8/layout/hProcess4"/>
    <dgm:cxn modelId="{97C68CF5-24D8-45AF-BC3D-63EFCA56EAE9}" type="presOf" srcId="{972C3555-F499-469D-9321-78ADD389DA21}" destId="{4EAD1026-F8A4-44B7-897A-EEFA13B2B5EF}" srcOrd="0" destOrd="0" presId="urn:microsoft.com/office/officeart/2005/8/layout/hProcess4"/>
    <dgm:cxn modelId="{4BD2EAF5-2D57-4D18-A7B5-9F251D6E0093}" type="presOf" srcId="{47112261-B170-4796-9940-5AA5FA040E29}" destId="{7DF707AC-AEC0-46E8-9D26-05AC601AFA2C}" srcOrd="0" destOrd="2" presId="urn:microsoft.com/office/officeart/2005/8/layout/hProcess4"/>
    <dgm:cxn modelId="{6D0BBFC6-5F93-47C1-BECF-FEC73BC0E0B1}" type="presParOf" srcId="{9D2B1884-09E6-4248-B926-A86F147E4D52}" destId="{3BAE956C-437E-4A77-AA1D-161855761EF4}" srcOrd="0" destOrd="0" presId="urn:microsoft.com/office/officeart/2005/8/layout/hProcess4"/>
    <dgm:cxn modelId="{19295C8C-6E7E-458E-B2DF-F202328220E4}" type="presParOf" srcId="{9D2B1884-09E6-4248-B926-A86F147E4D52}" destId="{D16ADBAD-123D-4084-90F2-330491F8C971}" srcOrd="1" destOrd="0" presId="urn:microsoft.com/office/officeart/2005/8/layout/hProcess4"/>
    <dgm:cxn modelId="{7E61B1AE-418A-4204-8812-B7AA2372B1F0}" type="presParOf" srcId="{9D2B1884-09E6-4248-B926-A86F147E4D52}" destId="{E5E50466-16B2-4B09-B38C-A36863BE5358}" srcOrd="2" destOrd="0" presId="urn:microsoft.com/office/officeart/2005/8/layout/hProcess4"/>
    <dgm:cxn modelId="{253A2996-6511-4D94-949A-FCB585229C23}" type="presParOf" srcId="{E5E50466-16B2-4B09-B38C-A36863BE5358}" destId="{8DAF8B6C-761E-455A-830B-51C55E486BF7}" srcOrd="0" destOrd="0" presId="urn:microsoft.com/office/officeart/2005/8/layout/hProcess4"/>
    <dgm:cxn modelId="{DCC6B51D-63DA-4408-ADAF-677DD7A167D4}" type="presParOf" srcId="{8DAF8B6C-761E-455A-830B-51C55E486BF7}" destId="{B047FC0B-0281-4160-A397-D8BBE48EE51A}" srcOrd="0" destOrd="0" presId="urn:microsoft.com/office/officeart/2005/8/layout/hProcess4"/>
    <dgm:cxn modelId="{751FF32C-C1A0-4426-A811-5B440829F2BD}" type="presParOf" srcId="{8DAF8B6C-761E-455A-830B-51C55E486BF7}" destId="{59483EEF-F89D-43C5-B7CD-95C97255E95C}" srcOrd="1" destOrd="0" presId="urn:microsoft.com/office/officeart/2005/8/layout/hProcess4"/>
    <dgm:cxn modelId="{3307E03E-2550-4600-BB9A-5E7780D83E1E}" type="presParOf" srcId="{8DAF8B6C-761E-455A-830B-51C55E486BF7}" destId="{F41FB96A-ACD5-45CF-9F19-040BEE8613BD}" srcOrd="2" destOrd="0" presId="urn:microsoft.com/office/officeart/2005/8/layout/hProcess4"/>
    <dgm:cxn modelId="{D46E4484-0CD8-4212-B387-BA78BDCA4963}" type="presParOf" srcId="{8DAF8B6C-761E-455A-830B-51C55E486BF7}" destId="{F4D7108D-725D-4BDB-BA69-CB7E6E4EEEB1}" srcOrd="3" destOrd="0" presId="urn:microsoft.com/office/officeart/2005/8/layout/hProcess4"/>
    <dgm:cxn modelId="{A1DDB402-4A65-4B8E-9E27-108CE855D20C}" type="presParOf" srcId="{8DAF8B6C-761E-455A-830B-51C55E486BF7}" destId="{21D9D534-CD1F-4BAE-8E60-B28C79002B46}" srcOrd="4" destOrd="0" presId="urn:microsoft.com/office/officeart/2005/8/layout/hProcess4"/>
    <dgm:cxn modelId="{03679656-94CD-4A5B-8DEC-E841D9A94F42}" type="presParOf" srcId="{E5E50466-16B2-4B09-B38C-A36863BE5358}" destId="{A076B50A-C785-4A7A-B1F8-361C9577E69D}" srcOrd="1" destOrd="0" presId="urn:microsoft.com/office/officeart/2005/8/layout/hProcess4"/>
    <dgm:cxn modelId="{F6722201-C527-447B-8BB4-E545663A7A0D}" type="presParOf" srcId="{E5E50466-16B2-4B09-B38C-A36863BE5358}" destId="{FD73EBBA-A33E-4479-AF5E-CD2DAA754C03}" srcOrd="2" destOrd="0" presId="urn:microsoft.com/office/officeart/2005/8/layout/hProcess4"/>
    <dgm:cxn modelId="{D1F9A9B6-B6A0-48A1-9DE7-4CDBDFB72C33}" type="presParOf" srcId="{FD73EBBA-A33E-4479-AF5E-CD2DAA754C03}" destId="{214FAA94-21D7-489E-8EEE-B0EB4EC9E183}" srcOrd="0" destOrd="0" presId="urn:microsoft.com/office/officeart/2005/8/layout/hProcess4"/>
    <dgm:cxn modelId="{607E6B86-C269-4674-9791-AC2552179712}" type="presParOf" srcId="{FD73EBBA-A33E-4479-AF5E-CD2DAA754C03}" destId="{EF36F4E1-23B2-42E0-8990-4A330D9F32AD}" srcOrd="1" destOrd="0" presId="urn:microsoft.com/office/officeart/2005/8/layout/hProcess4"/>
    <dgm:cxn modelId="{EA9787F4-8760-4F28-88F7-D226EB15D382}" type="presParOf" srcId="{FD73EBBA-A33E-4479-AF5E-CD2DAA754C03}" destId="{0CB9AD9E-AC30-49AF-BB90-ADFDE19202CF}" srcOrd="2" destOrd="0" presId="urn:microsoft.com/office/officeart/2005/8/layout/hProcess4"/>
    <dgm:cxn modelId="{4E41E78A-C377-4E2F-A0C8-3688CAF0844D}" type="presParOf" srcId="{FD73EBBA-A33E-4479-AF5E-CD2DAA754C03}" destId="{1107E3B1-D812-44B4-BD44-A2C501A686FE}" srcOrd="3" destOrd="0" presId="urn:microsoft.com/office/officeart/2005/8/layout/hProcess4"/>
    <dgm:cxn modelId="{DD48CB14-0BC0-4B47-A763-E35CD9ED3F84}" type="presParOf" srcId="{FD73EBBA-A33E-4479-AF5E-CD2DAA754C03}" destId="{7DED4B5C-AC6C-41D5-963D-9FBEC9C4D1A1}" srcOrd="4" destOrd="0" presId="urn:microsoft.com/office/officeart/2005/8/layout/hProcess4"/>
    <dgm:cxn modelId="{C3541513-A496-48EC-A390-BDBA2B688EF0}" type="presParOf" srcId="{E5E50466-16B2-4B09-B38C-A36863BE5358}" destId="{CBC7C9FA-02CD-44D9-92DF-85B3E0832401}" srcOrd="3" destOrd="0" presId="urn:microsoft.com/office/officeart/2005/8/layout/hProcess4"/>
    <dgm:cxn modelId="{17310059-FA53-49C4-A58D-25B0A90909EC}" type="presParOf" srcId="{E5E50466-16B2-4B09-B38C-A36863BE5358}" destId="{AAA2C281-EF83-4BEF-BB69-DC80BBF16319}" srcOrd="4" destOrd="0" presId="urn:microsoft.com/office/officeart/2005/8/layout/hProcess4"/>
    <dgm:cxn modelId="{D8400E4E-9C7C-4AFD-ACA4-B9E339B7C7EE}" type="presParOf" srcId="{AAA2C281-EF83-4BEF-BB69-DC80BBF16319}" destId="{23E18552-4A97-466C-ADFE-54F0DD052FF2}" srcOrd="0" destOrd="0" presId="urn:microsoft.com/office/officeart/2005/8/layout/hProcess4"/>
    <dgm:cxn modelId="{F9F56C00-A319-4025-80FA-7B5C60BF18C2}" type="presParOf" srcId="{AAA2C281-EF83-4BEF-BB69-DC80BBF16319}" destId="{7DF707AC-AEC0-46E8-9D26-05AC601AFA2C}" srcOrd="1" destOrd="0" presId="urn:microsoft.com/office/officeart/2005/8/layout/hProcess4"/>
    <dgm:cxn modelId="{3CB95B85-4BC7-4839-BECD-AC6726655442}" type="presParOf" srcId="{AAA2C281-EF83-4BEF-BB69-DC80BBF16319}" destId="{DEBAFA65-81E8-4B77-AEC7-373F331BC016}" srcOrd="2" destOrd="0" presId="urn:microsoft.com/office/officeart/2005/8/layout/hProcess4"/>
    <dgm:cxn modelId="{F2D28A61-4B37-4128-A26C-32E9DE07FD2C}" type="presParOf" srcId="{AAA2C281-EF83-4BEF-BB69-DC80BBF16319}" destId="{A2405873-3DF0-45E3-90CB-35E280D49E41}" srcOrd="3" destOrd="0" presId="urn:microsoft.com/office/officeart/2005/8/layout/hProcess4"/>
    <dgm:cxn modelId="{B6474EA5-A8DE-4623-A9A9-C825BF6D8ABE}" type="presParOf" srcId="{AAA2C281-EF83-4BEF-BB69-DC80BBF16319}" destId="{00F6D494-52E3-41D1-8296-0C2A5D210A35}" srcOrd="4" destOrd="0" presId="urn:microsoft.com/office/officeart/2005/8/layout/hProcess4"/>
    <dgm:cxn modelId="{A368CFA0-8827-4AB4-80A8-07DDC949F0F9}" type="presParOf" srcId="{E5E50466-16B2-4B09-B38C-A36863BE5358}" destId="{4EAD1026-F8A4-44B7-897A-EEFA13B2B5EF}" srcOrd="5" destOrd="0" presId="urn:microsoft.com/office/officeart/2005/8/layout/hProcess4"/>
    <dgm:cxn modelId="{A6221D5F-1A8C-4E54-BC29-4C80356C94E1}" type="presParOf" srcId="{E5E50466-16B2-4B09-B38C-A36863BE5358}" destId="{418FA83B-F5F1-49ED-BF1F-3E22D40B146A}" srcOrd="6" destOrd="0" presId="urn:microsoft.com/office/officeart/2005/8/layout/hProcess4"/>
    <dgm:cxn modelId="{259F29BF-7C84-41FA-B63E-8D0E397A57A9}" type="presParOf" srcId="{418FA83B-F5F1-49ED-BF1F-3E22D40B146A}" destId="{B964794C-342C-46FD-BA71-D5CAF6FC30A2}" srcOrd="0" destOrd="0" presId="urn:microsoft.com/office/officeart/2005/8/layout/hProcess4"/>
    <dgm:cxn modelId="{474694D8-FA52-4E2B-A1DC-5E2E290D1ECF}" type="presParOf" srcId="{418FA83B-F5F1-49ED-BF1F-3E22D40B146A}" destId="{483F13F1-2655-48F1-8CD5-AD13765DA431}" srcOrd="1" destOrd="0" presId="urn:microsoft.com/office/officeart/2005/8/layout/hProcess4"/>
    <dgm:cxn modelId="{00E49047-9B64-43DD-B52F-18073F903A74}" type="presParOf" srcId="{418FA83B-F5F1-49ED-BF1F-3E22D40B146A}" destId="{BC90C134-C5EF-47D0-B5D8-703BCD320457}" srcOrd="2" destOrd="0" presId="urn:microsoft.com/office/officeart/2005/8/layout/hProcess4"/>
    <dgm:cxn modelId="{657E968C-53A3-464D-9DF8-0B9330121E5F}" type="presParOf" srcId="{418FA83B-F5F1-49ED-BF1F-3E22D40B146A}" destId="{FCC4FBDD-441D-4C80-9E2C-1C1D584AD157}" srcOrd="3" destOrd="0" presId="urn:microsoft.com/office/officeart/2005/8/layout/hProcess4"/>
    <dgm:cxn modelId="{0399721A-0D49-46A3-BE6C-C2FAA1DD1354}" type="presParOf" srcId="{418FA83B-F5F1-49ED-BF1F-3E22D40B146A}" destId="{E73C3C1C-5053-4FFA-A6A8-1372BFCECE74}" srcOrd="4" destOrd="0" presId="urn:microsoft.com/office/officeart/2005/8/layout/hProcess4"/>
    <dgm:cxn modelId="{9FB3ABA1-16C2-4CBF-9081-881D881ED062}" type="presParOf" srcId="{E5E50466-16B2-4B09-B38C-A36863BE5358}" destId="{3526DDB4-7A7E-463D-B210-04A77D493DD6}" srcOrd="7" destOrd="0" presId="urn:microsoft.com/office/officeart/2005/8/layout/hProcess4"/>
    <dgm:cxn modelId="{DD815828-9E5C-4792-9104-6685B2A49925}" type="presParOf" srcId="{E5E50466-16B2-4B09-B38C-A36863BE5358}" destId="{5B3E24E5-4693-4AAA-9062-429E424FB003}" srcOrd="8" destOrd="0" presId="urn:microsoft.com/office/officeart/2005/8/layout/hProcess4"/>
    <dgm:cxn modelId="{77139608-32E8-45B8-9A2A-95A71EA39E83}" type="presParOf" srcId="{5B3E24E5-4693-4AAA-9062-429E424FB003}" destId="{F6CA8731-2B0B-418D-AB10-08FC49E92ACD}" srcOrd="0" destOrd="0" presId="urn:microsoft.com/office/officeart/2005/8/layout/hProcess4"/>
    <dgm:cxn modelId="{2322600A-F2F5-4EAC-BA1D-D9FBB15DF696}" type="presParOf" srcId="{5B3E24E5-4693-4AAA-9062-429E424FB003}" destId="{9ECF5C86-4D43-4507-885A-CE56FC3BEE64}" srcOrd="1" destOrd="0" presId="urn:microsoft.com/office/officeart/2005/8/layout/hProcess4"/>
    <dgm:cxn modelId="{D2EC5CAE-96CA-4EDF-8426-E65C77E5607D}" type="presParOf" srcId="{5B3E24E5-4693-4AAA-9062-429E424FB003}" destId="{96668747-4E3C-4E0D-BE46-7C8A0B9DAED5}" srcOrd="2" destOrd="0" presId="urn:microsoft.com/office/officeart/2005/8/layout/hProcess4"/>
    <dgm:cxn modelId="{27A8D8F7-46D2-4D41-8C1E-89A2560F5229}" type="presParOf" srcId="{5B3E24E5-4693-4AAA-9062-429E424FB003}" destId="{775561A7-FD5F-4220-B40B-CCB5846025BE}" srcOrd="3" destOrd="0" presId="urn:microsoft.com/office/officeart/2005/8/layout/hProcess4"/>
    <dgm:cxn modelId="{5D38E9CB-D415-4EDB-8382-A522325F03F6}" type="presParOf" srcId="{5B3E24E5-4693-4AAA-9062-429E424FB003}" destId="{33F6414A-DA8B-464F-B8E3-107F2112C87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F6B89-070A-41C2-8E6F-0E5B39D4EB4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8D8540-571C-46A6-ADE8-BDF4D3ED0107}">
      <dgm:prSet phldrT="[Texte]"/>
      <dgm:spPr/>
      <dgm:t>
        <a:bodyPr/>
        <a:lstStyle/>
        <a:p>
          <a:r>
            <a:rPr lang="fr-FR" dirty="0"/>
            <a:t>Nettoyage</a:t>
          </a:r>
        </a:p>
      </dgm:t>
    </dgm:pt>
    <dgm:pt modelId="{5A06189F-510A-4570-868C-DA5452D32B69}" type="parTrans" cxnId="{294DF855-5363-44AA-BB9A-D10C563DECA7}">
      <dgm:prSet/>
      <dgm:spPr/>
      <dgm:t>
        <a:bodyPr/>
        <a:lstStyle/>
        <a:p>
          <a:endParaRPr lang="fr-FR"/>
        </a:p>
      </dgm:t>
    </dgm:pt>
    <dgm:pt modelId="{1FC2545A-5D39-4112-8D49-37508D879833}" type="sibTrans" cxnId="{294DF855-5363-44AA-BB9A-D10C563DECA7}">
      <dgm:prSet/>
      <dgm:spPr/>
      <dgm:t>
        <a:bodyPr/>
        <a:lstStyle/>
        <a:p>
          <a:endParaRPr lang="fr-FR"/>
        </a:p>
      </dgm:t>
    </dgm:pt>
    <dgm:pt modelId="{48E39BA7-38E3-4686-ABFF-867B32570169}">
      <dgm:prSet phldrT="[Texte]"/>
      <dgm:spPr/>
      <dgm:t>
        <a:bodyPr/>
        <a:lstStyle/>
        <a:p>
          <a:r>
            <a:rPr lang="fr-FR" dirty="0"/>
            <a:t>Types de données</a:t>
          </a:r>
        </a:p>
      </dgm:t>
    </dgm:pt>
    <dgm:pt modelId="{33D8A58E-1A65-4B03-B8DA-A4813789DF36}" type="parTrans" cxnId="{ECF2F177-B789-420C-A0B3-82CC47FE2CE6}">
      <dgm:prSet/>
      <dgm:spPr/>
      <dgm:t>
        <a:bodyPr/>
        <a:lstStyle/>
        <a:p>
          <a:endParaRPr lang="fr-FR"/>
        </a:p>
      </dgm:t>
    </dgm:pt>
    <dgm:pt modelId="{490F369C-281C-4364-A46B-727478D706FF}" type="sibTrans" cxnId="{ECF2F177-B789-420C-A0B3-82CC47FE2CE6}">
      <dgm:prSet/>
      <dgm:spPr/>
      <dgm:t>
        <a:bodyPr/>
        <a:lstStyle/>
        <a:p>
          <a:endParaRPr lang="fr-FR"/>
        </a:p>
      </dgm:t>
    </dgm:pt>
    <dgm:pt modelId="{530927CD-84A9-46DC-A6CE-8AB09A68B0FA}">
      <dgm:prSet phldrT="[Texte]"/>
      <dgm:spPr/>
      <dgm:t>
        <a:bodyPr/>
        <a:lstStyle/>
        <a:p>
          <a:r>
            <a:rPr lang="fr-FR" dirty="0"/>
            <a:t>Assemblage</a:t>
          </a:r>
        </a:p>
      </dgm:t>
    </dgm:pt>
    <dgm:pt modelId="{3FC07D5A-58DF-4E82-87AA-A3B470767F96}" type="parTrans" cxnId="{6D7B46E6-4DF5-4FF1-B720-1015D4BF70B8}">
      <dgm:prSet/>
      <dgm:spPr/>
      <dgm:t>
        <a:bodyPr/>
        <a:lstStyle/>
        <a:p>
          <a:endParaRPr lang="fr-FR"/>
        </a:p>
      </dgm:t>
    </dgm:pt>
    <dgm:pt modelId="{B97A3467-048C-4E94-861B-23A7E19887E3}" type="sibTrans" cxnId="{6D7B46E6-4DF5-4FF1-B720-1015D4BF70B8}">
      <dgm:prSet/>
      <dgm:spPr/>
      <dgm:t>
        <a:bodyPr/>
        <a:lstStyle/>
        <a:p>
          <a:endParaRPr lang="fr-FR"/>
        </a:p>
      </dgm:t>
    </dgm:pt>
    <dgm:pt modelId="{A95CF375-5093-422A-B2BC-75DA0ED8EF95}">
      <dgm:prSet phldrT="[Texte]"/>
      <dgm:spPr/>
      <dgm:t>
        <a:bodyPr/>
        <a:lstStyle/>
        <a:p>
          <a:r>
            <a:rPr lang="fr-FR" dirty="0"/>
            <a:t>Merge des tables traitées</a:t>
          </a:r>
        </a:p>
      </dgm:t>
    </dgm:pt>
    <dgm:pt modelId="{0D0267D4-8C52-4F18-9B5C-B0C461B8D3B2}" type="parTrans" cxnId="{5C863A85-CD97-4137-8E49-A3639F51FEE5}">
      <dgm:prSet/>
      <dgm:spPr/>
      <dgm:t>
        <a:bodyPr/>
        <a:lstStyle/>
        <a:p>
          <a:endParaRPr lang="fr-FR"/>
        </a:p>
      </dgm:t>
    </dgm:pt>
    <dgm:pt modelId="{78A7163D-C8C7-4AA5-A243-CCE42A268DCD}" type="sibTrans" cxnId="{5C863A85-CD97-4137-8E49-A3639F51FEE5}">
      <dgm:prSet/>
      <dgm:spPr/>
      <dgm:t>
        <a:bodyPr/>
        <a:lstStyle/>
        <a:p>
          <a:endParaRPr lang="fr-FR"/>
        </a:p>
      </dgm:t>
    </dgm:pt>
    <dgm:pt modelId="{E33B40D5-438B-4D9E-9589-B9148307CC04}">
      <dgm:prSet phldrT="[Texte]"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</a:t>
          </a:r>
          <a:r>
            <a:rPr lang="fr-FR" dirty="0" err="1"/>
            <a:t>Selection</a:t>
          </a:r>
          <a:endParaRPr lang="fr-FR" dirty="0"/>
        </a:p>
      </dgm:t>
    </dgm:pt>
    <dgm:pt modelId="{4E6FDD2D-3B96-4528-AC25-071599178987}" type="parTrans" cxnId="{2838D65F-E538-4B10-8981-F3F36C269075}">
      <dgm:prSet/>
      <dgm:spPr/>
      <dgm:t>
        <a:bodyPr/>
        <a:lstStyle/>
        <a:p>
          <a:endParaRPr lang="fr-FR"/>
        </a:p>
      </dgm:t>
    </dgm:pt>
    <dgm:pt modelId="{E6FD5494-5309-424A-B270-B0117DDA37A6}" type="sibTrans" cxnId="{2838D65F-E538-4B10-8981-F3F36C269075}">
      <dgm:prSet/>
      <dgm:spPr/>
      <dgm:t>
        <a:bodyPr/>
        <a:lstStyle/>
        <a:p>
          <a:endParaRPr lang="fr-FR"/>
        </a:p>
      </dgm:t>
    </dgm:pt>
    <dgm:pt modelId="{55902524-B309-4D2E-8D32-8E17991DD19D}">
      <dgm:prSet phldrT="[Texte]"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engineering</a:t>
          </a:r>
        </a:p>
      </dgm:t>
    </dgm:pt>
    <dgm:pt modelId="{9EE1BC77-815F-421A-9416-DA885F9E8D4B}" type="parTrans" cxnId="{B6FB4878-577B-4A7B-800A-6534BA0A7A94}">
      <dgm:prSet/>
      <dgm:spPr/>
      <dgm:t>
        <a:bodyPr/>
        <a:lstStyle/>
        <a:p>
          <a:endParaRPr lang="fr-FR"/>
        </a:p>
      </dgm:t>
    </dgm:pt>
    <dgm:pt modelId="{BB88D7EF-CC45-4D86-98D3-235FC8FFA111}" type="sibTrans" cxnId="{B6FB4878-577B-4A7B-800A-6534BA0A7A94}">
      <dgm:prSet/>
      <dgm:spPr/>
      <dgm:t>
        <a:bodyPr/>
        <a:lstStyle/>
        <a:p>
          <a:endParaRPr lang="fr-FR"/>
        </a:p>
      </dgm:t>
    </dgm:pt>
    <dgm:pt modelId="{3FE795F7-AB22-4896-8632-BA76B3CC7DD4}">
      <dgm:prSet phldrT="[Texte]"/>
      <dgm:spPr/>
      <dgm:t>
        <a:bodyPr/>
        <a:lstStyle/>
        <a:p>
          <a:r>
            <a:rPr lang="fr-FR" dirty="0"/>
            <a:t>Manuel : compréhension métier</a:t>
          </a:r>
        </a:p>
      </dgm:t>
    </dgm:pt>
    <dgm:pt modelId="{FFF81A87-19C5-4623-BFCD-7D3C5EC38716}" type="parTrans" cxnId="{2159D9A3-AD66-40FE-B46A-956519DF6153}">
      <dgm:prSet/>
      <dgm:spPr/>
      <dgm:t>
        <a:bodyPr/>
        <a:lstStyle/>
        <a:p>
          <a:endParaRPr lang="fr-FR"/>
        </a:p>
      </dgm:t>
    </dgm:pt>
    <dgm:pt modelId="{4AC4A60F-F6B4-4042-B24B-8B148A264525}" type="sibTrans" cxnId="{2159D9A3-AD66-40FE-B46A-956519DF6153}">
      <dgm:prSet/>
      <dgm:spPr/>
      <dgm:t>
        <a:bodyPr/>
        <a:lstStyle/>
        <a:p>
          <a:endParaRPr lang="fr-FR"/>
        </a:p>
      </dgm:t>
    </dgm:pt>
    <dgm:pt modelId="{0877BB57-264F-4E5F-B660-0DB511A7D94B}">
      <dgm:prSet phldrT="[Texte]"/>
      <dgm:spPr/>
      <dgm:t>
        <a:bodyPr/>
        <a:lstStyle/>
        <a:p>
          <a:r>
            <a:rPr lang="fr-FR" dirty="0"/>
            <a:t>Colinéarité des variables</a:t>
          </a:r>
        </a:p>
      </dgm:t>
    </dgm:pt>
    <dgm:pt modelId="{3262283F-84C7-4405-885F-E29D0BD08154}" type="parTrans" cxnId="{D66D7945-B5CA-42B7-A633-D481AC85BA2D}">
      <dgm:prSet/>
      <dgm:spPr/>
      <dgm:t>
        <a:bodyPr/>
        <a:lstStyle/>
        <a:p>
          <a:endParaRPr lang="fr-FR"/>
        </a:p>
      </dgm:t>
    </dgm:pt>
    <dgm:pt modelId="{70F06159-5578-4BF7-9C7D-5F4549392ED7}" type="sibTrans" cxnId="{D66D7945-B5CA-42B7-A633-D481AC85BA2D}">
      <dgm:prSet/>
      <dgm:spPr/>
      <dgm:t>
        <a:bodyPr/>
        <a:lstStyle/>
        <a:p>
          <a:endParaRPr lang="fr-FR"/>
        </a:p>
      </dgm:t>
    </dgm:pt>
    <dgm:pt modelId="{4BE6D286-4887-43DB-AA1D-6B9955661203}">
      <dgm:prSet phldrT="[Texte]"/>
      <dgm:spPr/>
      <dgm:t>
        <a:bodyPr/>
        <a:lstStyle/>
        <a:p>
          <a:r>
            <a:rPr lang="fr-FR" dirty="0"/>
            <a:t>Valeurs aberrantes</a:t>
          </a:r>
        </a:p>
      </dgm:t>
    </dgm:pt>
    <dgm:pt modelId="{0488C434-2A72-4F6C-A2E6-EA27000E414D}" type="parTrans" cxnId="{6702ED2E-7364-4BBD-9BEB-53C87B47B84D}">
      <dgm:prSet/>
      <dgm:spPr/>
    </dgm:pt>
    <dgm:pt modelId="{A9001FFD-E0D7-44C4-9686-0A0215AA2E8D}" type="sibTrans" cxnId="{6702ED2E-7364-4BBD-9BEB-53C87B47B84D}">
      <dgm:prSet/>
      <dgm:spPr/>
    </dgm:pt>
    <dgm:pt modelId="{8156791A-7605-41F4-9884-F87D6F38F5B5}">
      <dgm:prSet phldrT="[Texte]"/>
      <dgm:spPr/>
      <dgm:t>
        <a:bodyPr/>
        <a:lstStyle/>
        <a:p>
          <a:r>
            <a:rPr lang="fr-FR" dirty="0"/>
            <a:t>Valeurs manquantes</a:t>
          </a:r>
        </a:p>
      </dgm:t>
    </dgm:pt>
    <dgm:pt modelId="{8873E347-07E1-4BD5-A791-BAF11D27B289}" type="parTrans" cxnId="{7D19B691-2B56-4106-BD03-3BCB12DBECF5}">
      <dgm:prSet/>
      <dgm:spPr/>
    </dgm:pt>
    <dgm:pt modelId="{7A01B8F3-759C-4843-A1A8-00098E339F14}" type="sibTrans" cxnId="{7D19B691-2B56-4106-BD03-3BCB12DBECF5}">
      <dgm:prSet/>
      <dgm:spPr/>
    </dgm:pt>
    <dgm:pt modelId="{F030EEB5-E635-480D-8470-32FCD6C8AB69}">
      <dgm:prSet phldrT="[Texte]"/>
      <dgm:spPr/>
      <dgm:t>
        <a:bodyPr/>
        <a:lstStyle/>
        <a:p>
          <a:r>
            <a:rPr lang="fr-FR" dirty="0"/>
            <a:t>Imputation</a:t>
          </a:r>
        </a:p>
      </dgm:t>
    </dgm:pt>
    <dgm:pt modelId="{EE066D44-62F3-4F30-B86C-B325628DD51A}" type="parTrans" cxnId="{9E4DE967-FDD3-4511-A61A-FA22FBD527FF}">
      <dgm:prSet/>
      <dgm:spPr/>
    </dgm:pt>
    <dgm:pt modelId="{74965A2E-DDFA-4118-BFDD-B3FB065D0083}" type="sibTrans" cxnId="{9E4DE967-FDD3-4511-A61A-FA22FBD527FF}">
      <dgm:prSet/>
      <dgm:spPr/>
    </dgm:pt>
    <dgm:pt modelId="{92563D5C-E44D-4A31-AFEF-A0630E19C274}">
      <dgm:prSet phldrT="[Texte]"/>
      <dgm:spPr/>
      <dgm:t>
        <a:bodyPr/>
        <a:lstStyle/>
        <a:p>
          <a:r>
            <a:rPr lang="fr-FR" dirty="0"/>
            <a:t>Automatique : variables statistiques (min, max, </a:t>
          </a:r>
          <a:r>
            <a:rPr lang="fr-FR" dirty="0" err="1"/>
            <a:t>sum</a:t>
          </a:r>
          <a:r>
            <a:rPr lang="fr-FR" dirty="0"/>
            <a:t>)</a:t>
          </a:r>
        </a:p>
      </dgm:t>
    </dgm:pt>
    <dgm:pt modelId="{038E3C0B-39B5-44BE-AD7F-2DF2CC113384}" type="parTrans" cxnId="{5EFC4ECB-D79D-48DD-8CC5-4E68AEAB91EE}">
      <dgm:prSet/>
      <dgm:spPr/>
    </dgm:pt>
    <dgm:pt modelId="{61D84147-AE62-491A-BA99-CF13540A84BE}" type="sibTrans" cxnId="{5EFC4ECB-D79D-48DD-8CC5-4E68AEAB91EE}">
      <dgm:prSet/>
      <dgm:spPr/>
    </dgm:pt>
    <dgm:pt modelId="{37F1A656-990B-417E-9A81-EF307B083921}">
      <dgm:prSet phldrT="[Texte]"/>
      <dgm:spPr/>
      <dgm:t>
        <a:bodyPr/>
        <a:lstStyle/>
        <a:p>
          <a:r>
            <a:rPr lang="fr-FR" dirty="0"/>
            <a:t>Encodage</a:t>
          </a:r>
        </a:p>
      </dgm:t>
    </dgm:pt>
    <dgm:pt modelId="{D3692B2A-2A35-4C87-91BC-EA5CBE5FB0B5}" type="parTrans" cxnId="{8D38956C-AAB6-41C3-AA86-EDA413778424}">
      <dgm:prSet/>
      <dgm:spPr/>
    </dgm:pt>
    <dgm:pt modelId="{60B6BBE4-5609-4F90-91F4-C0C6A6845A85}" type="sibTrans" cxnId="{8D38956C-AAB6-41C3-AA86-EDA413778424}">
      <dgm:prSet/>
      <dgm:spPr/>
    </dgm:pt>
    <dgm:pt modelId="{48F6C8F7-DFB3-4EB4-9F97-635C12EFDB0F}">
      <dgm:prSet phldrT="[Texte]"/>
      <dgm:spPr/>
      <dgm:t>
        <a:bodyPr/>
        <a:lstStyle/>
        <a:p>
          <a:r>
            <a:rPr lang="fr-FR" dirty="0"/>
            <a:t>Suppression de variables avec valeurs manquantes</a:t>
          </a:r>
        </a:p>
      </dgm:t>
    </dgm:pt>
    <dgm:pt modelId="{039D8F0C-263E-453F-BAF7-FB567253E98F}" type="parTrans" cxnId="{26C93A2B-D272-48AD-B384-3C2A3773C49D}">
      <dgm:prSet/>
      <dgm:spPr/>
    </dgm:pt>
    <dgm:pt modelId="{A7037DA3-F368-4877-B0BC-FDABD58EE50E}" type="sibTrans" cxnId="{26C93A2B-D272-48AD-B384-3C2A3773C49D}">
      <dgm:prSet/>
      <dgm:spPr/>
    </dgm:pt>
    <dgm:pt modelId="{C0AA5AF0-445B-456A-B7F7-9DCE941592E0}" type="pres">
      <dgm:prSet presAssocID="{D5EF6B89-070A-41C2-8E6F-0E5B39D4EB4E}" presName="linearFlow" presStyleCnt="0">
        <dgm:presLayoutVars>
          <dgm:dir/>
          <dgm:animLvl val="lvl"/>
          <dgm:resizeHandles val="exact"/>
        </dgm:presLayoutVars>
      </dgm:prSet>
      <dgm:spPr/>
    </dgm:pt>
    <dgm:pt modelId="{EDC4344D-6279-4B70-AC23-0EBCEA2B94F4}" type="pres">
      <dgm:prSet presAssocID="{1D8D8540-571C-46A6-ADE8-BDF4D3ED0107}" presName="composite" presStyleCnt="0"/>
      <dgm:spPr/>
    </dgm:pt>
    <dgm:pt modelId="{7FF05F74-2523-4582-83E1-3C402A08FC8C}" type="pres">
      <dgm:prSet presAssocID="{1D8D8540-571C-46A6-ADE8-BDF4D3ED010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3240D04-DBCF-4C15-979C-3CB9A3EFAA30}" type="pres">
      <dgm:prSet presAssocID="{1D8D8540-571C-46A6-ADE8-BDF4D3ED0107}" presName="parSh" presStyleLbl="node1" presStyleIdx="0" presStyleCnt="4"/>
      <dgm:spPr/>
    </dgm:pt>
    <dgm:pt modelId="{49746F08-C9B9-4FAF-BA67-7479389CA707}" type="pres">
      <dgm:prSet presAssocID="{1D8D8540-571C-46A6-ADE8-BDF4D3ED0107}" presName="desTx" presStyleLbl="fgAcc1" presStyleIdx="0" presStyleCnt="4">
        <dgm:presLayoutVars>
          <dgm:bulletEnabled val="1"/>
        </dgm:presLayoutVars>
      </dgm:prSet>
      <dgm:spPr/>
    </dgm:pt>
    <dgm:pt modelId="{4488CA0B-3359-451D-B652-80DA1F4FFC93}" type="pres">
      <dgm:prSet presAssocID="{1FC2545A-5D39-4112-8D49-37508D879833}" presName="sibTrans" presStyleLbl="sibTrans2D1" presStyleIdx="0" presStyleCnt="3"/>
      <dgm:spPr/>
    </dgm:pt>
    <dgm:pt modelId="{F4523381-30AC-43ED-8742-74C8EA8C689D}" type="pres">
      <dgm:prSet presAssocID="{1FC2545A-5D39-4112-8D49-37508D879833}" presName="connTx" presStyleLbl="sibTrans2D1" presStyleIdx="0" presStyleCnt="3"/>
      <dgm:spPr/>
    </dgm:pt>
    <dgm:pt modelId="{37169850-E643-4ADD-A941-FB68556B0BC9}" type="pres">
      <dgm:prSet presAssocID="{55902524-B309-4D2E-8D32-8E17991DD19D}" presName="composite" presStyleCnt="0"/>
      <dgm:spPr/>
    </dgm:pt>
    <dgm:pt modelId="{66046B42-FCB0-4C3D-ACFE-DDA334F6E3C6}" type="pres">
      <dgm:prSet presAssocID="{55902524-B309-4D2E-8D32-8E17991DD19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D5B221E-A9FC-4D91-A313-143A2ED2479E}" type="pres">
      <dgm:prSet presAssocID="{55902524-B309-4D2E-8D32-8E17991DD19D}" presName="parSh" presStyleLbl="node1" presStyleIdx="1" presStyleCnt="4"/>
      <dgm:spPr/>
    </dgm:pt>
    <dgm:pt modelId="{52EF20BD-E486-4FB3-A5AB-443682CC3FB2}" type="pres">
      <dgm:prSet presAssocID="{55902524-B309-4D2E-8D32-8E17991DD19D}" presName="desTx" presStyleLbl="fgAcc1" presStyleIdx="1" presStyleCnt="4">
        <dgm:presLayoutVars>
          <dgm:bulletEnabled val="1"/>
        </dgm:presLayoutVars>
      </dgm:prSet>
      <dgm:spPr/>
    </dgm:pt>
    <dgm:pt modelId="{EE98AEF5-F603-4403-8363-C2507261FE80}" type="pres">
      <dgm:prSet presAssocID="{BB88D7EF-CC45-4D86-98D3-235FC8FFA111}" presName="sibTrans" presStyleLbl="sibTrans2D1" presStyleIdx="1" presStyleCnt="3"/>
      <dgm:spPr/>
    </dgm:pt>
    <dgm:pt modelId="{2CB9FA5B-A6F8-4D1B-8469-8FEBE45C8465}" type="pres">
      <dgm:prSet presAssocID="{BB88D7EF-CC45-4D86-98D3-235FC8FFA111}" presName="connTx" presStyleLbl="sibTrans2D1" presStyleIdx="1" presStyleCnt="3"/>
      <dgm:spPr/>
    </dgm:pt>
    <dgm:pt modelId="{6AB216AA-F388-47D4-B80D-474A73A33735}" type="pres">
      <dgm:prSet presAssocID="{530927CD-84A9-46DC-A6CE-8AB09A68B0FA}" presName="composite" presStyleCnt="0"/>
      <dgm:spPr/>
    </dgm:pt>
    <dgm:pt modelId="{5C2470C8-31AB-48D3-918F-2F4964C710F3}" type="pres">
      <dgm:prSet presAssocID="{530927CD-84A9-46DC-A6CE-8AB09A68B0F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EE29F8-A2B7-4F86-91D5-B67A04664876}" type="pres">
      <dgm:prSet presAssocID="{530927CD-84A9-46DC-A6CE-8AB09A68B0FA}" presName="parSh" presStyleLbl="node1" presStyleIdx="2" presStyleCnt="4"/>
      <dgm:spPr/>
    </dgm:pt>
    <dgm:pt modelId="{58859696-EED6-46D5-B10E-8824831034CD}" type="pres">
      <dgm:prSet presAssocID="{530927CD-84A9-46DC-A6CE-8AB09A68B0FA}" presName="desTx" presStyleLbl="fgAcc1" presStyleIdx="2" presStyleCnt="4">
        <dgm:presLayoutVars>
          <dgm:bulletEnabled val="1"/>
        </dgm:presLayoutVars>
      </dgm:prSet>
      <dgm:spPr/>
    </dgm:pt>
    <dgm:pt modelId="{3D1057EC-AC89-4CE5-8DF7-9F0073FFFC32}" type="pres">
      <dgm:prSet presAssocID="{B97A3467-048C-4E94-861B-23A7E19887E3}" presName="sibTrans" presStyleLbl="sibTrans2D1" presStyleIdx="2" presStyleCnt="3"/>
      <dgm:spPr/>
    </dgm:pt>
    <dgm:pt modelId="{1EB0DEE5-66E2-48E1-85E3-417199878EE8}" type="pres">
      <dgm:prSet presAssocID="{B97A3467-048C-4E94-861B-23A7E19887E3}" presName="connTx" presStyleLbl="sibTrans2D1" presStyleIdx="2" presStyleCnt="3"/>
      <dgm:spPr/>
    </dgm:pt>
    <dgm:pt modelId="{EED1245E-82D7-43E1-8B8B-B04ECF06D54D}" type="pres">
      <dgm:prSet presAssocID="{E33B40D5-438B-4D9E-9589-B9148307CC04}" presName="composite" presStyleCnt="0"/>
      <dgm:spPr/>
    </dgm:pt>
    <dgm:pt modelId="{4D538D57-8F47-4A83-A159-F77FDF0572C9}" type="pres">
      <dgm:prSet presAssocID="{E33B40D5-438B-4D9E-9589-B9148307CC04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0FA670-74A1-4AE5-96BD-0A1C55339FD2}" type="pres">
      <dgm:prSet presAssocID="{E33B40D5-438B-4D9E-9589-B9148307CC04}" presName="parSh" presStyleLbl="node1" presStyleIdx="3" presStyleCnt="4"/>
      <dgm:spPr/>
    </dgm:pt>
    <dgm:pt modelId="{5EF54A80-ECAE-4F06-AFE4-EAC4E10888C5}" type="pres">
      <dgm:prSet presAssocID="{E33B40D5-438B-4D9E-9589-B9148307CC04}" presName="desTx" presStyleLbl="fgAcc1" presStyleIdx="3" presStyleCnt="4">
        <dgm:presLayoutVars>
          <dgm:bulletEnabled val="1"/>
        </dgm:presLayoutVars>
      </dgm:prSet>
      <dgm:spPr/>
    </dgm:pt>
  </dgm:ptLst>
  <dgm:cxnLst>
    <dgm:cxn modelId="{0F27A101-743E-4CDA-B987-A4A55431A6C5}" type="presOf" srcId="{530927CD-84A9-46DC-A6CE-8AB09A68B0FA}" destId="{5C2470C8-31AB-48D3-918F-2F4964C710F3}" srcOrd="0" destOrd="0" presId="urn:microsoft.com/office/officeart/2005/8/layout/process3"/>
    <dgm:cxn modelId="{0E989502-1C19-4C76-826D-3D61CBDF95A5}" type="presOf" srcId="{E33B40D5-438B-4D9E-9589-B9148307CC04}" destId="{0A0FA670-74A1-4AE5-96BD-0A1C55339FD2}" srcOrd="1" destOrd="0" presId="urn:microsoft.com/office/officeart/2005/8/layout/process3"/>
    <dgm:cxn modelId="{12085015-C176-4898-9E35-C4F366F35344}" type="presOf" srcId="{1FC2545A-5D39-4112-8D49-37508D879833}" destId="{4488CA0B-3359-451D-B652-80DA1F4FFC93}" srcOrd="0" destOrd="0" presId="urn:microsoft.com/office/officeart/2005/8/layout/process3"/>
    <dgm:cxn modelId="{DAB46821-25CB-4DD5-A78E-B2C765E0EAAA}" type="presOf" srcId="{1D8D8540-571C-46A6-ADE8-BDF4D3ED0107}" destId="{43240D04-DBCF-4C15-979C-3CB9A3EFAA30}" srcOrd="1" destOrd="0" presId="urn:microsoft.com/office/officeart/2005/8/layout/process3"/>
    <dgm:cxn modelId="{7CFBA22A-9989-4CB9-B207-2FC0CCF559F4}" type="presOf" srcId="{48E39BA7-38E3-4686-ABFF-867B32570169}" destId="{49746F08-C9B9-4FAF-BA67-7479389CA707}" srcOrd="0" destOrd="0" presId="urn:microsoft.com/office/officeart/2005/8/layout/process3"/>
    <dgm:cxn modelId="{26C93A2B-D272-48AD-B384-3C2A3773C49D}" srcId="{E33B40D5-438B-4D9E-9589-B9148307CC04}" destId="{48F6C8F7-DFB3-4EB4-9F97-635C12EFDB0F}" srcOrd="1" destOrd="0" parTransId="{039D8F0C-263E-453F-BAF7-FB567253E98F}" sibTransId="{A7037DA3-F368-4877-B0BC-FDABD58EE50E}"/>
    <dgm:cxn modelId="{6702ED2E-7364-4BBD-9BEB-53C87B47B84D}" srcId="{1D8D8540-571C-46A6-ADE8-BDF4D3ED0107}" destId="{4BE6D286-4887-43DB-AA1D-6B9955661203}" srcOrd="1" destOrd="0" parTransId="{0488C434-2A72-4F6C-A2E6-EA27000E414D}" sibTransId="{A9001FFD-E0D7-44C4-9686-0A0215AA2E8D}"/>
    <dgm:cxn modelId="{2838D65F-E538-4B10-8981-F3F36C269075}" srcId="{D5EF6B89-070A-41C2-8E6F-0E5B39D4EB4E}" destId="{E33B40D5-438B-4D9E-9589-B9148307CC04}" srcOrd="3" destOrd="0" parTransId="{4E6FDD2D-3B96-4528-AC25-071599178987}" sibTransId="{E6FD5494-5309-424A-B270-B0117DDA37A6}"/>
    <dgm:cxn modelId="{35E09761-F091-4642-A972-ADD0C4F248C0}" type="presOf" srcId="{530927CD-84A9-46DC-A6CE-8AB09A68B0FA}" destId="{D8EE29F8-A2B7-4F86-91D5-B67A04664876}" srcOrd="1" destOrd="0" presId="urn:microsoft.com/office/officeart/2005/8/layout/process3"/>
    <dgm:cxn modelId="{3B4D8F62-A8D0-4A27-87E5-14BC5044E009}" type="presOf" srcId="{E33B40D5-438B-4D9E-9589-B9148307CC04}" destId="{4D538D57-8F47-4A83-A159-F77FDF0572C9}" srcOrd="0" destOrd="0" presId="urn:microsoft.com/office/officeart/2005/8/layout/process3"/>
    <dgm:cxn modelId="{D66D7945-B5CA-42B7-A633-D481AC85BA2D}" srcId="{E33B40D5-438B-4D9E-9589-B9148307CC04}" destId="{0877BB57-264F-4E5F-B660-0DB511A7D94B}" srcOrd="0" destOrd="0" parTransId="{3262283F-84C7-4405-885F-E29D0BD08154}" sibTransId="{70F06159-5578-4BF7-9C7D-5F4549392ED7}"/>
    <dgm:cxn modelId="{2DD49D65-B966-44B3-9DB0-AEFD7142A50D}" type="presOf" srcId="{8156791A-7605-41F4-9884-F87D6F38F5B5}" destId="{49746F08-C9B9-4FAF-BA67-7479389CA707}" srcOrd="0" destOrd="2" presId="urn:microsoft.com/office/officeart/2005/8/layout/process3"/>
    <dgm:cxn modelId="{9E4DE967-FDD3-4511-A61A-FA22FBD527FF}" srcId="{1D8D8540-571C-46A6-ADE8-BDF4D3ED0107}" destId="{F030EEB5-E635-480D-8470-32FCD6C8AB69}" srcOrd="3" destOrd="0" parTransId="{EE066D44-62F3-4F30-B86C-B325628DD51A}" sibTransId="{74965A2E-DDFA-4118-BFDD-B3FB065D0083}"/>
    <dgm:cxn modelId="{848D604A-5F43-4796-9568-1F1274C532CE}" type="presOf" srcId="{BB88D7EF-CC45-4D86-98D3-235FC8FFA111}" destId="{2CB9FA5B-A6F8-4D1B-8469-8FEBE45C8465}" srcOrd="1" destOrd="0" presId="urn:microsoft.com/office/officeart/2005/8/layout/process3"/>
    <dgm:cxn modelId="{8D38956C-AAB6-41C3-AA86-EDA413778424}" srcId="{55902524-B309-4D2E-8D32-8E17991DD19D}" destId="{37F1A656-990B-417E-9A81-EF307B083921}" srcOrd="2" destOrd="0" parTransId="{D3692B2A-2A35-4C87-91BC-EA5CBE5FB0B5}" sibTransId="{60B6BBE4-5609-4F90-91F4-C0C6A6845A85}"/>
    <dgm:cxn modelId="{F9F85D4D-CA0C-4473-B3AE-764CE5DA07E9}" type="presOf" srcId="{D5EF6B89-070A-41C2-8E6F-0E5B39D4EB4E}" destId="{C0AA5AF0-445B-456A-B7F7-9DCE941592E0}" srcOrd="0" destOrd="0" presId="urn:microsoft.com/office/officeart/2005/8/layout/process3"/>
    <dgm:cxn modelId="{254B6B4F-0432-4ED0-90AB-633123B5A5F0}" type="presOf" srcId="{0877BB57-264F-4E5F-B660-0DB511A7D94B}" destId="{5EF54A80-ECAE-4F06-AFE4-EAC4E10888C5}" srcOrd="0" destOrd="0" presId="urn:microsoft.com/office/officeart/2005/8/layout/process3"/>
    <dgm:cxn modelId="{920F5775-B53C-4FD6-A154-688B142D684B}" type="presOf" srcId="{F030EEB5-E635-480D-8470-32FCD6C8AB69}" destId="{49746F08-C9B9-4FAF-BA67-7479389CA707}" srcOrd="0" destOrd="3" presId="urn:microsoft.com/office/officeart/2005/8/layout/process3"/>
    <dgm:cxn modelId="{294DF855-5363-44AA-BB9A-D10C563DECA7}" srcId="{D5EF6B89-070A-41C2-8E6F-0E5B39D4EB4E}" destId="{1D8D8540-571C-46A6-ADE8-BDF4D3ED0107}" srcOrd="0" destOrd="0" parTransId="{5A06189F-510A-4570-868C-DA5452D32B69}" sibTransId="{1FC2545A-5D39-4112-8D49-37508D879833}"/>
    <dgm:cxn modelId="{ECF2F177-B789-420C-A0B3-82CC47FE2CE6}" srcId="{1D8D8540-571C-46A6-ADE8-BDF4D3ED0107}" destId="{48E39BA7-38E3-4686-ABFF-867B32570169}" srcOrd="0" destOrd="0" parTransId="{33D8A58E-1A65-4B03-B8DA-A4813789DF36}" sibTransId="{490F369C-281C-4364-A46B-727478D706FF}"/>
    <dgm:cxn modelId="{B6FB4878-577B-4A7B-800A-6534BA0A7A94}" srcId="{D5EF6B89-070A-41C2-8E6F-0E5B39D4EB4E}" destId="{55902524-B309-4D2E-8D32-8E17991DD19D}" srcOrd="1" destOrd="0" parTransId="{9EE1BC77-815F-421A-9416-DA885F9E8D4B}" sibTransId="{BB88D7EF-CC45-4D86-98D3-235FC8FFA111}"/>
    <dgm:cxn modelId="{42CD477A-05E7-45E6-9122-B66387602397}" type="presOf" srcId="{BB88D7EF-CC45-4D86-98D3-235FC8FFA111}" destId="{EE98AEF5-F603-4403-8363-C2507261FE80}" srcOrd="0" destOrd="0" presId="urn:microsoft.com/office/officeart/2005/8/layout/process3"/>
    <dgm:cxn modelId="{5C863A85-CD97-4137-8E49-A3639F51FEE5}" srcId="{530927CD-84A9-46DC-A6CE-8AB09A68B0FA}" destId="{A95CF375-5093-422A-B2BC-75DA0ED8EF95}" srcOrd="0" destOrd="0" parTransId="{0D0267D4-8C52-4F18-9B5C-B0C461B8D3B2}" sibTransId="{78A7163D-C8C7-4AA5-A243-CCE42A268DCD}"/>
    <dgm:cxn modelId="{7D19B691-2B56-4106-BD03-3BCB12DBECF5}" srcId="{1D8D8540-571C-46A6-ADE8-BDF4D3ED0107}" destId="{8156791A-7605-41F4-9884-F87D6F38F5B5}" srcOrd="2" destOrd="0" parTransId="{8873E347-07E1-4BD5-A791-BAF11D27B289}" sibTransId="{7A01B8F3-759C-4843-A1A8-00098E339F14}"/>
    <dgm:cxn modelId="{BCE9429D-AFA9-471A-BDDD-24AE3D6780A5}" type="presOf" srcId="{B97A3467-048C-4E94-861B-23A7E19887E3}" destId="{1EB0DEE5-66E2-48E1-85E3-417199878EE8}" srcOrd="1" destOrd="0" presId="urn:microsoft.com/office/officeart/2005/8/layout/process3"/>
    <dgm:cxn modelId="{2159D9A3-AD66-40FE-B46A-956519DF6153}" srcId="{55902524-B309-4D2E-8D32-8E17991DD19D}" destId="{3FE795F7-AB22-4896-8632-BA76B3CC7DD4}" srcOrd="0" destOrd="0" parTransId="{FFF81A87-19C5-4623-BFCD-7D3C5EC38716}" sibTransId="{4AC4A60F-F6B4-4042-B24B-8B148A264525}"/>
    <dgm:cxn modelId="{58003DAD-2C8C-4E04-A1A4-B24CA141B234}" type="presOf" srcId="{92563D5C-E44D-4A31-AFEF-A0630E19C274}" destId="{52EF20BD-E486-4FB3-A5AB-443682CC3FB2}" srcOrd="0" destOrd="1" presId="urn:microsoft.com/office/officeart/2005/8/layout/process3"/>
    <dgm:cxn modelId="{BD403CB2-33E2-4E08-81EC-BB70ED35DA7C}" type="presOf" srcId="{1D8D8540-571C-46A6-ADE8-BDF4D3ED0107}" destId="{7FF05F74-2523-4582-83E1-3C402A08FC8C}" srcOrd="0" destOrd="0" presId="urn:microsoft.com/office/officeart/2005/8/layout/process3"/>
    <dgm:cxn modelId="{72637AB3-779F-4964-B7E7-7BE8B7F77B44}" type="presOf" srcId="{1FC2545A-5D39-4112-8D49-37508D879833}" destId="{F4523381-30AC-43ED-8742-74C8EA8C689D}" srcOrd="1" destOrd="0" presId="urn:microsoft.com/office/officeart/2005/8/layout/process3"/>
    <dgm:cxn modelId="{9DEA4AB6-0D93-46EC-84E0-5FE739B3E4B0}" type="presOf" srcId="{55902524-B309-4D2E-8D32-8E17991DD19D}" destId="{66046B42-FCB0-4C3D-ACFE-DDA334F6E3C6}" srcOrd="0" destOrd="0" presId="urn:microsoft.com/office/officeart/2005/8/layout/process3"/>
    <dgm:cxn modelId="{AB22ABC6-8FF2-4B96-9AE3-3281B2AF874C}" type="presOf" srcId="{48F6C8F7-DFB3-4EB4-9F97-635C12EFDB0F}" destId="{5EF54A80-ECAE-4F06-AFE4-EAC4E10888C5}" srcOrd="0" destOrd="1" presId="urn:microsoft.com/office/officeart/2005/8/layout/process3"/>
    <dgm:cxn modelId="{8A3A18CB-A6CB-4B82-815A-9315EC060062}" type="presOf" srcId="{4BE6D286-4887-43DB-AA1D-6B9955661203}" destId="{49746F08-C9B9-4FAF-BA67-7479389CA707}" srcOrd="0" destOrd="1" presId="urn:microsoft.com/office/officeart/2005/8/layout/process3"/>
    <dgm:cxn modelId="{5EFC4ECB-D79D-48DD-8CC5-4E68AEAB91EE}" srcId="{55902524-B309-4D2E-8D32-8E17991DD19D}" destId="{92563D5C-E44D-4A31-AFEF-A0630E19C274}" srcOrd="1" destOrd="0" parTransId="{038E3C0B-39B5-44BE-AD7F-2DF2CC113384}" sibTransId="{61D84147-AE62-491A-BA99-CF13540A84BE}"/>
    <dgm:cxn modelId="{D985AFCF-4229-46DC-A008-3E4AD5D1D404}" type="presOf" srcId="{B97A3467-048C-4E94-861B-23A7E19887E3}" destId="{3D1057EC-AC89-4CE5-8DF7-9F0073FFFC32}" srcOrd="0" destOrd="0" presId="urn:microsoft.com/office/officeart/2005/8/layout/process3"/>
    <dgm:cxn modelId="{44CDE1D2-F3AB-4B4D-A4B7-D2AA380231E8}" type="presOf" srcId="{37F1A656-990B-417E-9A81-EF307B083921}" destId="{52EF20BD-E486-4FB3-A5AB-443682CC3FB2}" srcOrd="0" destOrd="2" presId="urn:microsoft.com/office/officeart/2005/8/layout/process3"/>
    <dgm:cxn modelId="{5CD613D9-94B3-455B-B24B-33E2255C5A44}" type="presOf" srcId="{3FE795F7-AB22-4896-8632-BA76B3CC7DD4}" destId="{52EF20BD-E486-4FB3-A5AB-443682CC3FB2}" srcOrd="0" destOrd="0" presId="urn:microsoft.com/office/officeart/2005/8/layout/process3"/>
    <dgm:cxn modelId="{6D7B46E6-4DF5-4FF1-B720-1015D4BF70B8}" srcId="{D5EF6B89-070A-41C2-8E6F-0E5B39D4EB4E}" destId="{530927CD-84A9-46DC-A6CE-8AB09A68B0FA}" srcOrd="2" destOrd="0" parTransId="{3FC07D5A-58DF-4E82-87AA-A3B470767F96}" sibTransId="{B97A3467-048C-4E94-861B-23A7E19887E3}"/>
    <dgm:cxn modelId="{2E5914ED-0B0F-46D0-95AE-FBD5BB5F56F3}" type="presOf" srcId="{55902524-B309-4D2E-8D32-8E17991DD19D}" destId="{1D5B221E-A9FC-4D91-A313-143A2ED2479E}" srcOrd="1" destOrd="0" presId="urn:microsoft.com/office/officeart/2005/8/layout/process3"/>
    <dgm:cxn modelId="{69E7FAF5-DDFE-4A60-B868-8EC7C4CDDA44}" type="presOf" srcId="{A95CF375-5093-422A-B2BC-75DA0ED8EF95}" destId="{58859696-EED6-46D5-B10E-8824831034CD}" srcOrd="0" destOrd="0" presId="urn:microsoft.com/office/officeart/2005/8/layout/process3"/>
    <dgm:cxn modelId="{945A7C7A-0E62-4254-BEC9-D11655B5D151}" type="presParOf" srcId="{C0AA5AF0-445B-456A-B7F7-9DCE941592E0}" destId="{EDC4344D-6279-4B70-AC23-0EBCEA2B94F4}" srcOrd="0" destOrd="0" presId="urn:microsoft.com/office/officeart/2005/8/layout/process3"/>
    <dgm:cxn modelId="{E26C6745-B154-478E-998B-070C724087D2}" type="presParOf" srcId="{EDC4344D-6279-4B70-AC23-0EBCEA2B94F4}" destId="{7FF05F74-2523-4582-83E1-3C402A08FC8C}" srcOrd="0" destOrd="0" presId="urn:microsoft.com/office/officeart/2005/8/layout/process3"/>
    <dgm:cxn modelId="{6B9CC301-DDA5-43FD-B520-D4E3697A68E7}" type="presParOf" srcId="{EDC4344D-6279-4B70-AC23-0EBCEA2B94F4}" destId="{43240D04-DBCF-4C15-979C-3CB9A3EFAA30}" srcOrd="1" destOrd="0" presId="urn:microsoft.com/office/officeart/2005/8/layout/process3"/>
    <dgm:cxn modelId="{190C436E-FF5D-4AC1-B502-11F2B18E4D77}" type="presParOf" srcId="{EDC4344D-6279-4B70-AC23-0EBCEA2B94F4}" destId="{49746F08-C9B9-4FAF-BA67-7479389CA707}" srcOrd="2" destOrd="0" presId="urn:microsoft.com/office/officeart/2005/8/layout/process3"/>
    <dgm:cxn modelId="{FEEC5DEE-C9D7-4BFA-B6BF-CD76A4B5AE25}" type="presParOf" srcId="{C0AA5AF0-445B-456A-B7F7-9DCE941592E0}" destId="{4488CA0B-3359-451D-B652-80DA1F4FFC93}" srcOrd="1" destOrd="0" presId="urn:microsoft.com/office/officeart/2005/8/layout/process3"/>
    <dgm:cxn modelId="{1CAA7C66-6E2D-48F8-8BAD-60B667F81C7F}" type="presParOf" srcId="{4488CA0B-3359-451D-B652-80DA1F4FFC93}" destId="{F4523381-30AC-43ED-8742-74C8EA8C689D}" srcOrd="0" destOrd="0" presId="urn:microsoft.com/office/officeart/2005/8/layout/process3"/>
    <dgm:cxn modelId="{5A44E25B-E4AE-47C8-90D7-65C7DF88FCAA}" type="presParOf" srcId="{C0AA5AF0-445B-456A-B7F7-9DCE941592E0}" destId="{37169850-E643-4ADD-A941-FB68556B0BC9}" srcOrd="2" destOrd="0" presId="urn:microsoft.com/office/officeart/2005/8/layout/process3"/>
    <dgm:cxn modelId="{94BB7181-E553-4F2E-AF54-A3AB5D95EFFD}" type="presParOf" srcId="{37169850-E643-4ADD-A941-FB68556B0BC9}" destId="{66046B42-FCB0-4C3D-ACFE-DDA334F6E3C6}" srcOrd="0" destOrd="0" presId="urn:microsoft.com/office/officeart/2005/8/layout/process3"/>
    <dgm:cxn modelId="{CE6C16F3-2043-4A0F-9DBB-A11EBF4CDFC4}" type="presParOf" srcId="{37169850-E643-4ADD-A941-FB68556B0BC9}" destId="{1D5B221E-A9FC-4D91-A313-143A2ED2479E}" srcOrd="1" destOrd="0" presId="urn:microsoft.com/office/officeart/2005/8/layout/process3"/>
    <dgm:cxn modelId="{2646BBCD-0D8E-4492-81A1-68894974AECC}" type="presParOf" srcId="{37169850-E643-4ADD-A941-FB68556B0BC9}" destId="{52EF20BD-E486-4FB3-A5AB-443682CC3FB2}" srcOrd="2" destOrd="0" presId="urn:microsoft.com/office/officeart/2005/8/layout/process3"/>
    <dgm:cxn modelId="{0AC1F09B-585A-40DB-8B5D-B91EC326667E}" type="presParOf" srcId="{C0AA5AF0-445B-456A-B7F7-9DCE941592E0}" destId="{EE98AEF5-F603-4403-8363-C2507261FE80}" srcOrd="3" destOrd="0" presId="urn:microsoft.com/office/officeart/2005/8/layout/process3"/>
    <dgm:cxn modelId="{16CFBB30-FE1A-429F-9188-EBB77539CFF7}" type="presParOf" srcId="{EE98AEF5-F603-4403-8363-C2507261FE80}" destId="{2CB9FA5B-A6F8-4D1B-8469-8FEBE45C8465}" srcOrd="0" destOrd="0" presId="urn:microsoft.com/office/officeart/2005/8/layout/process3"/>
    <dgm:cxn modelId="{39A8B28E-6183-4584-A9AB-514827AA8A75}" type="presParOf" srcId="{C0AA5AF0-445B-456A-B7F7-9DCE941592E0}" destId="{6AB216AA-F388-47D4-B80D-474A73A33735}" srcOrd="4" destOrd="0" presId="urn:microsoft.com/office/officeart/2005/8/layout/process3"/>
    <dgm:cxn modelId="{D9F73370-BD85-43F5-AD8E-C0D4F9C2FA5A}" type="presParOf" srcId="{6AB216AA-F388-47D4-B80D-474A73A33735}" destId="{5C2470C8-31AB-48D3-918F-2F4964C710F3}" srcOrd="0" destOrd="0" presId="urn:microsoft.com/office/officeart/2005/8/layout/process3"/>
    <dgm:cxn modelId="{2F10C700-9393-43E2-B54B-02A52CF57D40}" type="presParOf" srcId="{6AB216AA-F388-47D4-B80D-474A73A33735}" destId="{D8EE29F8-A2B7-4F86-91D5-B67A04664876}" srcOrd="1" destOrd="0" presId="urn:microsoft.com/office/officeart/2005/8/layout/process3"/>
    <dgm:cxn modelId="{C80863B7-B815-4915-A339-11CC9FF7F245}" type="presParOf" srcId="{6AB216AA-F388-47D4-B80D-474A73A33735}" destId="{58859696-EED6-46D5-B10E-8824831034CD}" srcOrd="2" destOrd="0" presId="urn:microsoft.com/office/officeart/2005/8/layout/process3"/>
    <dgm:cxn modelId="{5DBD67CA-7A1A-47D6-9970-638EF612B0ED}" type="presParOf" srcId="{C0AA5AF0-445B-456A-B7F7-9DCE941592E0}" destId="{3D1057EC-AC89-4CE5-8DF7-9F0073FFFC32}" srcOrd="5" destOrd="0" presId="urn:microsoft.com/office/officeart/2005/8/layout/process3"/>
    <dgm:cxn modelId="{4D861660-9688-4B3B-A789-AFAB785C95F0}" type="presParOf" srcId="{3D1057EC-AC89-4CE5-8DF7-9F0073FFFC32}" destId="{1EB0DEE5-66E2-48E1-85E3-417199878EE8}" srcOrd="0" destOrd="0" presId="urn:microsoft.com/office/officeart/2005/8/layout/process3"/>
    <dgm:cxn modelId="{72CFA133-C049-4391-A32D-93C64D3FEBB6}" type="presParOf" srcId="{C0AA5AF0-445B-456A-B7F7-9DCE941592E0}" destId="{EED1245E-82D7-43E1-8B8B-B04ECF06D54D}" srcOrd="6" destOrd="0" presId="urn:microsoft.com/office/officeart/2005/8/layout/process3"/>
    <dgm:cxn modelId="{38DF1396-AF49-49DE-B017-A0D429DE9D46}" type="presParOf" srcId="{EED1245E-82D7-43E1-8B8B-B04ECF06D54D}" destId="{4D538D57-8F47-4A83-A159-F77FDF0572C9}" srcOrd="0" destOrd="0" presId="urn:microsoft.com/office/officeart/2005/8/layout/process3"/>
    <dgm:cxn modelId="{F8E06905-7E9A-437F-BDB4-732C0C0CE8AC}" type="presParOf" srcId="{EED1245E-82D7-43E1-8B8B-B04ECF06D54D}" destId="{0A0FA670-74A1-4AE5-96BD-0A1C55339FD2}" srcOrd="1" destOrd="0" presId="urn:microsoft.com/office/officeart/2005/8/layout/process3"/>
    <dgm:cxn modelId="{8BF865FA-FA24-4DC5-83D9-A5E5218698CB}" type="presParOf" srcId="{EED1245E-82D7-43E1-8B8B-B04ECF06D54D}" destId="{5EF54A80-ECAE-4F06-AFE4-EAC4E10888C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334185-BDD2-45AC-9E8D-B21D12D8EC99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B5A16D2-B905-4DBC-8D7E-53CD3276012F}">
      <dgm:prSet phldrT="[Texte]"/>
      <dgm:spPr/>
      <dgm:t>
        <a:bodyPr/>
        <a:lstStyle/>
        <a:p>
          <a:r>
            <a:rPr lang="fr-FR" dirty="0"/>
            <a:t>Boruta</a:t>
          </a:r>
        </a:p>
        <a:p>
          <a:r>
            <a:rPr lang="fr-FR" dirty="0"/>
            <a:t>229 var</a:t>
          </a:r>
        </a:p>
      </dgm:t>
    </dgm:pt>
    <dgm:pt modelId="{C17C373F-6A38-4325-871D-F05FAE25C139}" type="parTrans" cxnId="{864EA31C-0289-46E8-8EF2-4E16492661DC}">
      <dgm:prSet/>
      <dgm:spPr/>
      <dgm:t>
        <a:bodyPr/>
        <a:lstStyle/>
        <a:p>
          <a:endParaRPr lang="fr-FR"/>
        </a:p>
      </dgm:t>
    </dgm:pt>
    <dgm:pt modelId="{4465F266-17E5-442C-96ED-7047C0A1BD25}" type="sibTrans" cxnId="{864EA31C-0289-46E8-8EF2-4E16492661DC}">
      <dgm:prSet/>
      <dgm:spPr/>
      <dgm:t>
        <a:bodyPr/>
        <a:lstStyle/>
        <a:p>
          <a:endParaRPr lang="fr-FR"/>
        </a:p>
      </dgm:t>
    </dgm:pt>
    <dgm:pt modelId="{4D7A605A-E9E6-46D4-8B4F-38FCF25F2636}">
      <dgm:prSet phldrT="[Texte]"/>
      <dgm:spPr/>
      <dgm:t>
        <a:bodyPr/>
        <a:lstStyle/>
        <a:p>
          <a:r>
            <a:rPr lang="fr-FR" dirty="0" err="1"/>
            <a:t>BorutaShap</a:t>
          </a:r>
          <a:endParaRPr lang="fr-FR" dirty="0"/>
        </a:p>
        <a:p>
          <a:r>
            <a:rPr lang="fr-FR" dirty="0"/>
            <a:t>78 var</a:t>
          </a:r>
        </a:p>
      </dgm:t>
    </dgm:pt>
    <dgm:pt modelId="{7A700211-C7AA-4D63-8DA7-ECAA1C2A7798}" type="parTrans" cxnId="{5F158C53-BC9C-4D06-AAC1-B673F7150B7C}">
      <dgm:prSet/>
      <dgm:spPr/>
      <dgm:t>
        <a:bodyPr/>
        <a:lstStyle/>
        <a:p>
          <a:endParaRPr lang="fr-FR"/>
        </a:p>
      </dgm:t>
    </dgm:pt>
    <dgm:pt modelId="{D8BE84B4-C32D-4F30-9D10-410A7F10F163}" type="sibTrans" cxnId="{5F158C53-BC9C-4D06-AAC1-B673F7150B7C}">
      <dgm:prSet/>
      <dgm:spPr/>
      <dgm:t>
        <a:bodyPr/>
        <a:lstStyle/>
        <a:p>
          <a:endParaRPr lang="fr-FR"/>
        </a:p>
      </dgm:t>
    </dgm:pt>
    <dgm:pt modelId="{410C4126-A6A7-4117-A111-4D4C7C176178}">
      <dgm:prSet phldrT="[Texte]"/>
      <dgm:spPr/>
      <dgm:t>
        <a:bodyPr/>
        <a:lstStyle/>
        <a:p>
          <a:r>
            <a:rPr lang="fr-FR" dirty="0" err="1"/>
            <a:t>LightGBM</a:t>
          </a:r>
          <a:endParaRPr lang="fr-FR" dirty="0"/>
        </a:p>
        <a:p>
          <a:r>
            <a:rPr lang="fr-FR" dirty="0"/>
            <a:t>565 var</a:t>
          </a:r>
        </a:p>
      </dgm:t>
    </dgm:pt>
    <dgm:pt modelId="{983AB9BF-36E5-4BDB-AC8B-4563BEEB1645}" type="parTrans" cxnId="{A1D7C886-FF68-45CA-B1C7-6A5E7B10773D}">
      <dgm:prSet/>
      <dgm:spPr/>
      <dgm:t>
        <a:bodyPr/>
        <a:lstStyle/>
        <a:p>
          <a:endParaRPr lang="fr-FR"/>
        </a:p>
      </dgm:t>
    </dgm:pt>
    <dgm:pt modelId="{9B50CF0A-8DF3-4121-9921-BE67873C6487}" type="sibTrans" cxnId="{A1D7C886-FF68-45CA-B1C7-6A5E7B10773D}">
      <dgm:prSet/>
      <dgm:spPr/>
      <dgm:t>
        <a:bodyPr/>
        <a:lstStyle/>
        <a:p>
          <a:endParaRPr lang="fr-FR"/>
        </a:p>
      </dgm:t>
    </dgm:pt>
    <dgm:pt modelId="{771F6224-B6DF-4114-BCF8-2D80288EC096}">
      <dgm:prSet phldrT="[Texte]"/>
      <dgm:spPr/>
      <dgm:t>
        <a:bodyPr/>
        <a:lstStyle/>
        <a:p>
          <a:r>
            <a:rPr lang="fr-FR" dirty="0"/>
            <a:t>On garde les </a:t>
          </a:r>
          <a:r>
            <a:rPr lang="fr-FR" dirty="0" err="1"/>
            <a:t>features</a:t>
          </a:r>
          <a:r>
            <a:rPr lang="fr-FR" dirty="0"/>
            <a:t> présentes 2 fois sur les 3 modèles de </a:t>
          </a:r>
          <a:r>
            <a:rPr lang="fr-FR" dirty="0" err="1"/>
            <a:t>feature</a:t>
          </a:r>
          <a:r>
            <a:rPr lang="fr-FR" dirty="0"/>
            <a:t> </a:t>
          </a:r>
          <a:r>
            <a:rPr lang="fr-FR" dirty="0" err="1"/>
            <a:t>selection</a:t>
          </a:r>
          <a:r>
            <a:rPr lang="fr-FR" dirty="0"/>
            <a:t> : 230 variables</a:t>
          </a:r>
        </a:p>
      </dgm:t>
    </dgm:pt>
    <dgm:pt modelId="{8B8FC5DF-B583-4728-A2CD-6F73B70D69ED}" type="parTrans" cxnId="{81BEECA2-32B4-428B-AAB8-B5640E8A830A}">
      <dgm:prSet/>
      <dgm:spPr/>
      <dgm:t>
        <a:bodyPr/>
        <a:lstStyle/>
        <a:p>
          <a:endParaRPr lang="fr-FR"/>
        </a:p>
      </dgm:t>
    </dgm:pt>
    <dgm:pt modelId="{23E0D22D-3CC4-48D5-B927-0FDA159A7A03}" type="sibTrans" cxnId="{81BEECA2-32B4-428B-AAB8-B5640E8A830A}">
      <dgm:prSet/>
      <dgm:spPr/>
      <dgm:t>
        <a:bodyPr/>
        <a:lstStyle/>
        <a:p>
          <a:endParaRPr lang="fr-FR"/>
        </a:p>
      </dgm:t>
    </dgm:pt>
    <dgm:pt modelId="{C7EFB8B2-7976-4B10-9769-A71EF16691B3}" type="pres">
      <dgm:prSet presAssocID="{D3334185-BDD2-45AC-9E8D-B21D12D8EC99}" presName="Name0" presStyleCnt="0">
        <dgm:presLayoutVars>
          <dgm:chMax val="4"/>
          <dgm:resizeHandles val="exact"/>
        </dgm:presLayoutVars>
      </dgm:prSet>
      <dgm:spPr/>
    </dgm:pt>
    <dgm:pt modelId="{78CE2E67-5C0B-4D42-840A-BD3FCF8A8DA1}" type="pres">
      <dgm:prSet presAssocID="{D3334185-BDD2-45AC-9E8D-B21D12D8EC99}" presName="ellipse" presStyleLbl="trBgShp" presStyleIdx="0" presStyleCnt="1"/>
      <dgm:spPr/>
    </dgm:pt>
    <dgm:pt modelId="{48C87763-CAA3-42E8-87E2-858930298377}" type="pres">
      <dgm:prSet presAssocID="{D3334185-BDD2-45AC-9E8D-B21D12D8EC99}" presName="arrow1" presStyleLbl="fgShp" presStyleIdx="0" presStyleCnt="1"/>
      <dgm:spPr/>
    </dgm:pt>
    <dgm:pt modelId="{3FFE83A7-CEBD-40DF-8955-802AA5440417}" type="pres">
      <dgm:prSet presAssocID="{D3334185-BDD2-45AC-9E8D-B21D12D8EC99}" presName="rectangle" presStyleLbl="revTx" presStyleIdx="0" presStyleCnt="1">
        <dgm:presLayoutVars>
          <dgm:bulletEnabled val="1"/>
        </dgm:presLayoutVars>
      </dgm:prSet>
      <dgm:spPr/>
    </dgm:pt>
    <dgm:pt modelId="{F125DE12-CC14-4C64-97A1-61981636CC4F}" type="pres">
      <dgm:prSet presAssocID="{4D7A605A-E9E6-46D4-8B4F-38FCF25F2636}" presName="item1" presStyleLbl="node1" presStyleIdx="0" presStyleCnt="3">
        <dgm:presLayoutVars>
          <dgm:bulletEnabled val="1"/>
        </dgm:presLayoutVars>
      </dgm:prSet>
      <dgm:spPr/>
    </dgm:pt>
    <dgm:pt modelId="{03D2A6C2-F306-45C6-80B0-0E60BDB1C722}" type="pres">
      <dgm:prSet presAssocID="{410C4126-A6A7-4117-A111-4D4C7C176178}" presName="item2" presStyleLbl="node1" presStyleIdx="1" presStyleCnt="3">
        <dgm:presLayoutVars>
          <dgm:bulletEnabled val="1"/>
        </dgm:presLayoutVars>
      </dgm:prSet>
      <dgm:spPr/>
    </dgm:pt>
    <dgm:pt modelId="{280FEFEE-8133-4DEE-88E7-20AD7141E797}" type="pres">
      <dgm:prSet presAssocID="{771F6224-B6DF-4114-BCF8-2D80288EC096}" presName="item3" presStyleLbl="node1" presStyleIdx="2" presStyleCnt="3">
        <dgm:presLayoutVars>
          <dgm:bulletEnabled val="1"/>
        </dgm:presLayoutVars>
      </dgm:prSet>
      <dgm:spPr/>
    </dgm:pt>
    <dgm:pt modelId="{9DD1CD81-4ABC-4CE7-B93D-87C569C2958F}" type="pres">
      <dgm:prSet presAssocID="{D3334185-BDD2-45AC-9E8D-B21D12D8EC99}" presName="funnel" presStyleLbl="trAlignAcc1" presStyleIdx="0" presStyleCnt="1" custLinFactNeighborX="0" custLinFactNeighborY="4722"/>
      <dgm:spPr/>
    </dgm:pt>
  </dgm:ptLst>
  <dgm:cxnLst>
    <dgm:cxn modelId="{30EDE00A-0272-4B89-B144-997C67023254}" type="presOf" srcId="{771F6224-B6DF-4114-BCF8-2D80288EC096}" destId="{3FFE83A7-CEBD-40DF-8955-802AA5440417}" srcOrd="0" destOrd="0" presId="urn:microsoft.com/office/officeart/2005/8/layout/funnel1"/>
    <dgm:cxn modelId="{864EA31C-0289-46E8-8EF2-4E16492661DC}" srcId="{D3334185-BDD2-45AC-9E8D-B21D12D8EC99}" destId="{DB5A16D2-B905-4DBC-8D7E-53CD3276012F}" srcOrd="0" destOrd="0" parTransId="{C17C373F-6A38-4325-871D-F05FAE25C139}" sibTransId="{4465F266-17E5-442C-96ED-7047C0A1BD25}"/>
    <dgm:cxn modelId="{3C6DBD28-924D-4942-A62F-7A57348DF4BC}" type="presOf" srcId="{D3334185-BDD2-45AC-9E8D-B21D12D8EC99}" destId="{C7EFB8B2-7976-4B10-9769-A71EF16691B3}" srcOrd="0" destOrd="0" presId="urn:microsoft.com/office/officeart/2005/8/layout/funnel1"/>
    <dgm:cxn modelId="{9983F151-ADA0-498E-93AA-A4B1BDAB2B44}" type="presOf" srcId="{DB5A16D2-B905-4DBC-8D7E-53CD3276012F}" destId="{280FEFEE-8133-4DEE-88E7-20AD7141E797}" srcOrd="0" destOrd="0" presId="urn:microsoft.com/office/officeart/2005/8/layout/funnel1"/>
    <dgm:cxn modelId="{5F158C53-BC9C-4D06-AAC1-B673F7150B7C}" srcId="{D3334185-BDD2-45AC-9E8D-B21D12D8EC99}" destId="{4D7A605A-E9E6-46D4-8B4F-38FCF25F2636}" srcOrd="1" destOrd="0" parTransId="{7A700211-C7AA-4D63-8DA7-ECAA1C2A7798}" sibTransId="{D8BE84B4-C32D-4F30-9D10-410A7F10F163}"/>
    <dgm:cxn modelId="{A1D7C886-FF68-45CA-B1C7-6A5E7B10773D}" srcId="{D3334185-BDD2-45AC-9E8D-B21D12D8EC99}" destId="{410C4126-A6A7-4117-A111-4D4C7C176178}" srcOrd="2" destOrd="0" parTransId="{983AB9BF-36E5-4BDB-AC8B-4563BEEB1645}" sibTransId="{9B50CF0A-8DF3-4121-9921-BE67873C6487}"/>
    <dgm:cxn modelId="{48668B9B-F313-4972-BA9E-18D740961D07}" type="presOf" srcId="{4D7A605A-E9E6-46D4-8B4F-38FCF25F2636}" destId="{03D2A6C2-F306-45C6-80B0-0E60BDB1C722}" srcOrd="0" destOrd="0" presId="urn:microsoft.com/office/officeart/2005/8/layout/funnel1"/>
    <dgm:cxn modelId="{2F695BA0-2B57-4929-8F20-6F5181E540B4}" type="presOf" srcId="{410C4126-A6A7-4117-A111-4D4C7C176178}" destId="{F125DE12-CC14-4C64-97A1-61981636CC4F}" srcOrd="0" destOrd="0" presId="urn:microsoft.com/office/officeart/2005/8/layout/funnel1"/>
    <dgm:cxn modelId="{81BEECA2-32B4-428B-AAB8-B5640E8A830A}" srcId="{D3334185-BDD2-45AC-9E8D-B21D12D8EC99}" destId="{771F6224-B6DF-4114-BCF8-2D80288EC096}" srcOrd="3" destOrd="0" parTransId="{8B8FC5DF-B583-4728-A2CD-6F73B70D69ED}" sibTransId="{23E0D22D-3CC4-48D5-B927-0FDA159A7A03}"/>
    <dgm:cxn modelId="{31DC7441-C421-456C-A541-ADDB4BB12D16}" type="presParOf" srcId="{C7EFB8B2-7976-4B10-9769-A71EF16691B3}" destId="{78CE2E67-5C0B-4D42-840A-BD3FCF8A8DA1}" srcOrd="0" destOrd="0" presId="urn:microsoft.com/office/officeart/2005/8/layout/funnel1"/>
    <dgm:cxn modelId="{A22F9F95-8634-4BE2-9DBC-ECA07A5160F1}" type="presParOf" srcId="{C7EFB8B2-7976-4B10-9769-A71EF16691B3}" destId="{48C87763-CAA3-42E8-87E2-858930298377}" srcOrd="1" destOrd="0" presId="urn:microsoft.com/office/officeart/2005/8/layout/funnel1"/>
    <dgm:cxn modelId="{06B46D4E-92CC-469D-A732-32B657194D4A}" type="presParOf" srcId="{C7EFB8B2-7976-4B10-9769-A71EF16691B3}" destId="{3FFE83A7-CEBD-40DF-8955-802AA5440417}" srcOrd="2" destOrd="0" presId="urn:microsoft.com/office/officeart/2005/8/layout/funnel1"/>
    <dgm:cxn modelId="{EC41AA78-705C-4044-86E2-F8C81945EC96}" type="presParOf" srcId="{C7EFB8B2-7976-4B10-9769-A71EF16691B3}" destId="{F125DE12-CC14-4C64-97A1-61981636CC4F}" srcOrd="3" destOrd="0" presId="urn:microsoft.com/office/officeart/2005/8/layout/funnel1"/>
    <dgm:cxn modelId="{C7B0309B-69A6-4BF5-8AD1-99094E6FE670}" type="presParOf" srcId="{C7EFB8B2-7976-4B10-9769-A71EF16691B3}" destId="{03D2A6C2-F306-45C6-80B0-0E60BDB1C722}" srcOrd="4" destOrd="0" presId="urn:microsoft.com/office/officeart/2005/8/layout/funnel1"/>
    <dgm:cxn modelId="{94CB23B2-6E5D-4E1E-B872-2DD7C33E1BB0}" type="presParOf" srcId="{C7EFB8B2-7976-4B10-9769-A71EF16691B3}" destId="{280FEFEE-8133-4DEE-88E7-20AD7141E797}" srcOrd="5" destOrd="0" presId="urn:microsoft.com/office/officeart/2005/8/layout/funnel1"/>
    <dgm:cxn modelId="{2B4904D7-A2A5-4229-9E24-B3A35D8B90C0}" type="presParOf" srcId="{C7EFB8B2-7976-4B10-9769-A71EF16691B3}" destId="{9DD1CD81-4ABC-4CE7-B93D-87C569C2958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879F-BF26-4020-9BA5-1AFA4EC143B4}">
      <dsp:nvSpPr>
        <dsp:cNvPr id="0" name=""/>
        <dsp:cNvSpPr/>
      </dsp:nvSpPr>
      <dsp:spPr>
        <a:xfrm>
          <a:off x="0" y="21140"/>
          <a:ext cx="7833454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Cadre</a:t>
          </a:r>
        </a:p>
      </dsp:txBody>
      <dsp:txXfrm>
        <a:off x="43864" y="65004"/>
        <a:ext cx="7745726" cy="810832"/>
      </dsp:txXfrm>
    </dsp:sp>
    <dsp:sp modelId="{2B5B0B25-BE89-4A1D-8090-F978F5CA5882}">
      <dsp:nvSpPr>
        <dsp:cNvPr id="0" name=""/>
        <dsp:cNvSpPr/>
      </dsp:nvSpPr>
      <dsp:spPr>
        <a:xfrm>
          <a:off x="0" y="919701"/>
          <a:ext cx="7833454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71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i="0" kern="1200" dirty="0"/>
            <a:t>Société financière d’offre de crédit à la consommation pour la clientèle ayant peu ou pas d’historique de prêt</a:t>
          </a:r>
          <a:endParaRPr lang="fr-FR" sz="1600" kern="1200" dirty="0"/>
        </a:p>
      </dsp:txBody>
      <dsp:txXfrm>
        <a:off x="0" y="919701"/>
        <a:ext cx="7833454" cy="794880"/>
      </dsp:txXfrm>
    </dsp:sp>
    <dsp:sp modelId="{5DE0E9D0-DFCF-4EC7-BA0F-3C4A1E72031E}">
      <dsp:nvSpPr>
        <dsp:cNvPr id="0" name=""/>
        <dsp:cNvSpPr/>
      </dsp:nvSpPr>
      <dsp:spPr>
        <a:xfrm>
          <a:off x="0" y="1714581"/>
          <a:ext cx="7833454" cy="898560"/>
        </a:xfrm>
        <a:prstGeom prst="roundRect">
          <a:avLst/>
        </a:prstGeom>
        <a:solidFill>
          <a:schemeClr val="accent3">
            <a:hueOff val="1554279"/>
            <a:satOff val="-2299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Mission</a:t>
          </a:r>
        </a:p>
      </dsp:txBody>
      <dsp:txXfrm>
        <a:off x="43864" y="1758445"/>
        <a:ext cx="7745726" cy="810832"/>
      </dsp:txXfrm>
    </dsp:sp>
    <dsp:sp modelId="{677A3025-06B1-4F6E-9942-2E6884C851B8}">
      <dsp:nvSpPr>
        <dsp:cNvPr id="0" name=""/>
        <dsp:cNvSpPr/>
      </dsp:nvSpPr>
      <dsp:spPr>
        <a:xfrm>
          <a:off x="0" y="2613141"/>
          <a:ext cx="7833454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71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Construire un modèle de </a:t>
          </a:r>
          <a:r>
            <a:rPr lang="fr-FR" sz="1600" kern="1200" dirty="0" err="1"/>
            <a:t>scoring</a:t>
          </a:r>
          <a:r>
            <a:rPr lang="fr-FR" sz="1600" kern="1200" dirty="0"/>
            <a:t> prédisant automatiquement la probabilité de défaut de paiement d’un client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Développer un </a:t>
          </a:r>
          <a:r>
            <a:rPr lang="fr-FR" sz="1600" kern="1200" dirty="0" err="1"/>
            <a:t>dashboard</a:t>
          </a:r>
          <a:r>
            <a:rPr lang="fr-FR" sz="1600" kern="1200" dirty="0"/>
            <a:t> interactif</a:t>
          </a:r>
        </a:p>
      </dsp:txBody>
      <dsp:txXfrm>
        <a:off x="0" y="2613141"/>
        <a:ext cx="7833454" cy="794880"/>
      </dsp:txXfrm>
    </dsp:sp>
    <dsp:sp modelId="{FD8BFBB9-F5C8-44EE-8642-78C65BEF2CA9}">
      <dsp:nvSpPr>
        <dsp:cNvPr id="0" name=""/>
        <dsp:cNvSpPr/>
      </dsp:nvSpPr>
      <dsp:spPr>
        <a:xfrm>
          <a:off x="0" y="3408021"/>
          <a:ext cx="7833454" cy="898560"/>
        </a:xfrm>
        <a:prstGeom prst="roundRect">
          <a:avLst/>
        </a:prstGeom>
        <a:solidFill>
          <a:schemeClr val="accent3">
            <a:hueOff val="3108557"/>
            <a:satOff val="-4598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Objectifs</a:t>
          </a:r>
        </a:p>
      </dsp:txBody>
      <dsp:txXfrm>
        <a:off x="43864" y="3451885"/>
        <a:ext cx="7745726" cy="810832"/>
      </dsp:txXfrm>
    </dsp:sp>
    <dsp:sp modelId="{D5E7A771-2A35-4807-9343-BEE094FB0EB2}">
      <dsp:nvSpPr>
        <dsp:cNvPr id="0" name=""/>
        <dsp:cNvSpPr/>
      </dsp:nvSpPr>
      <dsp:spPr>
        <a:xfrm>
          <a:off x="0" y="4306580"/>
          <a:ext cx="7833454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71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Etayer la décision d’accorder ou non un prêt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Améliorer la relation avec le client en faisant preuve de transparence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Montrer au client les informations le concernant grâce à l’interactivité</a:t>
          </a:r>
        </a:p>
      </dsp:txBody>
      <dsp:txXfrm>
        <a:off x="0" y="4306580"/>
        <a:ext cx="7833454" cy="79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83EEF-F89D-43C5-B7CD-95C97255E95C}">
      <dsp:nvSpPr>
        <dsp:cNvPr id="0" name=""/>
        <dsp:cNvSpPr/>
      </dsp:nvSpPr>
      <dsp:spPr>
        <a:xfrm>
          <a:off x="3709" y="2628741"/>
          <a:ext cx="1895522" cy="1563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/>
            <a:t>Kaggle</a:t>
          </a:r>
          <a:r>
            <a:rPr lang="fr-FR" sz="1700" kern="1200" dirty="0"/>
            <a:t> 8 fichiers</a:t>
          </a:r>
        </a:p>
      </dsp:txBody>
      <dsp:txXfrm>
        <a:off x="39687" y="2664719"/>
        <a:ext cx="1823566" cy="1156437"/>
      </dsp:txXfrm>
    </dsp:sp>
    <dsp:sp modelId="{A076B50A-C785-4A7A-B1F8-361C9577E69D}">
      <dsp:nvSpPr>
        <dsp:cNvPr id="0" name=""/>
        <dsp:cNvSpPr/>
      </dsp:nvSpPr>
      <dsp:spPr>
        <a:xfrm>
          <a:off x="1081674" y="3046819"/>
          <a:ext cx="2022863" cy="2022863"/>
        </a:xfrm>
        <a:prstGeom prst="leftCircularArrow">
          <a:avLst>
            <a:gd name="adj1" fmla="val 2823"/>
            <a:gd name="adj2" fmla="val 344685"/>
            <a:gd name="adj3" fmla="val 2120196"/>
            <a:gd name="adj4" fmla="val 9024489"/>
            <a:gd name="adj5" fmla="val 32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108D-725D-4BDB-BA69-CB7E6E4EEEB1}">
      <dsp:nvSpPr>
        <dsp:cNvPr id="0" name=""/>
        <dsp:cNvSpPr/>
      </dsp:nvSpPr>
      <dsp:spPr>
        <a:xfrm>
          <a:off x="424937" y="3857134"/>
          <a:ext cx="1684908" cy="6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EDA</a:t>
          </a:r>
        </a:p>
      </dsp:txBody>
      <dsp:txXfrm>
        <a:off x="444562" y="3876759"/>
        <a:ext cx="1645658" cy="630782"/>
      </dsp:txXfrm>
    </dsp:sp>
    <dsp:sp modelId="{EF36F4E1-23B2-42E0-8990-4A330D9F32AD}">
      <dsp:nvSpPr>
        <dsp:cNvPr id="0" name=""/>
        <dsp:cNvSpPr/>
      </dsp:nvSpPr>
      <dsp:spPr>
        <a:xfrm>
          <a:off x="2381756" y="2628741"/>
          <a:ext cx="1895522" cy="1563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Nettoyage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/>
            <a:t>Feature</a:t>
          </a:r>
          <a:r>
            <a:rPr lang="fr-FR" sz="1700" kern="1200" dirty="0"/>
            <a:t> engineering</a:t>
          </a:r>
        </a:p>
      </dsp:txBody>
      <dsp:txXfrm>
        <a:off x="2417734" y="2999735"/>
        <a:ext cx="1823566" cy="1156437"/>
      </dsp:txXfrm>
    </dsp:sp>
    <dsp:sp modelId="{CBC7C9FA-02CD-44D9-92DF-85B3E0832401}">
      <dsp:nvSpPr>
        <dsp:cNvPr id="0" name=""/>
        <dsp:cNvSpPr/>
      </dsp:nvSpPr>
      <dsp:spPr>
        <a:xfrm>
          <a:off x="3443925" y="1689908"/>
          <a:ext cx="2265069" cy="2265069"/>
        </a:xfrm>
        <a:prstGeom prst="circularArrow">
          <a:avLst>
            <a:gd name="adj1" fmla="val 2521"/>
            <a:gd name="adj2" fmla="val 305671"/>
            <a:gd name="adj3" fmla="val 19518819"/>
            <a:gd name="adj4" fmla="val 12575511"/>
            <a:gd name="adj5" fmla="val 29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7E3B1-D812-44B4-BD44-A2C501A686FE}">
      <dsp:nvSpPr>
        <dsp:cNvPr id="0" name=""/>
        <dsp:cNvSpPr/>
      </dsp:nvSpPr>
      <dsp:spPr>
        <a:xfrm>
          <a:off x="2802984" y="2293724"/>
          <a:ext cx="1684908" cy="6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Pré-</a:t>
          </a:r>
          <a:r>
            <a:rPr lang="fr-FR" sz="2100" kern="1200" dirty="0" err="1"/>
            <a:t>processing</a:t>
          </a:r>
          <a:endParaRPr lang="fr-FR" sz="2100" kern="1200" dirty="0"/>
        </a:p>
      </dsp:txBody>
      <dsp:txXfrm>
        <a:off x="2822609" y="2313349"/>
        <a:ext cx="1645658" cy="630782"/>
      </dsp:txXfrm>
    </dsp:sp>
    <dsp:sp modelId="{7DF707AC-AEC0-46E8-9D26-05AC601AFA2C}">
      <dsp:nvSpPr>
        <dsp:cNvPr id="0" name=""/>
        <dsp:cNvSpPr/>
      </dsp:nvSpPr>
      <dsp:spPr>
        <a:xfrm>
          <a:off x="4759803" y="2628741"/>
          <a:ext cx="1895522" cy="1563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/>
            <a:t>LightGBM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Boruta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/>
            <a:t>BorutaShap</a:t>
          </a:r>
          <a:endParaRPr lang="fr-FR" sz="1700" kern="1200" dirty="0"/>
        </a:p>
      </dsp:txBody>
      <dsp:txXfrm>
        <a:off x="4795781" y="2664719"/>
        <a:ext cx="1823566" cy="1156437"/>
      </dsp:txXfrm>
    </dsp:sp>
    <dsp:sp modelId="{4EAD1026-F8A4-44B7-897A-EEFA13B2B5EF}">
      <dsp:nvSpPr>
        <dsp:cNvPr id="0" name=""/>
        <dsp:cNvSpPr/>
      </dsp:nvSpPr>
      <dsp:spPr>
        <a:xfrm>
          <a:off x="5837768" y="3046819"/>
          <a:ext cx="2022863" cy="2022863"/>
        </a:xfrm>
        <a:prstGeom prst="leftCircularArrow">
          <a:avLst>
            <a:gd name="adj1" fmla="val 2823"/>
            <a:gd name="adj2" fmla="val 344685"/>
            <a:gd name="adj3" fmla="val 2120196"/>
            <a:gd name="adj4" fmla="val 9024489"/>
            <a:gd name="adj5" fmla="val 329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05873-3DF0-45E3-90CB-35E280D49E41}">
      <dsp:nvSpPr>
        <dsp:cNvPr id="0" name=""/>
        <dsp:cNvSpPr/>
      </dsp:nvSpPr>
      <dsp:spPr>
        <a:xfrm>
          <a:off x="5181031" y="3857134"/>
          <a:ext cx="1684908" cy="6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Features</a:t>
          </a:r>
          <a:r>
            <a:rPr lang="fr-FR" sz="2100" kern="1200" dirty="0"/>
            <a:t> </a:t>
          </a:r>
          <a:r>
            <a:rPr lang="fr-FR" sz="2100" kern="1200" dirty="0" err="1"/>
            <a:t>selection</a:t>
          </a:r>
          <a:endParaRPr lang="fr-FR" sz="2100" kern="1200" dirty="0"/>
        </a:p>
      </dsp:txBody>
      <dsp:txXfrm>
        <a:off x="5200656" y="3876759"/>
        <a:ext cx="1645658" cy="630782"/>
      </dsp:txXfrm>
    </dsp:sp>
    <dsp:sp modelId="{483F13F1-2655-48F1-8CD5-AD13765DA431}">
      <dsp:nvSpPr>
        <dsp:cNvPr id="0" name=""/>
        <dsp:cNvSpPr/>
      </dsp:nvSpPr>
      <dsp:spPr>
        <a:xfrm>
          <a:off x="7137850" y="2628741"/>
          <a:ext cx="1895522" cy="1563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Plusieurs modèles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Hyperparamètres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ML Flow</a:t>
          </a:r>
        </a:p>
      </dsp:txBody>
      <dsp:txXfrm>
        <a:off x="7173828" y="2999735"/>
        <a:ext cx="1823566" cy="1156437"/>
      </dsp:txXfrm>
    </dsp:sp>
    <dsp:sp modelId="{3526DDB4-7A7E-463D-B210-04A77D493DD6}">
      <dsp:nvSpPr>
        <dsp:cNvPr id="0" name=""/>
        <dsp:cNvSpPr/>
      </dsp:nvSpPr>
      <dsp:spPr>
        <a:xfrm>
          <a:off x="8200019" y="1689908"/>
          <a:ext cx="2265069" cy="2265069"/>
        </a:xfrm>
        <a:prstGeom prst="circularArrow">
          <a:avLst>
            <a:gd name="adj1" fmla="val 2521"/>
            <a:gd name="adj2" fmla="val 305671"/>
            <a:gd name="adj3" fmla="val 19518819"/>
            <a:gd name="adj4" fmla="val 12575511"/>
            <a:gd name="adj5" fmla="val 29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4FBDD-441D-4C80-9E2C-1C1D584AD157}">
      <dsp:nvSpPr>
        <dsp:cNvPr id="0" name=""/>
        <dsp:cNvSpPr/>
      </dsp:nvSpPr>
      <dsp:spPr>
        <a:xfrm>
          <a:off x="7559078" y="2293724"/>
          <a:ext cx="1684908" cy="6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Modélisation</a:t>
          </a:r>
        </a:p>
      </dsp:txBody>
      <dsp:txXfrm>
        <a:off x="7578703" y="2313349"/>
        <a:ext cx="1645658" cy="630782"/>
      </dsp:txXfrm>
    </dsp:sp>
    <dsp:sp modelId="{9ECF5C86-4D43-4507-885A-CE56FC3BEE64}">
      <dsp:nvSpPr>
        <dsp:cNvPr id="0" name=""/>
        <dsp:cNvSpPr/>
      </dsp:nvSpPr>
      <dsp:spPr>
        <a:xfrm>
          <a:off x="9515897" y="2628741"/>
          <a:ext cx="1895522" cy="1563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/>
            <a:t>Dév</a:t>
          </a:r>
          <a:r>
            <a:rPr lang="fr-FR" sz="1700" kern="1200" dirty="0"/>
            <a:t>. Local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Déploiement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Cloud</a:t>
          </a:r>
        </a:p>
      </dsp:txBody>
      <dsp:txXfrm>
        <a:off x="9551875" y="2664719"/>
        <a:ext cx="1823566" cy="1156437"/>
      </dsp:txXfrm>
    </dsp:sp>
    <dsp:sp modelId="{775561A7-FD5F-4220-B40B-CCB5846025BE}">
      <dsp:nvSpPr>
        <dsp:cNvPr id="0" name=""/>
        <dsp:cNvSpPr/>
      </dsp:nvSpPr>
      <dsp:spPr>
        <a:xfrm>
          <a:off x="9937125" y="3857134"/>
          <a:ext cx="1684908" cy="670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Dashboard</a:t>
          </a:r>
        </a:p>
      </dsp:txBody>
      <dsp:txXfrm>
        <a:off x="9956750" y="3876759"/>
        <a:ext cx="1645658" cy="630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40D04-DBCF-4C15-979C-3CB9A3EFAA30}">
      <dsp:nvSpPr>
        <dsp:cNvPr id="0" name=""/>
        <dsp:cNvSpPr/>
      </dsp:nvSpPr>
      <dsp:spPr>
        <a:xfrm>
          <a:off x="1563" y="1403300"/>
          <a:ext cx="1964131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Nettoyage</a:t>
          </a:r>
        </a:p>
      </dsp:txBody>
      <dsp:txXfrm>
        <a:off x="1563" y="1403300"/>
        <a:ext cx="1964131" cy="489600"/>
      </dsp:txXfrm>
    </dsp:sp>
    <dsp:sp modelId="{49746F08-C9B9-4FAF-BA67-7479389CA707}">
      <dsp:nvSpPr>
        <dsp:cNvPr id="0" name=""/>
        <dsp:cNvSpPr/>
      </dsp:nvSpPr>
      <dsp:spPr>
        <a:xfrm>
          <a:off x="403854" y="1892900"/>
          <a:ext cx="1964131" cy="2275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Types de données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Valeurs aberrantes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Valeurs manquantes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Imputation</a:t>
          </a:r>
        </a:p>
      </dsp:txBody>
      <dsp:txXfrm>
        <a:off x="461381" y="1950427"/>
        <a:ext cx="1849077" cy="2160821"/>
      </dsp:txXfrm>
    </dsp:sp>
    <dsp:sp modelId="{4488CA0B-3359-451D-B652-80DA1F4FFC93}">
      <dsp:nvSpPr>
        <dsp:cNvPr id="0" name=""/>
        <dsp:cNvSpPr/>
      </dsp:nvSpPr>
      <dsp:spPr>
        <a:xfrm>
          <a:off x="2263449" y="1403595"/>
          <a:ext cx="631241" cy="489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263449" y="1501397"/>
        <a:ext cx="484538" cy="293407"/>
      </dsp:txXfrm>
    </dsp:sp>
    <dsp:sp modelId="{1D5B221E-A9FC-4D91-A313-143A2ED2479E}">
      <dsp:nvSpPr>
        <dsp:cNvPr id="0" name=""/>
        <dsp:cNvSpPr/>
      </dsp:nvSpPr>
      <dsp:spPr>
        <a:xfrm>
          <a:off x="3156714" y="1403300"/>
          <a:ext cx="1964131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Feature</a:t>
          </a:r>
          <a:r>
            <a:rPr lang="fr-FR" sz="1700" kern="1200" dirty="0"/>
            <a:t> engineering</a:t>
          </a:r>
        </a:p>
      </dsp:txBody>
      <dsp:txXfrm>
        <a:off x="3156714" y="1403300"/>
        <a:ext cx="1964131" cy="489600"/>
      </dsp:txXfrm>
    </dsp:sp>
    <dsp:sp modelId="{52EF20BD-E486-4FB3-A5AB-443682CC3FB2}">
      <dsp:nvSpPr>
        <dsp:cNvPr id="0" name=""/>
        <dsp:cNvSpPr/>
      </dsp:nvSpPr>
      <dsp:spPr>
        <a:xfrm>
          <a:off x="3559006" y="1892900"/>
          <a:ext cx="1964131" cy="2275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Manuel : compréhension métier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Automatique : variables statistiques (min, max, </a:t>
          </a:r>
          <a:r>
            <a:rPr lang="fr-FR" sz="1700" kern="1200" dirty="0" err="1"/>
            <a:t>sum</a:t>
          </a:r>
          <a:r>
            <a:rPr lang="fr-FR" sz="1700" kern="1200" dirty="0"/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Encodage</a:t>
          </a:r>
        </a:p>
      </dsp:txBody>
      <dsp:txXfrm>
        <a:off x="3616533" y="1950427"/>
        <a:ext cx="1849077" cy="2160821"/>
      </dsp:txXfrm>
    </dsp:sp>
    <dsp:sp modelId="{EE98AEF5-F603-4403-8363-C2507261FE80}">
      <dsp:nvSpPr>
        <dsp:cNvPr id="0" name=""/>
        <dsp:cNvSpPr/>
      </dsp:nvSpPr>
      <dsp:spPr>
        <a:xfrm>
          <a:off x="5418601" y="1403595"/>
          <a:ext cx="631241" cy="489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5418601" y="1501397"/>
        <a:ext cx="484538" cy="293407"/>
      </dsp:txXfrm>
    </dsp:sp>
    <dsp:sp modelId="{D8EE29F8-A2B7-4F86-91D5-B67A04664876}">
      <dsp:nvSpPr>
        <dsp:cNvPr id="0" name=""/>
        <dsp:cNvSpPr/>
      </dsp:nvSpPr>
      <dsp:spPr>
        <a:xfrm>
          <a:off x="6311866" y="1403300"/>
          <a:ext cx="1964131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Assemblage</a:t>
          </a:r>
        </a:p>
      </dsp:txBody>
      <dsp:txXfrm>
        <a:off x="6311866" y="1403300"/>
        <a:ext cx="1964131" cy="489600"/>
      </dsp:txXfrm>
    </dsp:sp>
    <dsp:sp modelId="{58859696-EED6-46D5-B10E-8824831034CD}">
      <dsp:nvSpPr>
        <dsp:cNvPr id="0" name=""/>
        <dsp:cNvSpPr/>
      </dsp:nvSpPr>
      <dsp:spPr>
        <a:xfrm>
          <a:off x="6714158" y="1892900"/>
          <a:ext cx="1964131" cy="2275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Merge des tables traitées</a:t>
          </a:r>
        </a:p>
      </dsp:txBody>
      <dsp:txXfrm>
        <a:off x="6771685" y="1950427"/>
        <a:ext cx="1849077" cy="2160821"/>
      </dsp:txXfrm>
    </dsp:sp>
    <dsp:sp modelId="{3D1057EC-AC89-4CE5-8DF7-9F0073FFFC32}">
      <dsp:nvSpPr>
        <dsp:cNvPr id="0" name=""/>
        <dsp:cNvSpPr/>
      </dsp:nvSpPr>
      <dsp:spPr>
        <a:xfrm>
          <a:off x="8573753" y="1403595"/>
          <a:ext cx="631241" cy="489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8573753" y="1501397"/>
        <a:ext cx="484538" cy="293407"/>
      </dsp:txXfrm>
    </dsp:sp>
    <dsp:sp modelId="{0A0FA670-74A1-4AE5-96BD-0A1C55339FD2}">
      <dsp:nvSpPr>
        <dsp:cNvPr id="0" name=""/>
        <dsp:cNvSpPr/>
      </dsp:nvSpPr>
      <dsp:spPr>
        <a:xfrm>
          <a:off x="9467018" y="1403300"/>
          <a:ext cx="1964131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Feature</a:t>
          </a:r>
          <a:r>
            <a:rPr lang="fr-FR" sz="1700" kern="1200" dirty="0"/>
            <a:t> </a:t>
          </a:r>
          <a:r>
            <a:rPr lang="fr-FR" sz="1700" kern="1200" dirty="0" err="1"/>
            <a:t>Selection</a:t>
          </a:r>
          <a:endParaRPr lang="fr-FR" sz="1700" kern="1200" dirty="0"/>
        </a:p>
      </dsp:txBody>
      <dsp:txXfrm>
        <a:off x="9467018" y="1403300"/>
        <a:ext cx="1964131" cy="489600"/>
      </dsp:txXfrm>
    </dsp:sp>
    <dsp:sp modelId="{5EF54A80-ECAE-4F06-AFE4-EAC4E10888C5}">
      <dsp:nvSpPr>
        <dsp:cNvPr id="0" name=""/>
        <dsp:cNvSpPr/>
      </dsp:nvSpPr>
      <dsp:spPr>
        <a:xfrm>
          <a:off x="9869310" y="1892900"/>
          <a:ext cx="1964131" cy="2275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Colinéarité des variables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Suppression de variables avec valeurs manquantes</a:t>
          </a:r>
        </a:p>
      </dsp:txBody>
      <dsp:txXfrm>
        <a:off x="9926837" y="1950427"/>
        <a:ext cx="1849077" cy="2160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2E67-5C0B-4D42-840A-BD3FCF8A8DA1}">
      <dsp:nvSpPr>
        <dsp:cNvPr id="0" name=""/>
        <dsp:cNvSpPr/>
      </dsp:nvSpPr>
      <dsp:spPr>
        <a:xfrm>
          <a:off x="1830841" y="199442"/>
          <a:ext cx="3958161" cy="137461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87763-CAA3-42E8-87E2-858930298377}">
      <dsp:nvSpPr>
        <dsp:cNvPr id="0" name=""/>
        <dsp:cNvSpPr/>
      </dsp:nvSpPr>
      <dsp:spPr>
        <a:xfrm>
          <a:off x="3432516" y="3565413"/>
          <a:ext cx="767085" cy="49093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E83A7-CEBD-40DF-8955-802AA5440417}">
      <dsp:nvSpPr>
        <dsp:cNvPr id="0" name=""/>
        <dsp:cNvSpPr/>
      </dsp:nvSpPr>
      <dsp:spPr>
        <a:xfrm>
          <a:off x="1975053" y="3958161"/>
          <a:ext cx="3682010" cy="920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On garde les </a:t>
          </a:r>
          <a:r>
            <a:rPr lang="fr-FR" sz="1700" kern="1200" dirty="0" err="1"/>
            <a:t>features</a:t>
          </a:r>
          <a:r>
            <a:rPr lang="fr-FR" sz="1700" kern="1200" dirty="0"/>
            <a:t> présentes 2 fois sur les 3 modèles de </a:t>
          </a:r>
          <a:r>
            <a:rPr lang="fr-FR" sz="1700" kern="1200" dirty="0" err="1"/>
            <a:t>feature</a:t>
          </a:r>
          <a:r>
            <a:rPr lang="fr-FR" sz="1700" kern="1200" dirty="0"/>
            <a:t> </a:t>
          </a:r>
          <a:r>
            <a:rPr lang="fr-FR" sz="1700" kern="1200" dirty="0" err="1"/>
            <a:t>selection</a:t>
          </a:r>
          <a:r>
            <a:rPr lang="fr-FR" sz="1700" kern="1200" dirty="0"/>
            <a:t> : 230 variables</a:t>
          </a:r>
        </a:p>
      </dsp:txBody>
      <dsp:txXfrm>
        <a:off x="1975053" y="3958161"/>
        <a:ext cx="3682010" cy="920502"/>
      </dsp:txXfrm>
    </dsp:sp>
    <dsp:sp modelId="{F125DE12-CC14-4C64-97A1-61981636CC4F}">
      <dsp:nvSpPr>
        <dsp:cNvPr id="0" name=""/>
        <dsp:cNvSpPr/>
      </dsp:nvSpPr>
      <dsp:spPr>
        <a:xfrm>
          <a:off x="3269894" y="1680224"/>
          <a:ext cx="1380753" cy="13807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LightGBM</a:t>
          </a:r>
          <a:endParaRPr lang="fr-F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565 var</a:t>
          </a:r>
        </a:p>
      </dsp:txBody>
      <dsp:txXfrm>
        <a:off x="3472101" y="1882431"/>
        <a:ext cx="976339" cy="976339"/>
      </dsp:txXfrm>
    </dsp:sp>
    <dsp:sp modelId="{03D2A6C2-F306-45C6-80B0-0E60BDB1C722}">
      <dsp:nvSpPr>
        <dsp:cNvPr id="0" name=""/>
        <dsp:cNvSpPr/>
      </dsp:nvSpPr>
      <dsp:spPr>
        <a:xfrm>
          <a:off x="2281888" y="644351"/>
          <a:ext cx="1380753" cy="13807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BorutaShap</a:t>
          </a:r>
          <a:endParaRPr lang="fr-F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78 var</a:t>
          </a:r>
        </a:p>
      </dsp:txBody>
      <dsp:txXfrm>
        <a:off x="2484095" y="846558"/>
        <a:ext cx="976339" cy="976339"/>
      </dsp:txXfrm>
    </dsp:sp>
    <dsp:sp modelId="{280FEFEE-8133-4DEE-88E7-20AD7141E797}">
      <dsp:nvSpPr>
        <dsp:cNvPr id="0" name=""/>
        <dsp:cNvSpPr/>
      </dsp:nvSpPr>
      <dsp:spPr>
        <a:xfrm>
          <a:off x="3693325" y="310516"/>
          <a:ext cx="1380753" cy="13807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Boruta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229 var</a:t>
          </a:r>
        </a:p>
      </dsp:txBody>
      <dsp:txXfrm>
        <a:off x="3895532" y="512723"/>
        <a:ext cx="976339" cy="976339"/>
      </dsp:txXfrm>
    </dsp:sp>
    <dsp:sp modelId="{9DD1CD81-4ABC-4CE7-B93D-87C569C2958F}">
      <dsp:nvSpPr>
        <dsp:cNvPr id="0" name=""/>
        <dsp:cNvSpPr/>
      </dsp:nvSpPr>
      <dsp:spPr>
        <a:xfrm>
          <a:off x="1668219" y="192956"/>
          <a:ext cx="4295678" cy="34365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E26C6-0C35-41A9-B310-8E24348B40CD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4F847-2023-419F-B96C-350901C176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2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903E-8981-415A-8071-440A40666BBF}" type="datetime1">
              <a:rPr lang="fr-FR" smtClean="0"/>
              <a:t>08/09/2024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5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79A4-270C-4E67-931D-80964908CC98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ED4D-0295-429E-9BA6-FF258CE9C040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B483-2471-4301-92AB-CB181B7FFD5D}" type="datetime1">
              <a:rPr lang="fr-FR" smtClean="0"/>
              <a:t>08/09/2024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4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A9F6-B292-47BB-887D-3EB860375558}" type="datetime1">
              <a:rPr lang="fr-FR" smtClean="0"/>
              <a:t>08/09/2024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8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4519-54CD-4267-973B-01E384171564}" type="datetime1">
              <a:rPr lang="fr-FR" smtClean="0"/>
              <a:t>08/09/2024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57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7B9F-98AD-45A9-9C93-FF50A2FDB3F7}" type="datetime1">
              <a:rPr lang="fr-FR" smtClean="0"/>
              <a:t>08/09/2024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4F4-20CE-4AB6-9658-7C55BD5CC386}" type="datetime1">
              <a:rPr lang="fr-FR" smtClean="0"/>
              <a:t>08/09/2024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21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28F-CF01-49AA-AC28-BBBDFF9A4233}" type="datetime1">
              <a:rPr lang="fr-FR" smtClean="0"/>
              <a:t>08/09/2024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ED3C-C1CA-44CD-9B6F-AE4534AD2486}" type="datetime1">
              <a:rPr lang="fr-FR" smtClean="0"/>
              <a:t>08/09/2024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8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794F46-47E2-49AC-AE93-286C046875F5}" type="datetime1">
              <a:rPr lang="fr-FR" smtClean="0"/>
              <a:t>08/09/2024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FF512C-6AC7-48A4-9DF0-EC8B5704F978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ECED72-1863-497A-AFA2-3F68BA5B2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7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atisDelcourt/Projet7_OC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61B7B-1ACD-C705-B29E-47DB6E0C2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828" y="1988190"/>
            <a:ext cx="9568343" cy="2270976"/>
          </a:xfrm>
        </p:spPr>
        <p:txBody>
          <a:bodyPr>
            <a:normAutofit/>
          </a:bodyPr>
          <a:lstStyle/>
          <a:p>
            <a:r>
              <a:rPr lang="fr-FR" dirty="0"/>
              <a:t>Projet n°7 : Implémentez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260725-8CE9-9CD5-C5B0-CD5B8F9F6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84" y="4528377"/>
            <a:ext cx="11052032" cy="164592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Soutenance de projet</a:t>
            </a:r>
          </a:p>
          <a:p>
            <a:r>
              <a:rPr lang="fr-FR" dirty="0"/>
              <a:t>Formation Data </a:t>
            </a:r>
            <a:r>
              <a:rPr lang="fr-FR" dirty="0" err="1"/>
              <a:t>Scientist</a:t>
            </a:r>
            <a:r>
              <a:rPr lang="fr-FR" dirty="0"/>
              <a:t> - </a:t>
            </a:r>
            <a:r>
              <a:rPr lang="fr-FR" dirty="0" err="1"/>
              <a:t>OpenClassRooms</a:t>
            </a:r>
            <a:endParaRPr lang="fr-FR" dirty="0"/>
          </a:p>
          <a:p>
            <a:r>
              <a:rPr lang="fr-FR" dirty="0"/>
              <a:t>Matis DELCOURT</a:t>
            </a:r>
          </a:p>
          <a:p>
            <a:r>
              <a:rPr lang="fr-FR" dirty="0"/>
              <a:t>09/09/2023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B1C3F0E-EDBD-4613-E1A7-6306FCFD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037" y="6448338"/>
            <a:ext cx="339055" cy="33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BBDFC0-C944-2901-1683-B4E9E732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76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III] Démarche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32CA4-3D71-D3D0-F4E2-DBD88B161451}"/>
              </a:ext>
            </a:extLst>
          </p:cNvPr>
          <p:cNvSpPr txBox="1"/>
          <p:nvPr/>
        </p:nvSpPr>
        <p:spPr>
          <a:xfrm>
            <a:off x="178498" y="1276709"/>
            <a:ext cx="70360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 cible et choix des métriques</a:t>
            </a:r>
          </a:p>
          <a:p>
            <a:endParaRPr lang="fr-FR" b="1" dirty="0"/>
          </a:p>
          <a:p>
            <a:r>
              <a:rPr lang="fr-FR" b="1" dirty="0"/>
              <a:t>Score métier (Crédit Score)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Avec </a:t>
            </a:r>
            <a:r>
              <a:rPr lang="fr-FR" b="1" dirty="0"/>
              <a:t>Gain total </a:t>
            </a:r>
            <a:r>
              <a:rPr lang="fr-FR" dirty="0"/>
              <a:t>: calculé en utilisant les taux associés à chaque type de prédiction et en multipliant ces taux par le nombre de cas respectifs dans la matrice de confusion </a:t>
            </a:r>
            <a:r>
              <a:rPr lang="fr-FR" b="1" dirty="0"/>
              <a:t>en pénalisant 10x plus les FN que les FP.</a:t>
            </a:r>
          </a:p>
          <a:p>
            <a:r>
              <a:rPr lang="fr-FR" dirty="0"/>
              <a:t>    </a:t>
            </a:r>
            <a:r>
              <a:rPr lang="fr-FR" dirty="0" err="1"/>
              <a:t>gain_tot</a:t>
            </a:r>
            <a:r>
              <a:rPr lang="fr-FR" dirty="0"/>
              <a:t> =(</a:t>
            </a:r>
            <a:r>
              <a:rPr lang="fr-FR" dirty="0" err="1"/>
              <a:t>tn×taux_tn</a:t>
            </a:r>
            <a:r>
              <a:rPr lang="fr-FR" dirty="0"/>
              <a:t>) + (</a:t>
            </a:r>
            <a:r>
              <a:rPr lang="fr-FR" dirty="0" err="1"/>
              <a:t>fp×taux_fp</a:t>
            </a:r>
            <a:r>
              <a:rPr lang="fr-FR" dirty="0"/>
              <a:t>) + (</a:t>
            </a:r>
            <a:r>
              <a:rPr lang="fr-FR" dirty="0" err="1"/>
              <a:t>fn×taux_fn</a:t>
            </a:r>
            <a:r>
              <a:rPr lang="fr-FR" dirty="0"/>
              <a:t>) + (</a:t>
            </a:r>
            <a:r>
              <a:rPr lang="fr-FR" dirty="0" err="1"/>
              <a:t>tp×taux_tp</a:t>
            </a:r>
            <a:r>
              <a:rPr lang="fr-FR" dirty="0"/>
              <a:t>)</a:t>
            </a:r>
          </a:p>
          <a:p>
            <a:r>
              <a:rPr lang="fr-FR" b="1" dirty="0"/>
              <a:t>Gain maximum </a:t>
            </a:r>
            <a:r>
              <a:rPr lang="fr-FR" dirty="0"/>
              <a:t>: hypothèse où toutes les prédictions sont correctes (aucune erreur de classification) :</a:t>
            </a:r>
          </a:p>
          <a:p>
            <a:r>
              <a:rPr lang="fr-FR" dirty="0"/>
              <a:t>    </a:t>
            </a:r>
            <a:r>
              <a:rPr lang="fr-FR" dirty="0" err="1"/>
              <a:t>gain_max</a:t>
            </a:r>
            <a:r>
              <a:rPr lang="fr-FR" dirty="0"/>
              <a:t>=(</a:t>
            </a:r>
            <a:r>
              <a:rPr lang="fr-FR" dirty="0" err="1"/>
              <a:t>fp+tn</a:t>
            </a:r>
            <a:r>
              <a:rPr lang="fr-FR" dirty="0"/>
              <a:t>) × </a:t>
            </a:r>
            <a:r>
              <a:rPr lang="fr-FR" dirty="0" err="1"/>
              <a:t>taux_tn</a:t>
            </a:r>
            <a:r>
              <a:rPr lang="fr-FR" dirty="0"/>
              <a:t> + (</a:t>
            </a:r>
            <a:r>
              <a:rPr lang="fr-FR" dirty="0" err="1"/>
              <a:t>fn+tp</a:t>
            </a:r>
            <a:r>
              <a:rPr lang="fr-FR" dirty="0"/>
              <a:t>) × </a:t>
            </a:r>
            <a:r>
              <a:rPr lang="fr-FR" dirty="0" err="1"/>
              <a:t>taux_tp</a:t>
            </a:r>
            <a:endParaRPr lang="fr-FR" dirty="0"/>
          </a:p>
          <a:p>
            <a:r>
              <a:rPr lang="fr-FR" b="1" dirty="0"/>
              <a:t>Gain minimum </a:t>
            </a:r>
            <a:r>
              <a:rPr lang="fr-FR" dirty="0"/>
              <a:t>: hypothèse où la banque fait uniquement des erreurs (aucune prédiction correcte) :</a:t>
            </a:r>
          </a:p>
          <a:p>
            <a:r>
              <a:rPr lang="fr-FR" dirty="0"/>
              <a:t>    </a:t>
            </a:r>
            <a:r>
              <a:rPr lang="fr-FR" dirty="0" err="1"/>
              <a:t>gain_min</a:t>
            </a:r>
            <a:r>
              <a:rPr lang="fr-FR" dirty="0"/>
              <a:t>=(</a:t>
            </a:r>
            <a:r>
              <a:rPr lang="fr-FR" dirty="0" err="1"/>
              <a:t>fp+tn</a:t>
            </a:r>
            <a:r>
              <a:rPr lang="fr-FR" dirty="0"/>
              <a:t>) × </a:t>
            </a:r>
            <a:r>
              <a:rPr lang="fr-FR" dirty="0" err="1"/>
              <a:t>taux_fp</a:t>
            </a:r>
            <a:r>
              <a:rPr lang="fr-FR" dirty="0"/>
              <a:t> + (</a:t>
            </a:r>
            <a:r>
              <a:rPr lang="fr-FR" dirty="0" err="1"/>
              <a:t>fn+tp</a:t>
            </a:r>
            <a:r>
              <a:rPr lang="fr-FR" dirty="0"/>
              <a:t>) × </a:t>
            </a:r>
            <a:r>
              <a:rPr lang="fr-FR" dirty="0" err="1"/>
              <a:t>taux_fn</a:t>
            </a:r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FN = Faux Négatifs | FP = Faux positifs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CF37E3-8276-657C-4779-F46B0E3B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10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EC9D6B-6F38-CE17-DDA2-84D89FFD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5" y="2353768"/>
            <a:ext cx="29813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3C1E339-EA7F-09B0-4697-3D121DD8889A}"/>
              </a:ext>
            </a:extLst>
          </p:cNvPr>
          <p:cNvSpPr txBox="1"/>
          <p:nvPr/>
        </p:nvSpPr>
        <p:spPr>
          <a:xfrm>
            <a:off x="7877262" y="1805217"/>
            <a:ext cx="4035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AUC (Area Under </a:t>
            </a:r>
            <a:r>
              <a:rPr lang="fr-FR" b="1" dirty="0" err="1"/>
              <a:t>Curve</a:t>
            </a:r>
            <a:r>
              <a:rPr lang="fr-F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Aire sous la courbe ROC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X_plot</a:t>
            </a:r>
            <a:r>
              <a:rPr lang="fr-FR" dirty="0"/>
              <a:t>(ROC) = Taux de faux positifs | </a:t>
            </a:r>
            <a:r>
              <a:rPr lang="fr-FR" dirty="0" err="1"/>
              <a:t>Y_plot</a:t>
            </a:r>
            <a:r>
              <a:rPr lang="fr-FR" dirty="0"/>
              <a:t>(ROC) = Taux de vrais positifs</a:t>
            </a:r>
          </a:p>
          <a:p>
            <a:pPr marL="285750" indent="-285750">
              <a:buFontTx/>
              <a:buChar char="-"/>
            </a:pPr>
            <a:r>
              <a:rPr lang="fr-FR" dirty="0"/>
              <a:t>AUC = 1 : classifieur parfait</a:t>
            </a:r>
          </a:p>
          <a:p>
            <a:endParaRPr lang="fr-F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F2A453-0AAD-BE3D-E486-F8C001E1B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61" y="3429000"/>
            <a:ext cx="3551602" cy="27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III] Démarche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32CA4-3D71-D3D0-F4E2-DBD88B161451}"/>
              </a:ext>
            </a:extLst>
          </p:cNvPr>
          <p:cNvSpPr txBox="1"/>
          <p:nvPr/>
        </p:nvSpPr>
        <p:spPr>
          <a:xfrm>
            <a:off x="178497" y="1276709"/>
            <a:ext cx="61931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Modélisation &amp; ML Flow</a:t>
            </a:r>
          </a:p>
          <a:p>
            <a:endParaRPr lang="fr-FR" b="1" dirty="0"/>
          </a:p>
          <a:p>
            <a:r>
              <a:rPr lang="fr-FR" b="1" dirty="0"/>
              <a:t>Utilisation de ML Flow UI pour tracker les expériences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Comment les runs se sont effectuées pour chaque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Comparer les métriques entre chaque modèle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Récupérer le meilleur modèle</a:t>
            </a:r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3D5EB00-B189-28EF-7779-92CCA6FD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7E3E37-B131-BEFA-E323-71032190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10" y="1730418"/>
            <a:ext cx="5696592" cy="25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BB3A01-DA62-FA73-4602-E5EA2453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" y="3669535"/>
            <a:ext cx="5979214" cy="26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0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III] Démarche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32CA4-3D71-D3D0-F4E2-DBD88B161451}"/>
              </a:ext>
            </a:extLst>
          </p:cNvPr>
          <p:cNvSpPr txBox="1"/>
          <p:nvPr/>
        </p:nvSpPr>
        <p:spPr>
          <a:xfrm>
            <a:off x="178497" y="1276709"/>
            <a:ext cx="286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Rééquilibrage des classes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3A701B-B50B-9317-571D-D8E20832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7212" y="6377311"/>
            <a:ext cx="365760" cy="365760"/>
          </a:xfrm>
        </p:spPr>
        <p:txBody>
          <a:bodyPr/>
          <a:lstStyle/>
          <a:p>
            <a:fld id="{8AECED72-1863-497A-AFA2-3F68BA5B2C4B}" type="slidenum">
              <a:rPr lang="fr-FR" smtClean="0"/>
              <a:t>12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162B24-BF6C-7428-1ABE-B2CFAAE51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5" y="1726173"/>
            <a:ext cx="4145778" cy="30138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228100F-9EFD-23DD-66A2-04CCF8D17E6E}"/>
              </a:ext>
            </a:extLst>
          </p:cNvPr>
          <p:cNvSpPr txBox="1"/>
          <p:nvPr/>
        </p:nvSpPr>
        <p:spPr>
          <a:xfrm>
            <a:off x="4600411" y="1726173"/>
            <a:ext cx="7156801" cy="504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fr-FR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 trompeuse 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Un modèle qui prédit toujours la classe majoritaire obtiendra une précision (</a:t>
            </a: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élevée malgré le fait qu'il ne soit pas vraiment efficace.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fr-FR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Biais du modèle 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Car il est davantage "récompensé" pour avoir correctement prédit cette classe étant donnée sa prédominance.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Plusieurs méthodes de rééquilibrage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undersampling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consiste en un sous-échantillonnage de la classe majoritaire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oversampling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sur-échantillonnage de la classe minoritaire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une combinaison d'</a:t>
            </a: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oversampling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suivi d'</a:t>
            </a: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undersampling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(possible avec SMOTE)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hyperparamètre du modèle </a:t>
            </a: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Ligthgbm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class_weight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fr-FR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balanced</a:t>
            </a:r>
            <a:r>
              <a:rPr lang="fr-F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91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III] Démarche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32CA4-3D71-D3D0-F4E2-DBD88B161451}"/>
              </a:ext>
            </a:extLst>
          </p:cNvPr>
          <p:cNvSpPr txBox="1"/>
          <p:nvPr/>
        </p:nvSpPr>
        <p:spPr>
          <a:xfrm>
            <a:off x="178497" y="1276709"/>
            <a:ext cx="118350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Synthèse des résultats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Résultats meilleurs pour modèles : </a:t>
            </a:r>
            <a:r>
              <a:rPr lang="fr-FR" dirty="0" err="1"/>
              <a:t>CatBoost</a:t>
            </a:r>
            <a:r>
              <a:rPr lang="fr-FR" dirty="0"/>
              <a:t>, </a:t>
            </a:r>
            <a:r>
              <a:rPr lang="fr-FR" dirty="0" err="1"/>
              <a:t>GradientBoosting</a:t>
            </a:r>
            <a:r>
              <a:rPr lang="fr-FR" dirty="0"/>
              <a:t>, LGBM, </a:t>
            </a:r>
            <a:r>
              <a:rPr lang="fr-FR" dirty="0" err="1"/>
              <a:t>XgBoost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CatBoost</a:t>
            </a:r>
            <a:r>
              <a:rPr lang="fr-FR" dirty="0"/>
              <a:t> lent : mais </a:t>
            </a:r>
            <a:r>
              <a:rPr lang="fr-FR" dirty="0" err="1"/>
              <a:t>dashboard</a:t>
            </a:r>
            <a:r>
              <a:rPr lang="fr-FR" dirty="0"/>
              <a:t> interactif, temps d’exécution essentiel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LightGBM</a:t>
            </a:r>
            <a:r>
              <a:rPr lang="fr-FR" dirty="0"/>
              <a:t> le plus rapide</a:t>
            </a:r>
          </a:p>
          <a:p>
            <a:endParaRPr lang="fr-FR" b="1" dirty="0"/>
          </a:p>
          <a:p>
            <a:r>
              <a:rPr lang="fr-FR" dirty="0"/>
              <a:t>Modèle retenu sera </a:t>
            </a:r>
            <a:r>
              <a:rPr lang="fr-FR" b="1" dirty="0" err="1"/>
              <a:t>Lightgbm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23DCC7-16BC-B18A-3802-6F151BBC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13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793C1A-BD04-669F-887A-153FB293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1" y="3484245"/>
            <a:ext cx="452437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8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III] Démarche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32CA4-3D71-D3D0-F4E2-DBD88B161451}"/>
              </a:ext>
            </a:extLst>
          </p:cNvPr>
          <p:cNvSpPr txBox="1"/>
          <p:nvPr/>
        </p:nvSpPr>
        <p:spPr>
          <a:xfrm>
            <a:off x="178497" y="1276709"/>
            <a:ext cx="11835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Synthèse des résultats</a:t>
            </a:r>
          </a:p>
          <a:p>
            <a:endParaRPr lang="fr-FR" b="1" dirty="0"/>
          </a:p>
          <a:p>
            <a:r>
              <a:rPr lang="fr-FR" b="1" dirty="0"/>
              <a:t>Optimisation de paramètres : </a:t>
            </a:r>
            <a:r>
              <a:rPr lang="fr-FR" dirty="0" err="1"/>
              <a:t>Optuna</a:t>
            </a:r>
            <a:r>
              <a:rPr lang="fr-FR" dirty="0"/>
              <a:t> intégrée à LGBM</a:t>
            </a:r>
          </a:p>
          <a:p>
            <a:endParaRPr lang="fr-FR" b="1" dirty="0"/>
          </a:p>
          <a:p>
            <a:r>
              <a:rPr lang="fr-FR" b="1" dirty="0"/>
              <a:t>Optimisation avec recherche du seuil de probabilité optimal 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23DCC7-16BC-B18A-3802-6F151BBC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14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262472-8E3A-8C67-C7B0-4CEE44B0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8" y="2949250"/>
            <a:ext cx="5016615" cy="282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A555067-8253-426E-162C-5A653104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39" y="2884312"/>
            <a:ext cx="6200033" cy="21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E8F5E95-91C2-FA52-8E8A-FB053EFF3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73" y="5257800"/>
            <a:ext cx="4761611" cy="1251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3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III] Démarche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32CA4-3D71-D3D0-F4E2-DBD88B161451}"/>
              </a:ext>
            </a:extLst>
          </p:cNvPr>
          <p:cNvSpPr txBox="1"/>
          <p:nvPr/>
        </p:nvSpPr>
        <p:spPr>
          <a:xfrm>
            <a:off x="178497" y="1276709"/>
            <a:ext cx="25731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Synthèse des résultats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23DCC7-16BC-B18A-3802-6F151BBC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E20833-EA8E-D8D3-85EF-99F9B6DA6D3D}"/>
              </a:ext>
            </a:extLst>
          </p:cNvPr>
          <p:cNvSpPr txBox="1"/>
          <p:nvPr/>
        </p:nvSpPr>
        <p:spPr>
          <a:xfrm>
            <a:off x="77829" y="5756255"/>
            <a:ext cx="637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rgbClr val="FFFFFF"/>
              </a:buClr>
              <a:buSzPts val="1600"/>
              <a:defRPr/>
            </a:pPr>
            <a:r>
              <a:rPr lang="fr-FR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Aucune </a:t>
            </a:r>
            <a:r>
              <a:rPr lang="fr-FR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fr-FR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n’est anormalement élevée par rapport aux autres</a:t>
            </a:r>
            <a:endParaRPr lang="fr-FR" b="0" noProof="1">
              <a:solidFill>
                <a:srgbClr val="FFFFFF"/>
              </a:solidFill>
              <a:cs typeface="Times New Roman" panose="02020603050405020304" pitchFamily="18" charset="0"/>
              <a:sym typeface="Catamaran"/>
            </a:endParaRPr>
          </a:p>
          <a:p>
            <a:pPr marL="0" indent="0">
              <a:buClr>
                <a:srgbClr val="FFFFFF"/>
              </a:buClr>
              <a:buSzPts val="1600"/>
              <a:defRPr/>
            </a:pPr>
            <a:r>
              <a:rPr lang="fr-FR" i="1" noProof="1">
                <a:solidFill>
                  <a:srgbClr val="FFFFFF"/>
                </a:solidFill>
                <a:cs typeface="Times New Roman" panose="02020603050405020304" pitchFamily="18" charset="0"/>
                <a:sym typeface="Catamaran"/>
              </a:rPr>
              <a:t>Pas de problème de data leakage</a:t>
            </a:r>
            <a:endParaRPr lang="fr-FR" i="1" noProof="1">
              <a:solidFill>
                <a:srgbClr val="FFFFFF"/>
              </a:solidFill>
              <a:cs typeface="Catamaran"/>
              <a:sym typeface="Catamar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8C8507-1126-9790-4D02-05F5E1EB4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1" y="1897498"/>
            <a:ext cx="87915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14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IV] PIPELINE DE Déploiement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7624E9-10B7-2FE7-DED1-CB0C94B7BDEE}"/>
              </a:ext>
            </a:extLst>
          </p:cNvPr>
          <p:cNvSpPr txBox="1"/>
          <p:nvPr/>
        </p:nvSpPr>
        <p:spPr>
          <a:xfrm>
            <a:off x="178497" y="1276709"/>
            <a:ext cx="5264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GitHub : </a:t>
            </a:r>
          </a:p>
          <a:p>
            <a:endParaRPr lang="fr-FR" b="1" dirty="0"/>
          </a:p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https://github.com/MatisDelcourt/Projet7_OCR</a:t>
            </a:r>
            <a:endParaRPr lang="fr-FR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266D1F-B9A8-EAA6-CF37-CB997E51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16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63CAF8-B436-24B3-2FFF-2D5231C1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89" y="2387031"/>
            <a:ext cx="57729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773D33D-7840-71B8-D1DB-EE987FB4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" y="2648684"/>
            <a:ext cx="5723649" cy="290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1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IV] PIPELINE DE Déploiement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7624E9-10B7-2FE7-DED1-CB0C94B7BDEE}"/>
              </a:ext>
            </a:extLst>
          </p:cNvPr>
          <p:cNvSpPr txBox="1"/>
          <p:nvPr/>
        </p:nvSpPr>
        <p:spPr>
          <a:xfrm>
            <a:off x="178497" y="1276709"/>
            <a:ext cx="5979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Tests unitaires pour API :</a:t>
            </a:r>
          </a:p>
          <a:p>
            <a:endParaRPr lang="fr-FR" b="1" dirty="0"/>
          </a:p>
          <a:p>
            <a:r>
              <a:rPr lang="fr-FR" dirty="0"/>
              <a:t>- Teste la route racine pour s'assurer qu'elle retourne le message de bienvenue.</a:t>
            </a:r>
          </a:p>
          <a:p>
            <a:r>
              <a:rPr lang="fr-FR" dirty="0"/>
              <a:t>- Teste la route de prédiction pour s'assurer qu'elle retourne les résultats attendus</a:t>
            </a:r>
          </a:p>
          <a:p>
            <a:r>
              <a:rPr lang="fr-FR" dirty="0"/>
              <a:t>- Teste le chargement correct du modèle</a:t>
            </a:r>
          </a:p>
          <a:p>
            <a:r>
              <a:rPr lang="fr-FR" dirty="0"/>
              <a:t>- Teste la performance de la réponse de l'API</a:t>
            </a:r>
          </a:p>
          <a:p>
            <a:r>
              <a:rPr lang="fr-FR" dirty="0"/>
              <a:t>- Teste que la réponse de l'API est bien formatée</a:t>
            </a:r>
          </a:p>
          <a:p>
            <a:r>
              <a:rPr lang="fr-FR" dirty="0"/>
              <a:t>- Teste que le score prédit par l'API est bien fourni et donne une valeur positive.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12407D-C4B6-160C-33C4-58C53DAD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17</a:t>
            </a:fld>
            <a:endParaRPr lang="fr-FR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57C558B-A96C-11CE-000D-8010D7AB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82" y="4860449"/>
            <a:ext cx="4789689" cy="182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7116463-FBED-E1E0-446D-1A75C0A2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19" y="1900337"/>
            <a:ext cx="5637706" cy="280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7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IV] PIPELINE DE Déploiement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7624E9-10B7-2FE7-DED1-CB0C94B7BDEE}"/>
              </a:ext>
            </a:extLst>
          </p:cNvPr>
          <p:cNvSpPr txBox="1"/>
          <p:nvPr/>
        </p:nvSpPr>
        <p:spPr>
          <a:xfrm>
            <a:off x="178497" y="1276709"/>
            <a:ext cx="501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Déploiement API sur Google Cloud Platform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BEB8E4-655B-59AB-E6C4-021D536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18</a:t>
            </a:fld>
            <a:endParaRPr lang="fr-FR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0DAA3DB-AFCD-A0DA-868A-6C8B9C8C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" y="4936438"/>
            <a:ext cx="8718957" cy="16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529CF3A-E27B-ED45-1E6B-6FA6ED6A0A7A}"/>
              </a:ext>
            </a:extLst>
          </p:cNvPr>
          <p:cNvSpPr txBox="1"/>
          <p:nvPr/>
        </p:nvSpPr>
        <p:spPr>
          <a:xfrm>
            <a:off x="6635693" y="2625754"/>
            <a:ext cx="5260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Création API en local</a:t>
            </a:r>
          </a:p>
          <a:p>
            <a:pPr marL="285750" indent="-285750">
              <a:buFontTx/>
              <a:buChar char="-"/>
            </a:pPr>
            <a:r>
              <a:rPr lang="fr-FR" dirty="0"/>
              <a:t>Fichier </a:t>
            </a:r>
            <a:r>
              <a:rPr lang="fr-FR" dirty="0" err="1"/>
              <a:t>DockerFile</a:t>
            </a:r>
            <a:r>
              <a:rPr lang="fr-FR" dirty="0"/>
              <a:t>, </a:t>
            </a:r>
            <a:r>
              <a:rPr lang="fr-FR" dirty="0" err="1"/>
              <a:t>requirements</a:t>
            </a:r>
            <a:r>
              <a:rPr lang="fr-FR" dirty="0"/>
              <a:t> pour la conteneurisation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Tests unitaires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Utilisation de Google Cloud Platform : </a:t>
            </a:r>
            <a:r>
              <a:rPr lang="fr-FR" dirty="0" err="1"/>
              <a:t>Artifact</a:t>
            </a:r>
            <a:r>
              <a:rPr lang="fr-FR" dirty="0"/>
              <a:t> </a:t>
            </a:r>
            <a:r>
              <a:rPr lang="fr-FR" dirty="0" err="1"/>
              <a:t>Registry</a:t>
            </a:r>
            <a:r>
              <a:rPr lang="fr-FR" dirty="0"/>
              <a:t> &amp; Cloud Run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EDE0768C-FA31-E25C-FFC4-AC5675FF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7" y="1662492"/>
            <a:ext cx="5742583" cy="312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5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V] Analyse de data drift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EC4A7E-03D4-97DB-F22F-9F14CAE5DECA}"/>
              </a:ext>
            </a:extLst>
          </p:cNvPr>
          <p:cNvSpPr txBox="1"/>
          <p:nvPr/>
        </p:nvSpPr>
        <p:spPr>
          <a:xfrm>
            <a:off x="178497" y="1276709"/>
            <a:ext cx="74686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Résultats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- Colonnes numériques : Test statistique de Kolmogorov-Smirnov</a:t>
            </a:r>
          </a:p>
          <a:p>
            <a:r>
              <a:rPr lang="fr-FR" b="1" dirty="0"/>
              <a:t>- Colonnes catégorielles : Indicateur PSI (Population </a:t>
            </a:r>
            <a:r>
              <a:rPr lang="fr-FR" b="1" dirty="0" err="1"/>
              <a:t>Stability</a:t>
            </a:r>
            <a:r>
              <a:rPr lang="fr-FR" b="1" dirty="0"/>
              <a:t> Index)</a:t>
            </a:r>
          </a:p>
          <a:p>
            <a:r>
              <a:rPr lang="fr-FR" b="1" dirty="0"/>
              <a:t>- Seuil : 0,2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58% des colonnes ont du Data Drift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EAEF311-9CC6-EC55-3797-58D19361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61C260-5284-2CD9-4DF9-26B654DF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1" y="1852376"/>
            <a:ext cx="54387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94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61B7B-1ACD-C705-B29E-47DB6E0C2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877" y="59530"/>
            <a:ext cx="10572000" cy="1159469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999298-D9C1-8E1F-B900-02BDF618F610}"/>
              </a:ext>
            </a:extLst>
          </p:cNvPr>
          <p:cNvSpPr txBox="1"/>
          <p:nvPr/>
        </p:nvSpPr>
        <p:spPr>
          <a:xfrm>
            <a:off x="254833" y="1485211"/>
            <a:ext cx="1154008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/>
              <a:t>I] Problématique &amp; données</a:t>
            </a:r>
          </a:p>
          <a:p>
            <a:endParaRPr lang="fr-FR" sz="2500" b="1" dirty="0"/>
          </a:p>
          <a:p>
            <a:r>
              <a:rPr lang="fr-FR" sz="2500" b="1" dirty="0"/>
              <a:t>II] Traitement des données</a:t>
            </a:r>
          </a:p>
          <a:p>
            <a:endParaRPr lang="fr-FR" sz="2500" b="1" dirty="0"/>
          </a:p>
          <a:p>
            <a:r>
              <a:rPr lang="fr-FR" sz="2500" b="1" dirty="0"/>
              <a:t>III] Démarche de modélisation</a:t>
            </a:r>
          </a:p>
          <a:p>
            <a:endParaRPr lang="fr-FR" sz="2500" b="1" dirty="0"/>
          </a:p>
          <a:p>
            <a:r>
              <a:rPr lang="fr-FR" sz="2500" b="1" dirty="0"/>
              <a:t>IV] Pipeline de déploiement</a:t>
            </a:r>
          </a:p>
          <a:p>
            <a:endParaRPr lang="fr-FR" sz="2500" b="1" dirty="0"/>
          </a:p>
          <a:p>
            <a:r>
              <a:rPr lang="fr-FR" sz="2500" b="1" dirty="0"/>
              <a:t>V] Analyse de Data Drift</a:t>
            </a:r>
          </a:p>
          <a:p>
            <a:endParaRPr lang="fr-FR" sz="2500" b="1" dirty="0"/>
          </a:p>
          <a:p>
            <a:r>
              <a:rPr lang="fr-FR" sz="2500" b="1" dirty="0"/>
              <a:t>VI] Démonstration du </a:t>
            </a:r>
            <a:r>
              <a:rPr lang="fr-FR" sz="2500" b="1" dirty="0" err="1"/>
              <a:t>dashboard</a:t>
            </a:r>
            <a:endParaRPr lang="fr-FR" sz="25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19866B-BCC8-8662-BA24-160AE691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2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V] Analyse de data drift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EC4A7E-03D4-97DB-F22F-9F14CAE5DECA}"/>
              </a:ext>
            </a:extLst>
          </p:cNvPr>
          <p:cNvSpPr txBox="1"/>
          <p:nvPr/>
        </p:nvSpPr>
        <p:spPr>
          <a:xfrm>
            <a:off x="178497" y="1276709"/>
            <a:ext cx="3277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 colonne numérique</a:t>
            </a:r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B59D30A-2EBB-E378-CC2D-E721FB70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20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852DE0-E9BB-0139-3DCD-BD916F55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6" y="1695063"/>
            <a:ext cx="10580425" cy="45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51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VI] Démonstration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1DFBB8-A497-B56D-08B2-C2CBB91A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10682D-0048-3BED-5CA0-C4685459CE0A}"/>
              </a:ext>
            </a:extLst>
          </p:cNvPr>
          <p:cNvSpPr txBox="1"/>
          <p:nvPr/>
        </p:nvSpPr>
        <p:spPr>
          <a:xfrm>
            <a:off x="3381474" y="3429000"/>
            <a:ext cx="542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https://projet7ocr-ttzq4xpcjvk7p9ngxuhdrg.streamlit.app</a:t>
            </a:r>
          </a:p>
        </p:txBody>
      </p:sp>
    </p:spTree>
    <p:extLst>
      <p:ext uri="{BB962C8B-B14F-4D97-AF65-F5344CB8AC3E}">
        <p14:creationId xmlns:p14="http://schemas.microsoft.com/office/powerpoint/2010/main" val="245687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011CEFE6-4BFD-345A-C061-B14B134E2B14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I] Problématique &amp; </a:t>
            </a:r>
            <a:r>
              <a:rPr lang="fr-FR" dirty="0" err="1"/>
              <a:t>DOnnées</a:t>
            </a:r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B89D34C4-21E4-DE91-2377-1DA0A950B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06326"/>
              </p:ext>
            </p:extLst>
          </p:nvPr>
        </p:nvGraphicFramePr>
        <p:xfrm>
          <a:off x="2179273" y="1487923"/>
          <a:ext cx="7833454" cy="512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55B937-DF0A-8474-D035-55D9C5A9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10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011CEFE6-4BFD-345A-C061-B14B134E2B14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I] Problématique &amp; </a:t>
            </a:r>
            <a:r>
              <a:rPr lang="fr-FR" dirty="0" err="1"/>
              <a:t>DOnnées</a:t>
            </a:r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19227CC5-1555-7A01-0B2A-EC8262496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10253"/>
              </p:ext>
            </p:extLst>
          </p:nvPr>
        </p:nvGraphicFramePr>
        <p:xfrm>
          <a:off x="283127" y="377505"/>
          <a:ext cx="11625744" cy="6820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004702-60F2-2F41-8C9C-1515FD2F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8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011CEFE6-4BFD-345A-C061-B14B134E2B14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I] Problématique &amp; </a:t>
            </a:r>
            <a:r>
              <a:rPr lang="fr-FR" dirty="0" err="1"/>
              <a:t>DOnnées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922489-A3F5-CFD0-31DC-287AFA4257DC}"/>
              </a:ext>
            </a:extLst>
          </p:cNvPr>
          <p:cNvSpPr txBox="1"/>
          <p:nvPr/>
        </p:nvSpPr>
        <p:spPr>
          <a:xfrm>
            <a:off x="268448" y="1426128"/>
            <a:ext cx="585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Jeu de données </a:t>
            </a:r>
            <a:r>
              <a:rPr lang="fr-FR" dirty="0"/>
              <a:t>: 8 fichiers – 307511 clients – 218 variables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A3206B-5D53-E2D6-730A-855BBD09DCE0}"/>
              </a:ext>
            </a:extLst>
          </p:cNvPr>
          <p:cNvSpPr txBox="1"/>
          <p:nvPr/>
        </p:nvSpPr>
        <p:spPr>
          <a:xfrm>
            <a:off x="8120543" y="3112316"/>
            <a:ext cx="3520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 </a:t>
            </a:r>
            <a:r>
              <a:rPr lang="fr-FR" dirty="0" err="1"/>
              <a:t>CSVs</a:t>
            </a:r>
            <a:r>
              <a:rPr lang="fr-FR" dirty="0"/>
              <a:t> décrivant les historiques bancaires des clients issus de « prêts à dépenser »</a:t>
            </a:r>
          </a:p>
          <a:p>
            <a:endParaRPr lang="fr-FR" dirty="0"/>
          </a:p>
          <a:p>
            <a:r>
              <a:rPr lang="fr-FR" dirty="0"/>
              <a:t>1 CSV définissant toutes les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BA8B51A-700A-A02A-94D8-F622FE15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6" y="2025011"/>
            <a:ext cx="7164198" cy="45849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89C7B7-4F04-1B95-FED4-67237234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9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II] TRAITEMENT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7624E9-10B7-2FE7-DED1-CB0C94B7BDEE}"/>
              </a:ext>
            </a:extLst>
          </p:cNvPr>
          <p:cNvSpPr txBox="1"/>
          <p:nvPr/>
        </p:nvSpPr>
        <p:spPr>
          <a:xfrm>
            <a:off x="178497" y="1276709"/>
            <a:ext cx="1819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Pré-traitement</a:t>
            </a:r>
          </a:p>
          <a:p>
            <a:endParaRPr lang="fr-FR" b="1" dirty="0"/>
          </a:p>
          <a:p>
            <a:endParaRPr lang="fr-FR" b="1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F96EB11-954E-0CE8-7F79-DE5F8BBED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22321"/>
              </p:ext>
            </p:extLst>
          </p:nvPr>
        </p:nvGraphicFramePr>
        <p:xfrm>
          <a:off x="178497" y="642961"/>
          <a:ext cx="11835005" cy="5572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6E3E74-8773-A25C-B10B-FB9FBB3B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85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II] TRAITEMENT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7624E9-10B7-2FE7-DED1-CB0C94B7BDEE}"/>
              </a:ext>
            </a:extLst>
          </p:cNvPr>
          <p:cNvSpPr txBox="1"/>
          <p:nvPr/>
        </p:nvSpPr>
        <p:spPr>
          <a:xfrm>
            <a:off x="178497" y="1276709"/>
            <a:ext cx="118350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Feature</a:t>
            </a:r>
            <a:r>
              <a:rPr lang="fr-FR" b="1" dirty="0"/>
              <a:t> engineering</a:t>
            </a:r>
          </a:p>
          <a:p>
            <a:endParaRPr lang="fr-FR" b="1" dirty="0"/>
          </a:p>
          <a:p>
            <a:r>
              <a:rPr lang="fr-FR" b="1" dirty="0"/>
              <a:t>Variables automatiques :</a:t>
            </a:r>
          </a:p>
          <a:p>
            <a:r>
              <a:rPr lang="fr-FR" dirty="0"/>
              <a:t>• Création de variables statistiques : quantitatives : min, max, </a:t>
            </a:r>
            <a:r>
              <a:rPr lang="fr-FR" dirty="0" err="1"/>
              <a:t>sum</a:t>
            </a:r>
            <a:r>
              <a:rPr lang="fr-FR" dirty="0"/>
              <a:t>, </a:t>
            </a:r>
            <a:r>
              <a:rPr lang="fr-FR" dirty="0" err="1"/>
              <a:t>mean</a:t>
            </a:r>
            <a:r>
              <a:rPr lang="fr-FR" dirty="0"/>
              <a:t>, var </a:t>
            </a:r>
          </a:p>
          <a:p>
            <a:r>
              <a:rPr lang="fr-FR" dirty="0"/>
              <a:t>• Création de variables statistiques : qualitatives : </a:t>
            </a:r>
            <a:r>
              <a:rPr lang="fr-FR" dirty="0" err="1"/>
              <a:t>sum</a:t>
            </a:r>
            <a:r>
              <a:rPr lang="fr-FR" dirty="0"/>
              <a:t>, count, </a:t>
            </a:r>
            <a:r>
              <a:rPr lang="fr-FR" dirty="0" err="1"/>
              <a:t>mean</a:t>
            </a:r>
            <a:r>
              <a:rPr lang="fr-FR" dirty="0"/>
              <a:t> 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Variables manuelles :</a:t>
            </a:r>
          </a:p>
          <a:p>
            <a:endParaRPr lang="fr-FR" sz="16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Ratios financiers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Analyse des ratios entre le montant du crédit, le revenu et l'annuité du prêt pour évaluer la charge financière du demandeur.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Propriétés du véhicule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Comparaison entre l'âge du véhicule et l'emploi</a:t>
            </a:r>
            <a:endParaRPr lang="fr-FR" altLang="fr-FR" sz="1600" dirty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600" b="1" dirty="0"/>
              <a:t> Analyse de l'âge et de l'emploi</a:t>
            </a:r>
            <a:r>
              <a:rPr lang="fr-FR" altLang="fr-FR" sz="1600" dirty="0"/>
              <a:t> : Comparaison entre l'âge du demandeur et son ancienneté dans l'emploi, utile pour comprendre la stabilité professionnelle.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Situation familiale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Analyse du revenu par membre de la famille et de l'impact financier des enfants.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Caractéristiques du logement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Moyenne des informations sur l’immeuble, comme la taille et l’âge, pour estimer la valeur des actifs.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Défauts de paiement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Agrégation des observations de défauts de paiement dans l'environnement social du demandeur, pour mieux comprendre les risques.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Demandes de renseignements au bureau de crédit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Analyse des demandes d’informations antérieures pour identifier des signes de risque financier. </a:t>
            </a:r>
          </a:p>
          <a:p>
            <a:endParaRPr lang="fr-FR" sz="1600" b="1" dirty="0"/>
          </a:p>
          <a:p>
            <a:endParaRPr lang="fr-FR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432CC8-E64F-C1CC-E37E-236941B9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3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II] TRAITEMENT DES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7624E9-10B7-2FE7-DED1-CB0C94B7BDEE}"/>
              </a:ext>
            </a:extLst>
          </p:cNvPr>
          <p:cNvSpPr txBox="1"/>
          <p:nvPr/>
        </p:nvSpPr>
        <p:spPr>
          <a:xfrm>
            <a:off x="178497" y="1276709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Feature</a:t>
            </a:r>
            <a:r>
              <a:rPr lang="fr-FR" b="1" dirty="0"/>
              <a:t> </a:t>
            </a:r>
            <a:r>
              <a:rPr lang="fr-FR" b="1" dirty="0" err="1"/>
              <a:t>Selection</a:t>
            </a:r>
            <a:endParaRPr lang="fr-FR" b="1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D2DB7B1-B6CF-92DC-1AFB-9DD776478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542324"/>
              </p:ext>
            </p:extLst>
          </p:nvPr>
        </p:nvGraphicFramePr>
        <p:xfrm>
          <a:off x="2279940" y="1726345"/>
          <a:ext cx="7632118" cy="490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AE548-DDA3-FF46-0CA1-58784175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8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50B7DA3E-BE33-2521-F811-1557D4CA384F}"/>
              </a:ext>
            </a:extLst>
          </p:cNvPr>
          <p:cNvSpPr txBox="1">
            <a:spLocks/>
          </p:cNvSpPr>
          <p:nvPr/>
        </p:nvSpPr>
        <p:spPr bwMode="blackWhite">
          <a:xfrm>
            <a:off x="178497" y="37108"/>
            <a:ext cx="11835005" cy="1159469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III] Démarche de modélisation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32CA4-3D71-D3D0-F4E2-DBD88B161451}"/>
              </a:ext>
            </a:extLst>
          </p:cNvPr>
          <p:cNvSpPr txBox="1"/>
          <p:nvPr/>
        </p:nvSpPr>
        <p:spPr>
          <a:xfrm>
            <a:off x="178497" y="1276709"/>
            <a:ext cx="4146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 cible et choix des métriques</a:t>
            </a:r>
          </a:p>
          <a:p>
            <a:endParaRPr lang="fr-FR" b="1" dirty="0"/>
          </a:p>
          <a:p>
            <a:r>
              <a:rPr lang="fr-FR" b="1" dirty="0"/>
              <a:t>Classe 0 négative = non défaillant</a:t>
            </a:r>
          </a:p>
          <a:p>
            <a:r>
              <a:rPr lang="fr-FR" b="1" dirty="0"/>
              <a:t>Classe 1 positive = défaillant</a:t>
            </a:r>
          </a:p>
          <a:p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CF37E3-8276-657C-4779-F46B0E3B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ED72-1863-497A-AFA2-3F68BA5B2C4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B528F2-743A-7F89-A9BF-EDCA095E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7" y="2966156"/>
            <a:ext cx="3280563" cy="26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7A16455-5D71-61E7-00A3-A4088AAD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4375"/>
              </p:ext>
            </p:extLst>
          </p:nvPr>
        </p:nvGraphicFramePr>
        <p:xfrm>
          <a:off x="4874003" y="1936968"/>
          <a:ext cx="71394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833">
                  <a:extLst>
                    <a:ext uri="{9D8B030D-6E8A-4147-A177-3AD203B41FA5}">
                      <a16:colId xmlns:a16="http://schemas.microsoft.com/office/drawing/2014/main" val="3469366782"/>
                    </a:ext>
                  </a:extLst>
                </a:gridCol>
                <a:gridCol w="2379833">
                  <a:extLst>
                    <a:ext uri="{9D8B030D-6E8A-4147-A177-3AD203B41FA5}">
                      <a16:colId xmlns:a16="http://schemas.microsoft.com/office/drawing/2014/main" val="3832651068"/>
                    </a:ext>
                  </a:extLst>
                </a:gridCol>
                <a:gridCol w="2379833">
                  <a:extLst>
                    <a:ext uri="{9D8B030D-6E8A-4147-A177-3AD203B41FA5}">
                      <a16:colId xmlns:a16="http://schemas.microsoft.com/office/drawing/2014/main" val="2436278376"/>
                    </a:ext>
                  </a:extLst>
                </a:gridCol>
              </a:tblGrid>
              <a:tr h="361479">
                <a:tc>
                  <a:txBody>
                    <a:bodyPr/>
                    <a:lstStyle/>
                    <a:p>
                      <a:r>
                        <a:rPr lang="fr-FR" dirty="0"/>
                        <a:t>Prédiction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12474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r>
                        <a:rPr lang="fr-FR" dirty="0"/>
                        <a:t>Défaillant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Non-défaillant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Intérêt du prêt non accordé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76348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r>
                        <a:rPr lang="fr-FR" dirty="0"/>
                        <a:t>Non-défaillant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Défaillant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Somme empruntée en partie ou totale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7712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ED80949-8E63-5D9A-8A6E-E47954489413}"/>
              </a:ext>
            </a:extLst>
          </p:cNvPr>
          <p:cNvSpPr txBox="1"/>
          <p:nvPr/>
        </p:nvSpPr>
        <p:spPr>
          <a:xfrm>
            <a:off x="6395887" y="3831609"/>
            <a:ext cx="4728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Minimiser le nombre de faux positifs</a:t>
            </a:r>
          </a:p>
          <a:p>
            <a:r>
              <a:rPr lang="fr-FR" dirty="0"/>
              <a:t>Minimiser le nombre de faux négatifs</a:t>
            </a:r>
          </a:p>
          <a:p>
            <a:endParaRPr lang="fr-FR" dirty="0"/>
          </a:p>
          <a:p>
            <a:r>
              <a:rPr lang="fr-FR" dirty="0"/>
              <a:t>La perte est plus importante pour les FN que FP</a:t>
            </a:r>
          </a:p>
          <a:p>
            <a:r>
              <a:rPr lang="fr-FR" dirty="0">
                <a:sym typeface="Wingdings" panose="05000000000000000000" pitchFamily="2" charset="2"/>
              </a:rPr>
              <a:t> Compromis FN/FP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90728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6652</TotalTime>
  <Words>1205</Words>
  <Application>Microsoft Office PowerPoint</Application>
  <PresentationFormat>Grand écran</PresentationFormat>
  <Paragraphs>237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Catamaran</vt:lpstr>
      <vt:lpstr>Gill Sans MT</vt:lpstr>
      <vt:lpstr>Symbol</vt:lpstr>
      <vt:lpstr>Times New Roman</vt:lpstr>
      <vt:lpstr>Wingdings</vt:lpstr>
      <vt:lpstr>Colis</vt:lpstr>
      <vt:lpstr>Projet n°7 : Implémentez un modèle de scoring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n°2 : Analysez des données de systèmes éducatifs</dc:title>
  <dc:creator>Matis Delcourt</dc:creator>
  <cp:lastModifiedBy>Matis Delcourt</cp:lastModifiedBy>
  <cp:revision>22</cp:revision>
  <dcterms:created xsi:type="dcterms:W3CDTF">2023-05-11T09:07:54Z</dcterms:created>
  <dcterms:modified xsi:type="dcterms:W3CDTF">2024-09-08T21:07:03Z</dcterms:modified>
</cp:coreProperties>
</file>