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D7287-3FCB-19F9-3E66-2AE96D9E2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F6C326-A8DD-DF65-2CE8-AB73E8C60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3CE33B-3297-14EE-0391-9B40D08E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32-0703-405E-B66B-5516B642F206}" type="datetimeFigureOut">
              <a:rPr lang="es-CL" smtClean="0"/>
              <a:t>29-06-2024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596525-DE18-AF1C-FFC9-B1347801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83D5B7-BB73-89C5-E6D8-690102F6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DF8D-9AAB-4C87-B391-C4DE9D391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529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2F971-BF88-3F47-E51D-9E012CF8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8509C9-4054-9390-9725-85943345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B8A08E-012B-7FD9-E746-909AC898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32-0703-405E-B66B-5516B642F206}" type="datetimeFigureOut">
              <a:rPr lang="es-CL" smtClean="0"/>
              <a:t>29-06-2024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A802BB-7291-793D-904C-F96666E9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03550F-D102-9E69-CEE7-B49CAC7C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DF8D-9AAB-4C87-B391-C4DE9D391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525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9F68FA-0583-9427-A765-D6365722D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7C728D-8143-D964-92BC-937BB6BE1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531EA9-10B3-5050-D186-234DED30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32-0703-405E-B66B-5516B642F206}" type="datetimeFigureOut">
              <a:rPr lang="es-CL" smtClean="0"/>
              <a:t>29-06-2024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C41DEB-18AA-A488-85AD-DADAE34F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E606B4-017D-F840-AAD6-CD958546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DF8D-9AAB-4C87-B391-C4DE9D391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470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6E6E5-3BC3-5ECC-92AB-4873A3EF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767FF4-D923-DA04-0844-EDF7015E9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9E2206-AFED-3B27-28E5-7B7F31B3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32-0703-405E-B66B-5516B642F206}" type="datetimeFigureOut">
              <a:rPr lang="es-CL" smtClean="0"/>
              <a:t>29-06-2024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AAD5BB-C3A3-E1E7-DE5C-93FDA5E2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62F4C4-681D-02C5-848E-9429DB61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DF8D-9AAB-4C87-B391-C4DE9D391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531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C150A-8E49-A103-8F1C-DCF10648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E12BFE-D41B-7EF2-759E-F2045EF8C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274C11-E6D9-D27C-B925-FC2B7434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32-0703-405E-B66B-5516B642F206}" type="datetimeFigureOut">
              <a:rPr lang="es-CL" smtClean="0"/>
              <a:t>29-06-2024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E4F46-8B6B-E4C8-CB5A-B0355109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C09EBF-BCA7-B91D-27C5-CBB4B4B8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DF8D-9AAB-4C87-B391-C4DE9D391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186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3E644-E334-6C29-A23B-D8C085BD4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AED7B1-754C-C74C-FD76-FD8373586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A0E7A0-F4BC-3E63-C2FB-F288CBA6E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A85E64-7434-AF71-612F-4B2E6F4B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32-0703-405E-B66B-5516B642F206}" type="datetimeFigureOut">
              <a:rPr lang="es-CL" smtClean="0"/>
              <a:t>29-06-2024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96A38F-7C7D-A29E-50CA-AC4C2D05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57DF64-474E-16C7-4004-601CC3D4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DF8D-9AAB-4C87-B391-C4DE9D391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921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708C7-9AE8-4F84-F4DE-CE781DE7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2F0788-4554-1E0F-44FE-6D14C0CDA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5B0621-A5C9-5B1D-16E7-246FAE007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14D910-BBEF-74EF-D5CF-B0D6C17F7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AF5CEE-E11F-A764-009D-772878834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7481A4-C4B4-9476-DAC0-20A992E9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32-0703-405E-B66B-5516B642F206}" type="datetimeFigureOut">
              <a:rPr lang="es-CL" smtClean="0"/>
              <a:t>29-06-2024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CF39D2-59D4-84AC-EACF-D5B1DA26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151FF1-4C0A-3CEA-8FE6-5A85A155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DF8D-9AAB-4C87-B391-C4DE9D391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89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C3F9D-3FB7-4976-5E4D-FC7C7E21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41FA81-2403-E896-B06B-A1EF43E2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32-0703-405E-B66B-5516B642F206}" type="datetimeFigureOut">
              <a:rPr lang="es-CL" smtClean="0"/>
              <a:t>29-06-2024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1F8339-D524-2D34-B26A-19C980AB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50E9E2-6B4C-147A-E3EE-8B71AB58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DF8D-9AAB-4C87-B391-C4DE9D391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522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97427B-5DA5-5DB7-D7D1-C28BAB14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32-0703-405E-B66B-5516B642F206}" type="datetimeFigureOut">
              <a:rPr lang="es-CL" smtClean="0"/>
              <a:t>29-06-2024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CC843B-60F7-7B29-AFEA-39B0595A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26AB75-7B49-C6C4-B375-DDFADBED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DF8D-9AAB-4C87-B391-C4DE9D391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061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898F4-90C6-2FF3-65AB-1D9F5D03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BEA520-9213-5FAA-848A-A592A59E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28B377-6847-90B9-4480-6D20252D3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9AADCF-0CB7-3F44-0C36-8967B64E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32-0703-405E-B66B-5516B642F206}" type="datetimeFigureOut">
              <a:rPr lang="es-CL" smtClean="0"/>
              <a:t>29-06-2024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1FF1F4-A644-C426-CAAD-64F85902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DCE4A6-060E-E51A-0199-CF057834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DF8D-9AAB-4C87-B391-C4DE9D391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649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ADDFC-67E9-0D5A-99C6-573056D9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5E930F-7BA6-181D-1D09-FFD282243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7A9D46-39A0-2239-5339-06CAB0BD6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E6CBA8-E406-CA9E-535B-FD8604F8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32-0703-405E-B66B-5516B642F206}" type="datetimeFigureOut">
              <a:rPr lang="es-CL" smtClean="0"/>
              <a:t>29-06-2024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1A8D08-E6EB-825B-D397-F107B608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C6E346-7F8E-3C45-40D3-AC42024C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DF8D-9AAB-4C87-B391-C4DE9D391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89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54B6AE5-6423-BB54-D18E-51E5F287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8C293E-BB47-74B8-91B0-4004A26A2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D42032-D009-67BE-B1C9-E7FCF5DE9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141A32-0703-405E-B66B-5516B642F206}" type="datetimeFigureOut">
              <a:rPr lang="es-CL" smtClean="0"/>
              <a:t>29-06-2024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71CA64-C722-FA5E-16E7-7A84B6AFD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3BACAC-E527-5108-99EE-5FD7F55D3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D3DF8D-9AAB-4C87-B391-C4DE9D391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744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1F627E3-E3D4-0204-79A0-F24108090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96625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83BF87-C038-6CFC-68BF-3C79A2350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4470400"/>
            <a:ext cx="9144000" cy="2387600"/>
          </a:xfrm>
        </p:spPr>
        <p:txBody>
          <a:bodyPr/>
          <a:lstStyle/>
          <a:p>
            <a:r>
              <a:rPr lang="es-MX" dirty="0"/>
              <a:t>Consultas ejercicio 1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513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8624974-B02D-7508-3B24-ED3AA8B30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9662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83BF87-C038-6CFC-68BF-3C79A2350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4470400"/>
            <a:ext cx="9144000" cy="2387600"/>
          </a:xfrm>
        </p:spPr>
        <p:txBody>
          <a:bodyPr/>
          <a:lstStyle/>
          <a:p>
            <a:r>
              <a:rPr lang="es-MX" dirty="0"/>
              <a:t>Consultas ejercicio 2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7526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3BF87-C038-6CFC-68BF-3C79A2350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4470400"/>
            <a:ext cx="9144000" cy="2387600"/>
          </a:xfrm>
        </p:spPr>
        <p:txBody>
          <a:bodyPr/>
          <a:lstStyle/>
          <a:p>
            <a:r>
              <a:rPr lang="es-MX" dirty="0"/>
              <a:t>Consultas ejercicio 3</a:t>
            </a:r>
            <a:endParaRPr lang="es-C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52E8E4-139D-A256-4AA9-FF2CFBD4BE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3"/>
          <a:stretch/>
        </p:blipFill>
        <p:spPr bwMode="auto">
          <a:xfrm>
            <a:off x="0" y="-1"/>
            <a:ext cx="7208196" cy="460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68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3BF87-C038-6CFC-68BF-3C79A2350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4470400"/>
            <a:ext cx="9144000" cy="2387600"/>
          </a:xfrm>
        </p:spPr>
        <p:txBody>
          <a:bodyPr/>
          <a:lstStyle/>
          <a:p>
            <a:r>
              <a:rPr lang="es-MX" dirty="0"/>
              <a:t>Consultas ejercicio 3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97DE01-C303-42D9-4E6E-8786DF58F6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69" b="5696"/>
          <a:stretch/>
        </p:blipFill>
        <p:spPr>
          <a:xfrm>
            <a:off x="0" y="0"/>
            <a:ext cx="9231549" cy="489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118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Consultas ejercicio 1</vt:lpstr>
      <vt:lpstr>Consultas ejercicio 2</vt:lpstr>
      <vt:lpstr>Consultas ejercicio 3</vt:lpstr>
      <vt:lpstr>Consultas ejercicio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Matías Sepúlveda Toro</dc:creator>
  <cp:lastModifiedBy>Matías Sepúlveda Toro</cp:lastModifiedBy>
  <cp:revision>2</cp:revision>
  <dcterms:created xsi:type="dcterms:W3CDTF">2024-06-28T20:45:19Z</dcterms:created>
  <dcterms:modified xsi:type="dcterms:W3CDTF">2024-06-29T21:12:33Z</dcterms:modified>
</cp:coreProperties>
</file>