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a4007de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a4007de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a4007de0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a4007de0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a4007de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a4007de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a4007de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a4007de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a4007de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a4007de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a4007de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a4007de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a4007de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a4007de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a4007de0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a4007de0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a4007de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a4007de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a4007de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a4007de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4007de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4007de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Early Sepsis Diagnosis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Matjaž Zupančič Muc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Neural Network with minority class weighting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630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l"/>
              <a:t>Using validation set we train the model using 100 epochs and a batch size of 60(experimentally picked to decrease overfitting)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-4964" l="0" r="-4964" t="0"/>
          <a:stretch/>
        </p:blipFill>
        <p:spPr>
          <a:xfrm>
            <a:off x="850020" y="2728075"/>
            <a:ext cx="586580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Results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75" y="1853850"/>
            <a:ext cx="5980525" cy="25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Conclusions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C</a:t>
            </a:r>
            <a:r>
              <a:rPr lang="sl"/>
              <a:t>lassification on imbalanced datasets seems to still present a challenge. </a:t>
            </a:r>
            <a:r>
              <a:rPr lang="sl"/>
              <a:t>Especially in case where there is a large percentage of missing values and therefore potentially synthetic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Methods such as over-sampling and SMOTE do increase the recall, but the price we pay results in precision and accuracy drop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 Algorithms that provide the ability to weight minority classes perform competitively, they provide a benefit of fast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One class learning approach presents an alternative method, this approach may be more effective if the feature space of the classes were more distinct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Challenges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Imbalanced dataset (2% of sepsis positive patients)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About 50% of features have more than 90% of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Classification between patients in Intensive Care Unit (ICU)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Prediction ahead of time, since sepsis positive label is set 6 hours in advance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Early symptoms of sepsis tend to be mistaken for influenza or other infections.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One of the most difficult conditions to diagnose.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Data Analysis and </a:t>
            </a:r>
            <a:r>
              <a:rPr lang="sl"/>
              <a:t>Feature Engineering</a:t>
            </a:r>
            <a:r>
              <a:rPr lang="sl"/>
              <a:t>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1200" r="-1200" t="0"/>
          <a:stretch/>
        </p:blipFill>
        <p:spPr>
          <a:xfrm>
            <a:off x="6405950" y="1432800"/>
            <a:ext cx="2012201" cy="35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975" y="3192950"/>
            <a:ext cx="4798551" cy="1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56525" y="1849375"/>
            <a:ext cx="4456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s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 with high perc. of missing values and poor statistical properties are removed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s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case features correlate, pick more typical feature.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s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 out of 40 features are kept.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Data Imputation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20100"/>
            <a:ext cx="33873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Since features with large percentage of missing values may still hold valuable information, we decide to impute missing data by choosing the closest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925" y="1920100"/>
            <a:ext cx="4722450" cy="211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Data Imbalance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913675"/>
            <a:ext cx="7688700" cy="24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Models use one of the following approaches to deal with imbalance.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Random oversampling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Synthetic Minority Oversampling Technique (</a:t>
            </a:r>
            <a:r>
              <a:rPr lang="sl"/>
              <a:t>SMOTE)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Weighting the minority class.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Models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958700"/>
            <a:ext cx="7688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Linear Regression with Random oversampling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Linear Regression with SMOTE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Random Forest with minority class weighting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Random Forest with minority class weighting and feature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One class classifier (Isolation Forest)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Neural Network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Neural Network with minority class weighting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Neural Network with minority class weighting using features selected by 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sl"/>
              <a:t>Neural Network with minority class weighting using features selected by Relief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862950" y="1849375"/>
            <a:ext cx="44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Logistic Regression SMOTE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50" y="2672450"/>
            <a:ext cx="5802874" cy="20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17950" y="1862250"/>
            <a:ext cx="44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search for optimal hyper-parameters is performed, using 10 cross validations.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Random Forest with Feature Selection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l"/>
              <a:t>Feature selection is performed, algorithm takes advantage of minority class over-weighting.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2470700"/>
            <a:ext cx="5890251" cy="21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Isolation Forest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50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O</a:t>
            </a:r>
            <a:r>
              <a:rPr lang="sl"/>
              <a:t>riginally designed for anomaly detection. Can be effective for imbalanced classification where there is no coherent structure to separate the classes that could be learned by a supervised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A search for optimal hyper-parameters optimising f1 score (on septic patients) is performed using 10 cross validation folds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021" y="2164471"/>
            <a:ext cx="2164275" cy="20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