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A49-78C3-42A4-9E1F-BCB3AF0A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F67B4-F0A4-4553-8F1D-A5800953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942E-3826-4245-8BA0-44823A5A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D703-44F8-4EF8-8039-7FB379E6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8D2-D210-4813-94FB-7DD577E0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6225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7CD4-EB90-4D1B-8417-AF745E13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5D7F-47F1-4FDD-A33C-6DA676B6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F39E-D833-4851-81BD-E6451F8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8D71-7248-47BB-A0E5-1387D40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653C9-BF53-4E57-A1A1-D22E9AB1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742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A508C-6407-4F7F-BC17-C48BBD460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E47F6-9278-4C50-83CF-B8760DE4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ED1E-8737-4C2C-B616-EF97EADD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70C0-EFBE-444A-A39B-06F605C3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F273-C7E2-4DB9-9046-97A85C9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142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FAEE-A1C3-4C73-87F4-4E2AAE9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44A3-9CEB-4C69-B957-3A0B1568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D2A-D673-45D0-BB80-7AAA9CD5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CCB7-3538-41E0-9129-91B77A1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F2FA-B42A-45F1-9EBE-BEEE1F17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51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A76-0D94-4326-BC06-DFCE087B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1ABF-C1AB-4E2C-AA26-E3A84B3E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DEAE-04B6-43AB-A8AE-7F913F3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E819-BD38-4985-A6F3-C4230B3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071F-A973-4304-8B6E-416DAC28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247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57C-8EF8-4F6F-8B6C-05335A92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3564-D9A2-4B75-812A-728EBEEF0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D220-30EA-4B00-A309-89C8A206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21AF-415A-4815-970F-C9677F35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1553-2185-4422-BCB9-88E2D9EE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6A0D-6DBD-4B68-B435-CE9A5ED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265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13CF-BEF8-4883-AC5F-4715254C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D97E-8B64-40C7-B002-A9A15819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535A-275F-4D0F-BF2F-EC4AC4D0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E4C85-1067-4FEA-BF2C-5F6C4FC97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7CFF3-8378-41F3-B890-BF0FF6542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3E618-2C03-4B18-BBFE-B086BA6E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F05FB-021B-4A88-B2AA-1C7AB9FA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37DD-93D9-4885-B2D9-1D89A5ED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08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F49-F3C3-417B-9871-8483D539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4231-EBCE-41A5-B87E-9DD3F533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17EE-77E6-49D8-8E2D-2BD91201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FC59B-E84A-405A-A20D-A42292A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648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97B6-A0A4-4182-AD44-A6D9DAA4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27B16-5FB7-4EE8-B9EA-D3601A73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E2512-7490-4D5A-A5E4-81475F0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2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1C6E-EDF2-48D2-9437-F6DDE205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535B-62D0-44DE-BC37-68B1C04B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88C7-3EFD-418B-BEE8-530A4A95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6ACE3-526F-4C7E-822F-585BC71F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32ED-ABF2-4B85-9E63-3C2BF2D0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C511-F23D-4108-961B-3D8CE667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3376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EDEC-EB02-47F3-BE88-817BFD4D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75EED-962B-4647-81D1-21EB840A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8874-95A0-491C-942B-8EB19C2D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AD3D-FF63-4F24-9118-FDD73BDB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B182D-8175-424C-8768-6D0F1AB5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FFFD-4848-4B92-8C18-089B36A3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198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FDF6F-D6F4-4FE6-8AA6-061D7045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45BE-BB3D-4596-8BBB-EAD22070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450D-FA31-4656-9485-238EFBCB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F6DF-A92F-4DCF-8E65-8813E9F70FB9}" type="datetimeFigureOut">
              <a:rPr lang="en-SI" smtClean="0"/>
              <a:t>11/12/2019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8063-D935-4023-A0DA-6667CD87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3A31-5EA0-4616-8F5B-6EC427256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19EB-0CC6-486F-89E2-B5A71FBA59F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2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obovski/free-spoken-digit-dataset" TargetMode="External"/><Relationship Id="rId2" Type="http://schemas.openxmlformats.org/officeDocument/2006/relationships/hyperlink" Target="https://medium.com/@mikesmales/sound-classification-using-deep-learning-8bc2aa1990b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ctivation-functions-neural-networks-1cbd9f8d91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8CA8-77EC-40B5-8697-A83CC1ACE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Zaznavanje</a:t>
            </a:r>
            <a:r>
              <a:rPr lang="en-GB" dirty="0"/>
              <a:t> </a:t>
            </a:r>
            <a:r>
              <a:rPr lang="en-GB" dirty="0" err="1"/>
              <a:t>izgovorjenih</a:t>
            </a:r>
            <a:r>
              <a:rPr lang="en-GB" dirty="0"/>
              <a:t> </a:t>
            </a:r>
            <a:r>
              <a:rPr lang="en-GB" dirty="0" err="1"/>
              <a:t>števk</a:t>
            </a:r>
            <a:r>
              <a:rPr lang="en-GB" dirty="0"/>
              <a:t>  z </a:t>
            </a:r>
            <a:r>
              <a:rPr lang="en-GB" dirty="0" err="1"/>
              <a:t>uporabo</a:t>
            </a:r>
            <a:r>
              <a:rPr lang="en-GB" dirty="0"/>
              <a:t> deep </a:t>
            </a:r>
            <a:r>
              <a:rPr lang="en-GB" dirty="0" err="1"/>
              <a:t>learninga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9597-9634-431D-8223-165E1FB0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3" y="3582336"/>
            <a:ext cx="2612573" cy="300485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CC56C5-2A3A-446D-A656-3A9CABA80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4126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3115-994C-4A4A-9BB0-7436C345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Podatki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BA73-8F99-4276-8396-9A1EA390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err="1"/>
              <a:t>Free</a:t>
            </a:r>
            <a:r>
              <a:rPr lang="sl-SI" b="1" dirty="0"/>
              <a:t> </a:t>
            </a:r>
            <a:r>
              <a:rPr lang="sl-SI" b="1" dirty="0" err="1"/>
              <a:t>Spoken</a:t>
            </a:r>
            <a:r>
              <a:rPr lang="sl-SI" b="1" dirty="0"/>
              <a:t> </a:t>
            </a:r>
            <a:r>
              <a:rPr lang="sl-SI" b="1" dirty="0" err="1"/>
              <a:t>Digit</a:t>
            </a:r>
            <a:r>
              <a:rPr lang="sl-SI" b="1" dirty="0"/>
              <a:t> </a:t>
            </a:r>
            <a:r>
              <a:rPr lang="sl-SI" b="1" dirty="0" err="1"/>
              <a:t>Dataset</a:t>
            </a:r>
            <a:r>
              <a:rPr lang="sl-SI" b="1" dirty="0"/>
              <a:t> (FSDD)</a:t>
            </a:r>
          </a:p>
          <a:p>
            <a:r>
              <a:rPr lang="en-GB" dirty="0"/>
              <a:t>4 </a:t>
            </a:r>
            <a:r>
              <a:rPr lang="en-GB" dirty="0" err="1"/>
              <a:t>govorci</a:t>
            </a:r>
            <a:endParaRPr lang="en-GB" dirty="0"/>
          </a:p>
          <a:p>
            <a:r>
              <a:rPr lang="en-GB" dirty="0"/>
              <a:t>2000 </a:t>
            </a:r>
            <a:r>
              <a:rPr lang="en-GB" dirty="0" err="1"/>
              <a:t>posnetkov</a:t>
            </a:r>
            <a:endParaRPr lang="en-GB" dirty="0"/>
          </a:p>
          <a:p>
            <a:r>
              <a:rPr lang="en-GB" dirty="0" err="1"/>
              <a:t>Angleška</a:t>
            </a:r>
            <a:r>
              <a:rPr lang="en-GB" dirty="0"/>
              <a:t> </a:t>
            </a:r>
            <a:r>
              <a:rPr lang="en-GB" dirty="0" err="1"/>
              <a:t>izgovorjava</a:t>
            </a:r>
            <a:endParaRPr lang="en-GB" dirty="0"/>
          </a:p>
          <a:p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posnetk</a:t>
            </a:r>
            <a:r>
              <a:rPr lang="en-GB" dirty="0"/>
              <a:t> so mono, 8000kHz, 16 bit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6770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C284-50FC-4201-AD5C-E6A71428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Pretvorba</a:t>
            </a:r>
            <a:r>
              <a:rPr lang="en-GB" dirty="0"/>
              <a:t> </a:t>
            </a:r>
            <a:r>
              <a:rPr lang="en-GB" dirty="0" err="1"/>
              <a:t>avdio</a:t>
            </a:r>
            <a:r>
              <a:rPr lang="en-GB" dirty="0"/>
              <a:t> </a:t>
            </a:r>
            <a:r>
              <a:rPr lang="en-GB" dirty="0" err="1"/>
              <a:t>signalov</a:t>
            </a:r>
            <a:r>
              <a:rPr lang="en-GB" dirty="0"/>
              <a:t> v </a:t>
            </a:r>
            <a:r>
              <a:rPr lang="en-GB" dirty="0" err="1"/>
              <a:t>matrično</a:t>
            </a:r>
            <a:r>
              <a:rPr lang="en-GB" dirty="0"/>
              <a:t> </a:t>
            </a:r>
            <a:r>
              <a:rPr lang="en-GB" dirty="0" err="1"/>
              <a:t>obliko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4D21-6AE1-4BC0-AC31-96B063FC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Za </a:t>
            </a:r>
            <a:r>
              <a:rPr lang="en-GB" dirty="0" err="1"/>
              <a:t>uporabo</a:t>
            </a:r>
            <a:r>
              <a:rPr lang="en-GB" dirty="0"/>
              <a:t> deep </a:t>
            </a:r>
            <a:r>
              <a:rPr lang="en-GB" dirty="0" err="1"/>
              <a:t>learninga</a:t>
            </a:r>
            <a:r>
              <a:rPr lang="en-GB" dirty="0"/>
              <a:t> </a:t>
            </a:r>
            <a:r>
              <a:rPr lang="en-GB" dirty="0" err="1"/>
              <a:t>potrebujemo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v </a:t>
            </a:r>
            <a:r>
              <a:rPr lang="en-GB" dirty="0" err="1"/>
              <a:t>matrični</a:t>
            </a:r>
            <a:r>
              <a:rPr lang="en-GB" dirty="0"/>
              <a:t> </a:t>
            </a:r>
            <a:r>
              <a:rPr lang="en-GB" dirty="0" err="1"/>
              <a:t>obliki</a:t>
            </a:r>
            <a:endParaRPr lang="en-GB" dirty="0"/>
          </a:p>
          <a:p>
            <a:r>
              <a:rPr lang="en-GB" dirty="0" err="1"/>
              <a:t>Rešitev</a:t>
            </a:r>
            <a:r>
              <a:rPr lang="en-GB" dirty="0"/>
              <a:t> - </a:t>
            </a:r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značilk</a:t>
            </a:r>
            <a:r>
              <a:rPr lang="en-GB" dirty="0"/>
              <a:t> (feature-</a:t>
            </a:r>
            <a:r>
              <a:rPr lang="en-GB" dirty="0" err="1"/>
              <a:t>jev</a:t>
            </a:r>
            <a:r>
              <a:rPr lang="en-GB" dirty="0"/>
              <a:t>)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avdio</a:t>
            </a:r>
            <a:r>
              <a:rPr lang="en-GB" dirty="0"/>
              <a:t> </a:t>
            </a:r>
            <a:r>
              <a:rPr lang="en-GB" dirty="0" err="1"/>
              <a:t>signala</a:t>
            </a:r>
            <a:endParaRPr lang="en-GB" dirty="0"/>
          </a:p>
          <a:p>
            <a:r>
              <a:rPr lang="en-GB" dirty="0" err="1"/>
              <a:t>Značilke</a:t>
            </a:r>
            <a:r>
              <a:rPr lang="en-GB" dirty="0"/>
              <a:t> so Mel-Frequency Cepstral Coefficients (MFCC)</a:t>
            </a:r>
          </a:p>
          <a:p>
            <a:r>
              <a:rPr lang="en-GB" dirty="0"/>
              <a:t>Za </a:t>
            </a:r>
            <a:r>
              <a:rPr lang="en-GB" dirty="0" err="1"/>
              <a:t>ekstrakcijo</a:t>
            </a:r>
            <a:r>
              <a:rPr lang="en-GB" dirty="0"/>
              <a:t> MFCC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uporabil</a:t>
            </a:r>
            <a:r>
              <a:rPr lang="en-GB" dirty="0"/>
              <a:t> </a:t>
            </a:r>
            <a:r>
              <a:rPr lang="en-GB" dirty="0" err="1"/>
              <a:t>Pythonovo</a:t>
            </a:r>
            <a:r>
              <a:rPr lang="en-GB" dirty="0"/>
              <a:t> </a:t>
            </a:r>
            <a:r>
              <a:rPr lang="en-GB" dirty="0" err="1"/>
              <a:t>knjižnico</a:t>
            </a:r>
            <a:r>
              <a:rPr lang="en-GB" dirty="0"/>
              <a:t> </a:t>
            </a:r>
            <a:r>
              <a:rPr lang="en-GB" dirty="0" err="1"/>
              <a:t>Librosa</a:t>
            </a:r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607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9885-ADCA-4D10-8D26-AB4988F7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0" y="656784"/>
            <a:ext cx="10515600" cy="5672454"/>
          </a:xfrm>
        </p:spPr>
        <p:txBody>
          <a:bodyPr/>
          <a:lstStyle/>
          <a:p>
            <a:r>
              <a:rPr lang="en-GB" dirty="0" err="1"/>
              <a:t>Dobimo</a:t>
            </a:r>
            <a:r>
              <a:rPr lang="en-GB" dirty="0"/>
              <a:t> MFCC spectrogram, </a:t>
            </a:r>
            <a:r>
              <a:rPr lang="en-GB" dirty="0" err="1"/>
              <a:t>ki</a:t>
            </a:r>
            <a:r>
              <a:rPr lang="en-GB" dirty="0"/>
              <a:t> je </a:t>
            </a:r>
            <a:r>
              <a:rPr lang="en-GB" dirty="0" err="1"/>
              <a:t>slika</a:t>
            </a:r>
            <a:r>
              <a:rPr lang="en-GB" dirty="0"/>
              <a:t>, </a:t>
            </a:r>
            <a:r>
              <a:rPr lang="en-GB" dirty="0" err="1"/>
              <a:t>kar</a:t>
            </a:r>
            <a:r>
              <a:rPr lang="en-GB" dirty="0"/>
              <a:t> pa je </a:t>
            </a:r>
            <a:r>
              <a:rPr lang="en-GB" dirty="0" err="1"/>
              <a:t>matrična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dirty="0" err="1"/>
              <a:t>zapisa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50C37-EDF2-43EB-8792-4CF15735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24" y="1987808"/>
            <a:ext cx="6660212" cy="36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E90-4DBD-4400-815C-04BDB59A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 </a:t>
            </a:r>
            <a:r>
              <a:rPr lang="en-GB" dirty="0" err="1"/>
              <a:t>dobljenimi</a:t>
            </a:r>
            <a:r>
              <a:rPr lang="en-GB" dirty="0"/>
              <a:t>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streniral</a:t>
            </a:r>
            <a:r>
              <a:rPr lang="en-GB" dirty="0"/>
              <a:t> </a:t>
            </a:r>
            <a:r>
              <a:rPr lang="en-GB" dirty="0" err="1"/>
              <a:t>nevronsko</a:t>
            </a:r>
            <a:r>
              <a:rPr lang="en-GB" dirty="0"/>
              <a:t> </a:t>
            </a:r>
            <a:r>
              <a:rPr lang="en-GB" dirty="0" err="1"/>
              <a:t>mrežo</a:t>
            </a:r>
            <a:endParaRPr lang="en-SI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9F5C3E-92E4-4EC4-8665-E3FD482CD6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84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Za deep learning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uporabil</a:t>
            </a:r>
            <a:r>
              <a:rPr lang="en-GB" dirty="0"/>
              <a:t> </a:t>
            </a:r>
            <a:r>
              <a:rPr lang="en-GB" dirty="0" err="1"/>
              <a:t>knjižnico</a:t>
            </a:r>
            <a:r>
              <a:rPr lang="en-GB" dirty="0"/>
              <a:t> </a:t>
            </a:r>
            <a:r>
              <a:rPr lang="en-GB" dirty="0" err="1"/>
              <a:t>Keras</a:t>
            </a:r>
            <a:endParaRPr lang="en-GB" dirty="0"/>
          </a:p>
          <a:p>
            <a:r>
              <a:rPr lang="en-GB" dirty="0" err="1"/>
              <a:t>Uporabil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4 layer-je</a:t>
            </a:r>
          </a:p>
          <a:p>
            <a:r>
              <a:rPr lang="en-GB" dirty="0"/>
              <a:t>0.2 </a:t>
            </a:r>
            <a:r>
              <a:rPr lang="en-GB" dirty="0" err="1"/>
              <a:t>dropouta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vsakem</a:t>
            </a:r>
            <a:r>
              <a:rPr lang="en-GB" dirty="0"/>
              <a:t> </a:t>
            </a:r>
            <a:r>
              <a:rPr lang="en-GB" dirty="0" err="1"/>
              <a:t>layerju</a:t>
            </a:r>
            <a:endParaRPr lang="en-GB" dirty="0"/>
          </a:p>
          <a:p>
            <a:r>
              <a:rPr lang="en-GB" dirty="0"/>
              <a:t>Za </a:t>
            </a:r>
            <a:r>
              <a:rPr lang="en-GB" dirty="0" err="1"/>
              <a:t>aktivacijo</a:t>
            </a:r>
            <a:r>
              <a:rPr lang="en-GB" dirty="0"/>
              <a:t> </a:t>
            </a:r>
            <a:r>
              <a:rPr lang="en-GB" dirty="0" err="1"/>
              <a:t>nevronov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uporabil</a:t>
            </a:r>
            <a:r>
              <a:rPr lang="en-GB" dirty="0"/>
              <a:t>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dirty="0" err="1"/>
              <a:t>Relu</a:t>
            </a:r>
            <a:r>
              <a:rPr lang="en-GB" dirty="0"/>
              <a:t> za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stopnje</a:t>
            </a:r>
            <a:r>
              <a:rPr lang="en-GB" dirty="0"/>
              <a:t> </a:t>
            </a:r>
            <a:r>
              <a:rPr lang="en-GB" dirty="0" err="1"/>
              <a:t>razen</a:t>
            </a:r>
            <a:r>
              <a:rPr lang="en-GB" dirty="0"/>
              <a:t> </a:t>
            </a:r>
            <a:r>
              <a:rPr lang="en-GB" dirty="0" err="1"/>
              <a:t>zadnje</a:t>
            </a:r>
            <a:r>
              <a:rPr lang="en-GB" dirty="0"/>
              <a:t>. Za </a:t>
            </a:r>
            <a:r>
              <a:rPr lang="en-GB" dirty="0" err="1"/>
              <a:t>zadnjo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pa </a:t>
            </a:r>
            <a:r>
              <a:rPr lang="en-GB" dirty="0" err="1"/>
              <a:t>uporabil</a:t>
            </a:r>
            <a:r>
              <a:rPr lang="en-GB" dirty="0"/>
              <a:t> </a:t>
            </a:r>
            <a:r>
              <a:rPr lang="en-GB" dirty="0" err="1"/>
              <a:t>Softmax</a:t>
            </a:r>
            <a:endParaRPr lang="en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9A20-F112-475D-A04E-1778A610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17" y="4306779"/>
            <a:ext cx="5435294" cy="21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D609-D868-4C0C-82E0-D92201C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F34A-8955-40EB-B7B0-0C291B24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https://medium.com/@mikesmales/sound-classification-using-deep-learning-8bc2aa1990b7</a:t>
            </a:r>
            <a:endParaRPr lang="en-GB" dirty="0"/>
          </a:p>
          <a:p>
            <a:r>
              <a:rPr lang="sl-SI" dirty="0">
                <a:hlinkClick r:id="rId3"/>
              </a:rPr>
              <a:t>https://github.com/Jakobovski/free-spoken-digit-dataset</a:t>
            </a:r>
            <a:endParaRPr lang="en-GB" dirty="0"/>
          </a:p>
          <a:p>
            <a:r>
              <a:rPr lang="en-GB" dirty="0">
                <a:hlinkClick r:id="rId4"/>
              </a:rPr>
              <a:t>https://towardsdatascience.com/activation-functions-neural-networks-1cbd9f8d91d6</a:t>
            </a:r>
            <a:endParaRPr lang="en-GB" dirty="0"/>
          </a:p>
          <a:p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2238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Zaznavanje izgovorjenih števk  z uporabo deep learninga</vt:lpstr>
      <vt:lpstr>Podatki</vt:lpstr>
      <vt:lpstr>Pretvorba avdio signalov v matrično obliko</vt:lpstr>
      <vt:lpstr>PowerPoint Presentation</vt:lpstr>
      <vt:lpstr>Z dobljenimi podatki sem streniral nevronsko mrežo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Zaznavanje izgovorjenih števk  z uporabo deep learninga</dc:title>
  <dc:creator>Matjaž Boštic</dc:creator>
  <cp:lastModifiedBy>Matjaž Boštic</cp:lastModifiedBy>
  <cp:revision>10</cp:revision>
  <dcterms:created xsi:type="dcterms:W3CDTF">2019-12-11T17:53:55Z</dcterms:created>
  <dcterms:modified xsi:type="dcterms:W3CDTF">2019-12-11T22:04:38Z</dcterms:modified>
</cp:coreProperties>
</file>