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BD75-C921-4003-BD4B-AB4EDC9C8028}" type="datetimeFigureOut">
              <a:rPr lang="en-ZA" smtClean="0"/>
              <a:t>2021/06/24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913-4F90-496B-B0DD-ABB6D0238F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954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BD75-C921-4003-BD4B-AB4EDC9C8028}" type="datetimeFigureOut">
              <a:rPr lang="en-ZA" smtClean="0"/>
              <a:t>2021/06/24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913-4F90-496B-B0DD-ABB6D0238F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844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BD75-C921-4003-BD4B-AB4EDC9C8028}" type="datetimeFigureOut">
              <a:rPr lang="en-ZA" smtClean="0"/>
              <a:t>2021/06/24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913-4F90-496B-B0DD-ABB6D0238F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67877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BD75-C921-4003-BD4B-AB4EDC9C8028}" type="datetimeFigureOut">
              <a:rPr lang="en-ZA" smtClean="0"/>
              <a:t>2021/06/24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913-4F90-496B-B0DD-ABB6D0238FC4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3857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BD75-C921-4003-BD4B-AB4EDC9C8028}" type="datetimeFigureOut">
              <a:rPr lang="en-ZA" smtClean="0"/>
              <a:t>2021/06/24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913-4F90-496B-B0DD-ABB6D0238F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152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BD75-C921-4003-BD4B-AB4EDC9C8028}" type="datetimeFigureOut">
              <a:rPr lang="en-ZA" smtClean="0"/>
              <a:t>2021/06/24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913-4F90-496B-B0DD-ABB6D0238F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483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BD75-C921-4003-BD4B-AB4EDC9C8028}" type="datetimeFigureOut">
              <a:rPr lang="en-ZA" smtClean="0"/>
              <a:t>2021/06/24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913-4F90-496B-B0DD-ABB6D0238F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4071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BD75-C921-4003-BD4B-AB4EDC9C8028}" type="datetimeFigureOut">
              <a:rPr lang="en-ZA" smtClean="0"/>
              <a:t>2021/06/24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913-4F90-496B-B0DD-ABB6D0238F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9181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BD75-C921-4003-BD4B-AB4EDC9C8028}" type="datetimeFigureOut">
              <a:rPr lang="en-ZA" smtClean="0"/>
              <a:t>2021/06/24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913-4F90-496B-B0DD-ABB6D0238F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107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BD75-C921-4003-BD4B-AB4EDC9C8028}" type="datetimeFigureOut">
              <a:rPr lang="en-ZA" smtClean="0"/>
              <a:t>2021/06/24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913-4F90-496B-B0DD-ABB6D0238F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597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BD75-C921-4003-BD4B-AB4EDC9C8028}" type="datetimeFigureOut">
              <a:rPr lang="en-ZA" smtClean="0"/>
              <a:t>2021/06/24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913-4F90-496B-B0DD-ABB6D0238F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221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BD75-C921-4003-BD4B-AB4EDC9C8028}" type="datetimeFigureOut">
              <a:rPr lang="en-ZA" smtClean="0"/>
              <a:t>2021/06/24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913-4F90-496B-B0DD-ABB6D0238F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87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BD75-C921-4003-BD4B-AB4EDC9C8028}" type="datetimeFigureOut">
              <a:rPr lang="en-ZA" smtClean="0"/>
              <a:t>2021/06/24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913-4F90-496B-B0DD-ABB6D0238F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472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BD75-C921-4003-BD4B-AB4EDC9C8028}" type="datetimeFigureOut">
              <a:rPr lang="en-ZA" smtClean="0"/>
              <a:t>2021/06/24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913-4F90-496B-B0DD-ABB6D0238F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247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BD75-C921-4003-BD4B-AB4EDC9C8028}" type="datetimeFigureOut">
              <a:rPr lang="en-ZA" smtClean="0"/>
              <a:t>2021/06/24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913-4F90-496B-B0DD-ABB6D0238F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864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BD75-C921-4003-BD4B-AB4EDC9C8028}" type="datetimeFigureOut">
              <a:rPr lang="en-ZA" smtClean="0"/>
              <a:t>2021/06/24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913-4F90-496B-B0DD-ABB6D0238F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363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BD75-C921-4003-BD4B-AB4EDC9C8028}" type="datetimeFigureOut">
              <a:rPr lang="en-ZA" smtClean="0"/>
              <a:t>2021/06/24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913-4F90-496B-B0DD-ABB6D0238F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184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0CBD75-C921-4003-BD4B-AB4EDC9C8028}" type="datetimeFigureOut">
              <a:rPr lang="en-ZA" smtClean="0"/>
              <a:t>2021/06/24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72913-4F90-496B-B0DD-ABB6D0238F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4103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CB73-8306-4EE4-B823-AE39302BC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30B97-D79E-4059-8937-8855C2866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 Clustering</a:t>
            </a:r>
          </a:p>
          <a:p>
            <a:r>
              <a:rPr lang="en-US" dirty="0"/>
              <a:t>C-Means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4934EB-1AF8-4042-9FD7-A525A5441DCD}"/>
              </a:ext>
            </a:extLst>
          </p:cNvPr>
          <p:cNvSpPr txBox="1"/>
          <p:nvPr/>
        </p:nvSpPr>
        <p:spPr>
          <a:xfrm>
            <a:off x="7365534" y="4746425"/>
            <a:ext cx="4555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Numbers:</a:t>
            </a:r>
          </a:p>
          <a:p>
            <a:r>
              <a:rPr lang="en-US" dirty="0"/>
              <a:t>Matthew Kruger 1669326</a:t>
            </a:r>
          </a:p>
          <a:p>
            <a:r>
              <a:rPr lang="en-US" dirty="0"/>
              <a:t>Jared Harris-Dewey 1846346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3058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8C5424-55F7-478F-B140-EB3AFA750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575" y="635575"/>
            <a:ext cx="5586849" cy="5586849"/>
          </a:xfrm>
        </p:spPr>
      </p:pic>
    </p:spTree>
    <p:extLst>
      <p:ext uri="{BB962C8B-B14F-4D97-AF65-F5344CB8AC3E}">
        <p14:creationId xmlns:p14="http://schemas.microsoft.com/office/powerpoint/2010/main" val="247209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4671-9388-4A52-AF27-1AB2650B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D70A3-F6D4-435C-885E-74A49A0A7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</a:t>
            </a:r>
          </a:p>
          <a:p>
            <a:r>
              <a:rPr lang="en-ZA" dirty="0" err="1"/>
              <a:t>Sbatch</a:t>
            </a:r>
            <a:r>
              <a:rPr lang="en-ZA" dirty="0"/>
              <a:t> </a:t>
            </a:r>
            <a:r>
              <a:rPr lang="en-ZA" dirty="0" err="1"/>
              <a:t>jobscript</a:t>
            </a:r>
            <a:endParaRPr lang="en-ZA" dirty="0"/>
          </a:p>
          <a:p>
            <a:r>
              <a:rPr lang="en-ZA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7369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3C79-6AB3-4217-B641-DB8861A5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</a:t>
            </a:r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04882C-B0E8-4329-B18A-698634CA5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3288506"/>
            <a:ext cx="74390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202D-834B-4268-8467-BFB37E3D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 Clustering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01A27-5A69-465F-AAD6-8A3F47235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Background?</a:t>
            </a:r>
          </a:p>
          <a:p>
            <a:pPr lvl="1"/>
            <a:r>
              <a:rPr lang="en-US" dirty="0"/>
              <a:t>Soft vs Hard Clustering Algorithm</a:t>
            </a:r>
          </a:p>
          <a:p>
            <a:pPr lvl="1"/>
            <a:r>
              <a:rPr lang="en-US" dirty="0"/>
              <a:t>Datapoints assigned to multiple clusters</a:t>
            </a:r>
          </a:p>
          <a:p>
            <a:pPr lvl="1"/>
            <a:r>
              <a:rPr lang="en-US" dirty="0"/>
              <a:t>Datapoints assigned to a single cluster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Problem Domain:</a:t>
            </a:r>
          </a:p>
          <a:p>
            <a:pPr lvl="1"/>
            <a:r>
              <a:rPr lang="en-US" dirty="0"/>
              <a:t>Aims to segment N datapoints into K Clusters</a:t>
            </a:r>
          </a:p>
          <a:p>
            <a:pPr lvl="1"/>
            <a:r>
              <a:rPr lang="en-US" dirty="0"/>
              <a:t>Image Compression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NP-Hard Problem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5852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5626-ECCE-4C2C-B55B-6DE010A7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 Clustering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16BE8-7C11-4108-8F98-962788DEF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Parallelisation?</a:t>
            </a:r>
          </a:p>
          <a:p>
            <a:pPr lvl="1"/>
            <a:r>
              <a:rPr lang="en-ZA" dirty="0"/>
              <a:t>Serial</a:t>
            </a:r>
          </a:p>
          <a:p>
            <a:pPr lvl="2"/>
            <a:r>
              <a:rPr lang="en-ZA" dirty="0"/>
              <a:t>Slow, repetitive process that can be parallelised.</a:t>
            </a:r>
          </a:p>
          <a:p>
            <a:pPr lvl="1"/>
            <a:r>
              <a:rPr lang="en-ZA" dirty="0"/>
              <a:t>CUDA</a:t>
            </a:r>
          </a:p>
          <a:p>
            <a:pPr lvl="2"/>
            <a:r>
              <a:rPr lang="en-ZA" dirty="0"/>
              <a:t>Idea: </a:t>
            </a:r>
          </a:p>
          <a:p>
            <a:pPr lvl="3"/>
            <a:r>
              <a:rPr lang="en-ZA" dirty="0"/>
              <a:t>Each thread gets datapoint.</a:t>
            </a:r>
          </a:p>
          <a:p>
            <a:pPr lvl="3"/>
            <a:r>
              <a:rPr lang="en-ZA" dirty="0"/>
              <a:t>Each thread gets cluster.</a:t>
            </a:r>
          </a:p>
          <a:p>
            <a:pPr lvl="1"/>
            <a:r>
              <a:rPr lang="en-ZA" dirty="0"/>
              <a:t>Open MPI</a:t>
            </a:r>
          </a:p>
          <a:p>
            <a:pPr lvl="2"/>
            <a:r>
              <a:rPr lang="en-ZA" dirty="0"/>
              <a:t>Idea:</a:t>
            </a:r>
          </a:p>
          <a:p>
            <a:pPr lvl="3"/>
            <a:r>
              <a:rPr lang="en-ZA" dirty="0"/>
              <a:t>Split datapoints between nodes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521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A4CF-F59C-4AE8-AD66-68F55137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 Clustering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1C46A-3FDD-4206-A3A8-36822716B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44" y="1255855"/>
            <a:ext cx="4389500" cy="26215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B00600-67C4-4751-ABDB-D97EC0FC3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3475"/>
            <a:ext cx="4389500" cy="2613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ABBC7A-F02E-4A06-ACB9-208969526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57" y="4057908"/>
            <a:ext cx="4389500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4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B45D-1ECB-4352-8521-49AA7E24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0F5DF-9B29-4F07-985D-EF0546AB6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</a:t>
            </a:r>
          </a:p>
          <a:p>
            <a:r>
              <a:rPr lang="en-ZA" dirty="0" err="1"/>
              <a:t>Sbatch</a:t>
            </a:r>
            <a:r>
              <a:rPr lang="en-ZA" dirty="0"/>
              <a:t> </a:t>
            </a:r>
            <a:r>
              <a:rPr lang="en-ZA" dirty="0" err="1"/>
              <a:t>jobscript</a:t>
            </a:r>
            <a:endParaRPr lang="en-ZA" dirty="0"/>
          </a:p>
          <a:p>
            <a:r>
              <a:rPr lang="en-ZA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7444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B87C-53AB-4E3A-8A50-35CDA222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Fuzzy C-Means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F74C9-23A7-498B-8221-690B6BF7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Computationally very expensive given number of data points, centroids, dimensions and completion criteria.</a:t>
            </a:r>
          </a:p>
          <a:p>
            <a:r>
              <a:rPr lang="en-ZA" dirty="0"/>
              <a:t>More computational complexity created through use of power functions and square roots.</a:t>
            </a:r>
          </a:p>
          <a:p>
            <a:r>
              <a:rPr lang="en-ZA" dirty="0"/>
              <a:t>Distance metrics are very important.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0924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DCC6-7E16-4428-A074-6E49C7E2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Fuzzy C-Means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FC19-5E9D-489C-8593-0ADAE78B7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ZA" dirty="0"/>
              <a:t>1) Randomly select C cluster </a:t>
            </a:r>
            <a:r>
              <a:rPr lang="en-ZA" dirty="0" err="1"/>
              <a:t>centers</a:t>
            </a:r>
            <a:r>
              <a:rPr lang="en-ZA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ZA" dirty="0"/>
              <a:t>2) Repeat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ZA" dirty="0"/>
              <a:t>a. Calculate the fuzzy membership for each data in the cluster.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ZA" dirty="0"/>
              <a:t>b. Compute the centroids for each cluster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ZA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ZA" dirty="0"/>
              <a:t>Steps a &amp; b are repeated until some criteria is met, often an acceptable error tolerance.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ZA" dirty="0"/>
              <a:t>This allows for use of parallel programming methods to speed up the computation.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ZA" dirty="0"/>
              <a:t>CUDA: Each cluster calculated by a thread. Spawn as many threads as possible and get them to update observations in parallel.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ZA" dirty="0"/>
              <a:t>Open MPI: Each processes updates a set number of observations. We calculate partial sums of our centroids as they update &amp; the master thread updates the centroids and informs the rest. </a:t>
            </a:r>
          </a:p>
        </p:txBody>
      </p:sp>
    </p:spTree>
    <p:extLst>
      <p:ext uri="{BB962C8B-B14F-4D97-AF65-F5344CB8AC3E}">
        <p14:creationId xmlns:p14="http://schemas.microsoft.com/office/powerpoint/2010/main" val="34211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8BF6-B521-4247-8E7A-3F945E87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Fuzzy C-Means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D93386-E519-4770-9905-869D45F1F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06" y="1152983"/>
            <a:ext cx="3841401" cy="24074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F6FA77-376A-40BB-9820-E2B9FE73F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99" y="3826516"/>
            <a:ext cx="4395908" cy="27366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865166-D307-4831-825D-7CACF6C90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392" y="3844952"/>
            <a:ext cx="4395907" cy="27407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C9C42F-12A0-4327-A2ED-AF33CBB6E8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392" y="1171419"/>
            <a:ext cx="3841401" cy="238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41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65</TotalTime>
  <Words>265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Clustering</vt:lpstr>
      <vt:lpstr>Metric</vt:lpstr>
      <vt:lpstr>K-Mean Clustering</vt:lpstr>
      <vt:lpstr>K-Mean Clustering</vt:lpstr>
      <vt:lpstr>K-Mean Clustering</vt:lpstr>
      <vt:lpstr>Code</vt:lpstr>
      <vt:lpstr>Fuzzy C-Means Clustering</vt:lpstr>
      <vt:lpstr>Fuzzy C-Means Clustering</vt:lpstr>
      <vt:lpstr>Fuzzy C-Means Clustering</vt:lpstr>
      <vt:lpstr>PowerPoint Presentation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Jared Harris-Dewey</dc:creator>
  <cp:lastModifiedBy>Jared Harris-Dewey</cp:lastModifiedBy>
  <cp:revision>12</cp:revision>
  <dcterms:created xsi:type="dcterms:W3CDTF">2021-06-24T14:39:35Z</dcterms:created>
  <dcterms:modified xsi:type="dcterms:W3CDTF">2021-06-24T15:45:24Z</dcterms:modified>
</cp:coreProperties>
</file>