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A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816EC6-ECBE-44B3-9B1F-BE81216F4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A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4403AD9-C52F-489E-97BE-193F625F9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AI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5F02D93-4F56-4807-804C-6A9B270C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E8B4D2A-000C-4E72-8BFA-7D439628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4ED34A1-97B2-4F50-9E79-7A9951BF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83420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6D5FB9-D377-49FC-B216-B2F36AAB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AI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A4EFB444-C148-499D-B3E1-345FFEAD2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AI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44D2523-846B-45A1-B961-64F52C32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5C4186F-323D-4DB2-BB18-82BDF379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F2C8149-997B-4B04-912F-67E7CA06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7444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EC82119D-B1D7-4C6B-986A-F927ACD08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AI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9D405D7F-024F-404E-B9C7-754A8C5C4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AI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A4E90D0-FE06-4CA7-B32D-5CFB7C7F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16CA15D-3949-40A8-83D0-45115ED5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8D3D8C8-A825-4210-A28E-D3504D2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54342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613FCF-F629-437B-89FF-BFAF961F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AI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918DB95-832F-4439-8F77-6D6425D3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AI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31510CD-D336-40E6-92E5-7189937E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7CDD9F6-DBAD-480A-B400-C94472AE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E3DBF3F-5600-4608-9475-45E39F6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85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A78EED-8529-4C1E-BA0D-3FBADE7F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AI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0B1EB85-A7F6-4891-B363-264DF19B8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E00A937-1818-4E6A-B423-6A9B4DEC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67A396A-6A07-4BD8-9D90-F531C6BC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FA5FF17-DEBA-4817-BBC9-BB4DEC83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61715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D5B9B6-506A-40A1-B303-318C79A8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AI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40E00AE-8BAC-42F3-9144-E0CEFFF8F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AI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D9C66CC-5A71-4ECB-B9D3-4AFFD074F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AI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F37728F-8864-4464-880E-4782BDF7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57EE6DC9-2A3F-48E0-BD71-4AEF26C0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5982EC4-61C2-447B-B535-3863F59D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01553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B49F80-10AF-4291-998B-B8BEF875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AI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BE3588F-A9A0-4B8C-9611-6703C860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17BEC00-22D6-4D2E-8E5A-FEB28F28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AI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FFA8128D-32A0-45E0-960A-E65562A5C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BF542EB2-7382-4231-B842-6189DA69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AI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D513D87F-967C-4D83-8C1E-ABBAC5C1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FA88567D-1DBF-4830-9EF9-681AC368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FBC09AF6-0234-43B3-AB38-9817BB9F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36377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CC67BED-D584-46AF-AAB3-2E0E3813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AI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86027F78-6E7F-4B69-9B67-FC48423C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11BC832-FE17-4BAE-8F98-C636327B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0850624-6E35-47F0-BBEC-7F9E4229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61026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DF554F65-86DF-4D51-A61B-152D5FED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B02F7EA-35A5-4ABE-A821-EDC8DC52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7DC38A6-688D-44F3-8D91-F2C6D069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27724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C5E63B1-B796-4DA4-9122-15A52B2E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AI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AB4ECB2-FB09-44B9-9C01-70520214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AI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C94BC6B-65F1-4BFC-B2F0-07D30DE8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589C970-3D7C-4700-ABA6-E160A647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ADB98E00-C23F-443F-97A8-023F9115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A309CD2-072F-4DEC-BAA2-9224E202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90965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AD0A7BA-649C-4B30-88A0-5DFD4C5B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AI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D56F5087-C315-4D15-B493-6AA440100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I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767F9CF-9146-4E70-B05C-15790AB3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21B1DDF-7D47-47FB-816C-2E3E573C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CA5A5436-F283-4469-A0F7-DC668DBC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CDDC914-7B7A-4AD4-8B6C-C863686E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9082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5C5281EE-19CD-4404-8944-FD0B00D7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AI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6555B00-2EC5-429B-900A-45787F1B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AI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B306FFD-0A71-41BA-887B-DAFD6D140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4557C-5FE8-4561-9773-AE61B8F60351}" type="datetimeFigureOut">
              <a:rPr lang="en-AI" smtClean="0"/>
              <a:t>18/01/2022</a:t>
            </a:fld>
            <a:endParaRPr lang="en-AI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A0765D8-3EA8-4ADA-BFCE-A647CE67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I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5B8E0BE-3CAC-4B1F-AECB-430E635FF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1AB8-CEDF-4E16-8A46-3E362B4CFD5E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82511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453/1*51D0MqtqHu3h2vTE5oJ-7g.png" TargetMode="External"/><Relationship Id="rId2" Type="http://schemas.openxmlformats.org/officeDocument/2006/relationships/hyperlink" Target="https://www.iaea.org/newscenter/news/improving-safety-of-ageing-nuclear-power-plants-in-lockdow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101D37-3A85-4FBC-87ED-641D6DEEA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defekata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ultrazvučnih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korištenjem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dubokog</a:t>
            </a:r>
            <a:r>
              <a:rPr lang="en-US" dirty="0"/>
              <a:t> </a:t>
            </a:r>
            <a:r>
              <a:rPr lang="en-US" dirty="0" err="1"/>
              <a:t>učenja</a:t>
            </a:r>
            <a:endParaRPr lang="en-A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FACCFBA-9092-490F-A21B-185A6FF7B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Miljenko</a:t>
            </a:r>
            <a:r>
              <a:rPr lang="en-US" dirty="0"/>
              <a:t> </a:t>
            </a:r>
            <a:r>
              <a:rPr lang="en-US" dirty="0" err="1"/>
              <a:t>Muha</a:t>
            </a:r>
            <a:r>
              <a:rPr lang="en-US" dirty="0"/>
              <a:t>, Matko </a:t>
            </a:r>
            <a:r>
              <a:rPr lang="en-US" dirty="0" err="1"/>
              <a:t>Barbić</a:t>
            </a:r>
            <a:r>
              <a:rPr lang="en-US" dirty="0"/>
              <a:t>, Veronika </a:t>
            </a:r>
            <a:r>
              <a:rPr lang="en-US" dirty="0" err="1"/>
              <a:t>Žunar</a:t>
            </a:r>
            <a:endParaRPr lang="en-AI" dirty="0"/>
          </a:p>
        </p:txBody>
      </p:sp>
    </p:spTree>
    <p:extLst>
      <p:ext uri="{BB962C8B-B14F-4D97-AF65-F5344CB8AC3E}">
        <p14:creationId xmlns:p14="http://schemas.microsoft.com/office/powerpoint/2010/main" val="87322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51148-6D56-4058-8549-B9956A2F9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CD2B139-B10B-47FA-8FEF-9F5D3ED2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Opis problema</a:t>
            </a:r>
            <a:endParaRPr lang="en-AI" sz="28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2BA5BA2-F71E-40F4-B9A1-B58416D8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Nedestruktivna</a:t>
            </a:r>
            <a:r>
              <a:rPr lang="en-US" sz="1700" dirty="0"/>
              <a:t> </a:t>
            </a:r>
            <a:r>
              <a:rPr lang="en-US" sz="1700" dirty="0" err="1"/>
              <a:t>ispitivanja</a:t>
            </a:r>
            <a:endParaRPr lang="en-US" sz="1700" dirty="0"/>
          </a:p>
          <a:p>
            <a:r>
              <a:rPr lang="en-US" sz="1700" dirty="0" err="1"/>
              <a:t>Automatizacija</a:t>
            </a:r>
            <a:r>
              <a:rPr lang="en-US" sz="1700" dirty="0"/>
              <a:t> </a:t>
            </a:r>
            <a:r>
              <a:rPr lang="en-US" sz="1700" dirty="0" err="1"/>
              <a:t>pronalaženja</a:t>
            </a:r>
            <a:r>
              <a:rPr lang="en-US" sz="1700" dirty="0"/>
              <a:t> </a:t>
            </a:r>
            <a:r>
              <a:rPr lang="en-US" sz="1700" dirty="0" err="1"/>
              <a:t>oštećenja</a:t>
            </a:r>
            <a:endParaRPr lang="en-US" sz="1700" dirty="0"/>
          </a:p>
          <a:p>
            <a:r>
              <a:rPr lang="en-US" sz="1700" dirty="0" err="1"/>
              <a:t>Metode</a:t>
            </a:r>
            <a:r>
              <a:rPr lang="en-US" sz="1700" dirty="0"/>
              <a:t> </a:t>
            </a:r>
            <a:r>
              <a:rPr lang="en-US" sz="1700" dirty="0" err="1"/>
              <a:t>dubokog</a:t>
            </a:r>
            <a:r>
              <a:rPr lang="en-US" sz="1700" dirty="0"/>
              <a:t> </a:t>
            </a:r>
            <a:r>
              <a:rPr lang="en-US" sz="1700" dirty="0" err="1"/>
              <a:t>učenja</a:t>
            </a:r>
            <a:endParaRPr lang="en-US" sz="1700" dirty="0"/>
          </a:p>
          <a:p>
            <a:r>
              <a:rPr lang="en-US" sz="1700" dirty="0" err="1"/>
              <a:t>Vizualizacija</a:t>
            </a:r>
            <a:r>
              <a:rPr lang="en-US" sz="1700" dirty="0"/>
              <a:t> </a:t>
            </a:r>
            <a:r>
              <a:rPr lang="en-US" sz="1700" dirty="0" err="1"/>
              <a:t>utega</a:t>
            </a:r>
            <a:endParaRPr lang="en-AI" sz="1700" dirty="0"/>
          </a:p>
        </p:txBody>
      </p:sp>
    </p:spTree>
    <p:extLst>
      <p:ext uri="{BB962C8B-B14F-4D97-AF65-F5344CB8AC3E}">
        <p14:creationId xmlns:p14="http://schemas.microsoft.com/office/powerpoint/2010/main" val="22766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7518F8-0788-49AE-8A72-B90A5F3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Skup podataka</a:t>
            </a:r>
            <a:endParaRPr lang="en-AI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34F53BB-6D20-47C5-8671-A9FB22F8E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69702" cy="4351338"/>
          </a:xfrm>
        </p:spPr>
        <p:txBody>
          <a:bodyPr/>
          <a:lstStyle/>
          <a:p>
            <a:r>
              <a:rPr lang="en-US"/>
              <a:t>Malo javnih skupova podataka</a:t>
            </a:r>
          </a:p>
          <a:p>
            <a:r>
              <a:rPr lang="en-US"/>
              <a:t>Kako doći do više slika?</a:t>
            </a:r>
          </a:p>
          <a:p>
            <a:r>
              <a:rPr lang="en-US"/>
              <a:t>“Umjetno” povećanje skupa podataka (</a:t>
            </a:r>
            <a:r>
              <a:rPr lang="en-US" sz="2400" i="1"/>
              <a:t>eng. Data augmentation</a:t>
            </a:r>
            <a:r>
              <a:rPr lang="en-US"/>
              <a:t>)</a:t>
            </a:r>
            <a:endParaRPr lang="en-A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35E4847-E156-4E96-8C21-6A05E1DF5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t="1178" b="71930"/>
          <a:stretch/>
        </p:blipFill>
        <p:spPr>
          <a:xfrm>
            <a:off x="8332237" y="125387"/>
            <a:ext cx="3387589" cy="2985795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D323A54E-CB1E-4BDF-A9AF-E3A8992A8F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2" t="832" r="5141" b="70923"/>
          <a:stretch/>
        </p:blipFill>
        <p:spPr>
          <a:xfrm>
            <a:off x="5038531" y="65067"/>
            <a:ext cx="3226980" cy="3046115"/>
          </a:xfrm>
          <a:prstGeom prst="rect">
            <a:avLst/>
          </a:prstGeom>
        </p:spPr>
      </p:pic>
      <p:pic>
        <p:nvPicPr>
          <p:cNvPr id="11" name="Slika 10" descr="Slika na kojoj se prikazuje tkanina&#10;&#10;Opis je automatski generiran">
            <a:extLst>
              <a:ext uri="{FF2B5EF4-FFF2-40B4-BE49-F238E27FC236}">
                <a16:creationId xmlns:a16="http://schemas.microsoft.com/office/drawing/2014/main" id="{210FF88A-9C35-4954-A2D0-CBE730FBD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238" y="3379201"/>
            <a:ext cx="3275332" cy="3275332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C57D8FB2-A51E-4965-AB30-5FEA6CBBB1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645" r="8951" b="71020"/>
          <a:stretch/>
        </p:blipFill>
        <p:spPr>
          <a:xfrm>
            <a:off x="5028418" y="3386898"/>
            <a:ext cx="3173191" cy="32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2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475643-60E0-4518-8781-6F3F3F24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Metode</a:t>
            </a:r>
            <a:r>
              <a:rPr lang="en-US" sz="4400" dirty="0"/>
              <a:t> </a:t>
            </a:r>
            <a:r>
              <a:rPr lang="en-US" sz="4400" dirty="0" err="1"/>
              <a:t>dubokog</a:t>
            </a:r>
            <a:r>
              <a:rPr lang="en-US" sz="4400" dirty="0"/>
              <a:t> </a:t>
            </a:r>
            <a:r>
              <a:rPr lang="en-US" sz="4400" dirty="0" err="1"/>
              <a:t>učenja</a:t>
            </a:r>
            <a:endParaRPr lang="en-AI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49FC4D9-6A9E-4181-847F-CEE81894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4935" cy="4351338"/>
          </a:xfrm>
        </p:spPr>
        <p:txBody>
          <a:bodyPr/>
          <a:lstStyle/>
          <a:p>
            <a:r>
              <a:rPr lang="en-US" dirty="0" err="1"/>
              <a:t>Convolucijske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endParaRPr lang="en-US" dirty="0"/>
          </a:p>
          <a:p>
            <a:r>
              <a:rPr lang="en-US" dirty="0" err="1"/>
              <a:t>Modeli</a:t>
            </a:r>
            <a:endParaRPr lang="en-US" dirty="0"/>
          </a:p>
          <a:p>
            <a:pPr lvl="1"/>
            <a:r>
              <a:rPr lang="en-US" dirty="0"/>
              <a:t>EfficientNetB2</a:t>
            </a:r>
          </a:p>
          <a:p>
            <a:pPr lvl="1"/>
            <a:r>
              <a:rPr lang="en-US" dirty="0"/>
              <a:t>VGG16</a:t>
            </a:r>
          </a:p>
          <a:p>
            <a:pPr lvl="1"/>
            <a:r>
              <a:rPr lang="en-US" dirty="0"/>
              <a:t>VGG19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E237B8-F6E5-42D8-9054-0B0B725B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99" y="1825625"/>
            <a:ext cx="6344401" cy="4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1F01BA-BB11-4D6E-9995-77669328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Vizualizacija</a:t>
            </a:r>
            <a:r>
              <a:rPr lang="en-US" dirty="0"/>
              <a:t> </a:t>
            </a:r>
            <a:r>
              <a:rPr lang="en-US" dirty="0" err="1"/>
              <a:t>utega</a:t>
            </a:r>
            <a:endParaRPr lang="en-AI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307B431-9859-4886-AFAE-CEBF15F5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2158" cy="4351338"/>
          </a:xfrm>
        </p:spPr>
        <p:txBody>
          <a:bodyPr/>
          <a:lstStyle/>
          <a:p>
            <a:r>
              <a:rPr lang="en-US" dirty="0"/>
              <a:t>Na koji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se </a:t>
            </a:r>
            <a:r>
              <a:rPr lang="en-US" dirty="0" err="1"/>
              <a:t>naš</a:t>
            </a:r>
            <a:r>
              <a:rPr lang="en-US" dirty="0"/>
              <a:t> model </a:t>
            </a:r>
            <a:r>
              <a:rPr lang="en-US" dirty="0" err="1"/>
              <a:t>fokusira</a:t>
            </a:r>
            <a:r>
              <a:rPr lang="en-US" dirty="0"/>
              <a:t>?</a:t>
            </a:r>
          </a:p>
          <a:p>
            <a:r>
              <a:rPr lang="en-US" dirty="0" err="1"/>
              <a:t>GradCam</a:t>
            </a:r>
            <a:endParaRPr lang="en-A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97D0C8-249C-4F12-83D2-BED59234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t="1259" r="-1305" b="68335"/>
          <a:stretch/>
        </p:blipFill>
        <p:spPr>
          <a:xfrm>
            <a:off x="5470358" y="334178"/>
            <a:ext cx="3515598" cy="2982894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74B77465-B798-4749-90FB-FA29443DB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3" b="35726"/>
          <a:stretch/>
        </p:blipFill>
        <p:spPr>
          <a:xfrm>
            <a:off x="8904313" y="68855"/>
            <a:ext cx="3232443" cy="2960391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0A068CB-0315-4DA7-9521-FAB14D506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62"/>
          <a:stretch/>
        </p:blipFill>
        <p:spPr>
          <a:xfrm>
            <a:off x="5797891" y="3423373"/>
            <a:ext cx="3106422" cy="30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4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AED4F9-16B2-41EA-B5B6-E4D38691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Izvori</a:t>
            </a:r>
            <a:endParaRPr lang="en-AI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ABBA9D1-2957-44E4-9EE1-77C4A069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Slika</a:t>
            </a:r>
            <a:r>
              <a:rPr lang="en-US" dirty="0"/>
              <a:t> 1: </a:t>
            </a:r>
            <a:r>
              <a:rPr lang="en-US" dirty="0">
                <a:hlinkClick r:id="rId2"/>
              </a:rPr>
              <a:t>https://www.iaea.org/newscenter/news/improving-safety-of-ageing-nuclear-power-plants-in-lockdown</a:t>
            </a:r>
            <a:endParaRPr lang="en-US" dirty="0"/>
          </a:p>
          <a:p>
            <a:r>
              <a:rPr lang="en-US" dirty="0" err="1"/>
              <a:t>Slika</a:t>
            </a:r>
            <a:r>
              <a:rPr lang="en-US" dirty="0"/>
              <a:t> 2: </a:t>
            </a:r>
            <a:r>
              <a:rPr lang="en-US" dirty="0">
                <a:hlinkClick r:id="rId3"/>
              </a:rPr>
              <a:t>https://miro.medium.com/max/453/1*51D0MqtqHu3h2vTE5oJ-7g.png</a:t>
            </a:r>
            <a:endParaRPr lang="en-US" dirty="0"/>
          </a:p>
          <a:p>
            <a:endParaRPr lang="en-US" dirty="0"/>
          </a:p>
          <a:p>
            <a:endParaRPr lang="en-AI" dirty="0"/>
          </a:p>
        </p:txBody>
      </p:sp>
    </p:spTree>
    <p:extLst>
      <p:ext uri="{BB962C8B-B14F-4D97-AF65-F5344CB8AC3E}">
        <p14:creationId xmlns:p14="http://schemas.microsoft.com/office/powerpoint/2010/main" val="2708753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108</Words>
  <Application>Microsoft Office PowerPoint</Application>
  <PresentationFormat>Široki zaslon</PresentationFormat>
  <Paragraphs>23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sustava Office</vt:lpstr>
      <vt:lpstr>Detekcija defekata iz ultrazvučnih slika korištenjem metoda dubokog učenja</vt:lpstr>
      <vt:lpstr>Opis problema</vt:lpstr>
      <vt:lpstr>Skup podataka</vt:lpstr>
      <vt:lpstr>Metode dubokog učenja</vt:lpstr>
      <vt:lpstr>Vizualizacija utega</vt:lpstr>
      <vt:lpstr>Izvori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defekata iz ultrazvučnih slika korištenjem metoda dubokog učenja</dc:title>
  <dc:creator>Matko</dc:creator>
  <cp:lastModifiedBy>Matko</cp:lastModifiedBy>
  <cp:revision>10</cp:revision>
  <dcterms:created xsi:type="dcterms:W3CDTF">2022-01-18T12:16:47Z</dcterms:created>
  <dcterms:modified xsi:type="dcterms:W3CDTF">2022-01-18T19:05:28Z</dcterms:modified>
</cp:coreProperties>
</file>