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Prosta sieć bezprzewodowa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Łukasz Kopka, Mateusz Kowalski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662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sieci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40" y="685800"/>
            <a:ext cx="6766560" cy="583947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371600" y="2171700"/>
            <a:ext cx="2565702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 smtClean="0"/>
              <a:t>Elementy sieci:</a:t>
            </a:r>
          </a:p>
          <a:p>
            <a:r>
              <a:rPr lang="pl-PL" sz="2400" dirty="0" smtClean="0"/>
              <a:t>Router</a:t>
            </a:r>
          </a:p>
          <a:p>
            <a:r>
              <a:rPr lang="pl-PL" sz="2400" dirty="0" smtClean="0"/>
              <a:t>Dysk sieciowy</a:t>
            </a:r>
          </a:p>
          <a:p>
            <a:r>
              <a:rPr lang="pl-PL" sz="2400" dirty="0" smtClean="0"/>
              <a:t>Drukarka sieciowa</a:t>
            </a:r>
          </a:p>
          <a:p>
            <a:r>
              <a:rPr lang="pl-PL" sz="2400" dirty="0" smtClean="0"/>
              <a:t>2 laptopy</a:t>
            </a:r>
          </a:p>
          <a:p>
            <a:r>
              <a:rPr lang="pl-PL" sz="2400" dirty="0" smtClean="0"/>
              <a:t>3 smartphony</a:t>
            </a:r>
          </a:p>
          <a:p>
            <a:r>
              <a:rPr lang="pl-PL" sz="2400" dirty="0" smtClean="0"/>
              <a:t>Telewizor z wifi</a:t>
            </a:r>
          </a:p>
        </p:txBody>
      </p:sp>
    </p:spTree>
    <p:extLst>
      <p:ext uri="{BB962C8B-B14F-4D97-AF65-F5344CB8AC3E}">
        <p14:creationId xmlns:p14="http://schemas.microsoft.com/office/powerpoint/2010/main" val="288510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Implementacja sieci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pl-PL" dirty="0" smtClean="0"/>
              <a:t>Konfiguracja routera (połączenie z siecią WAN, konfiguracja sieci bezprzewodowej, ustawienie zabezpieczeń i haseł)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 smtClean="0"/>
              <a:t>Połączenie drukarki i dysku sieciowego z siecią bezprzewodową oraz nadanie im statycznych adresów IP</a:t>
            </a:r>
          </a:p>
          <a:p>
            <a:pPr marL="457200" indent="-457200">
              <a:buFont typeface="+mj-lt"/>
              <a:buAutoNum type="arabicParenR"/>
            </a:pPr>
            <a:r>
              <a:rPr lang="pl-PL" dirty="0" smtClean="0"/>
              <a:t>Połączenie pozostałych urządzeń z siecią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4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Łukasz Kopka, Mateusz Kowalski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42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33</TotalTime>
  <Words>71</Words>
  <Application>Microsoft Office PowerPoint</Application>
  <PresentationFormat>Panoramiczny</PresentationFormat>
  <Paragraphs>16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Prosta sieć bezprzewodowa</vt:lpstr>
      <vt:lpstr>Plan sieci</vt:lpstr>
      <vt:lpstr>Implementacja sieci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 sieć bezprzewodowa</dc:title>
  <dc:creator>Mateusz Kowalski</dc:creator>
  <cp:lastModifiedBy>Mateusz Kowalski</cp:lastModifiedBy>
  <cp:revision>3</cp:revision>
  <dcterms:created xsi:type="dcterms:W3CDTF">2019-12-09T19:32:58Z</dcterms:created>
  <dcterms:modified xsi:type="dcterms:W3CDTF">2019-12-09T20:06:20Z</dcterms:modified>
</cp:coreProperties>
</file>