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4C7CD4A5-0D67-4FCD-96FB-D53F8110B03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32731708-2BB4-4596-9676-B1C64FCABC8C}" type="datetimeFigureOut">
              <a:rPr lang="pl-PL" smtClean="0"/>
              <a:t>05.11.2019</a:t>
            </a:fld>
            <a:endParaRPr lang="pl-PL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EB02C394-C733-41D1-8D0D-75EEAD2AE45D}" type="slidenum">
              <a:rPr lang="pl-PL" smtClean="0"/>
              <a:t>‹#›</a:t>
            </a:fld>
            <a:endParaRPr lang="pl-P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1708-2BB4-4596-9676-B1C64FCABC8C}" type="datetimeFigureOut">
              <a:rPr lang="pl-PL" smtClean="0"/>
              <a:t>05.11.2019</a:t>
            </a:fld>
            <a:endParaRPr lang="pl-PL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02C394-C733-41D1-8D0D-75EEAD2AE45D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1708-2BB4-4596-9676-B1C64FCABC8C}" type="datetimeFigureOut">
              <a:rPr lang="pl-PL" smtClean="0"/>
              <a:t>05.11.2019</a:t>
            </a:fld>
            <a:endParaRPr lang="pl-PL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02C394-C733-41D1-8D0D-75EEAD2AE45D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1708-2BB4-4596-9676-B1C64FCABC8C}" type="datetimeFigureOut">
              <a:rPr lang="pl-PL" smtClean="0"/>
              <a:t>05.11.2019</a:t>
            </a:fld>
            <a:endParaRPr lang="pl-PL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02C394-C733-41D1-8D0D-75EEAD2AE45D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32731708-2BB4-4596-9676-B1C64FCABC8C}" type="datetimeFigureOut">
              <a:rPr lang="pl-PL" smtClean="0"/>
              <a:t>05.11.2019</a:t>
            </a:fld>
            <a:endParaRPr lang="pl-PL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EB02C394-C733-41D1-8D0D-75EEAD2AE45D}" type="slidenum">
              <a:rPr lang="pl-PL" smtClean="0"/>
              <a:t>‹#›</a:t>
            </a:fld>
            <a:endParaRPr lang="pl-PL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pl-PL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2731708-2BB4-4596-9676-B1C64FCABC8C}" type="datetimeFigureOut">
              <a:rPr lang="pl-PL" smtClean="0"/>
              <a:t>05.11.2019</a:t>
            </a:fld>
            <a:endParaRPr lang="pl-PL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B02C394-C733-41D1-8D0D-75EEAD2AE45D}" type="slidenum">
              <a:rPr lang="pl-PL" smtClean="0"/>
              <a:t>‹#›</a:t>
            </a:fld>
            <a:endParaRPr lang="pl-PL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2731708-2BB4-4596-9676-B1C64FCABC8C}" type="datetimeFigureOut">
              <a:rPr lang="pl-PL" smtClean="0"/>
              <a:t>05.11.2019</a:t>
            </a:fld>
            <a:endParaRPr lang="pl-PL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B02C394-C733-41D1-8D0D-75EEAD2AE45D}" type="slidenum">
              <a:rPr lang="pl-PL" smtClean="0"/>
              <a:t>‹#›</a:t>
            </a:fld>
            <a:endParaRPr lang="pl-PL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1708-2BB4-4596-9676-B1C64FCABC8C}" type="datetimeFigureOut">
              <a:rPr lang="pl-PL" smtClean="0"/>
              <a:t>05.11.2019</a:t>
            </a:fld>
            <a:endParaRPr lang="pl-PL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02C394-C733-41D1-8D0D-75EEAD2AE45D}" type="slidenum">
              <a:rPr lang="pl-PL" smtClean="0"/>
              <a:t>‹#›</a:t>
            </a:fld>
            <a:endParaRPr lang="pl-PL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1708-2BB4-4596-9676-B1C64FCABC8C}" type="datetimeFigureOut">
              <a:rPr lang="pl-PL" smtClean="0"/>
              <a:t>05.11.2019</a:t>
            </a:fld>
            <a:endParaRPr lang="pl-P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02C394-C733-41D1-8D0D-75EEAD2AE45D}" type="slidenum">
              <a:rPr lang="pl-PL" smtClean="0"/>
              <a:t>‹#›</a:t>
            </a:fld>
            <a:endParaRPr lang="pl-PL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</a:t>
            </a:r>
            <a:endParaRPr lang="en-US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2731708-2BB4-4596-9676-B1C64FCABC8C}" type="datetimeFigureOut">
              <a:rPr lang="pl-PL" smtClean="0"/>
              <a:t>05.11.2019</a:t>
            </a:fld>
            <a:endParaRPr lang="pl-PL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B02C394-C733-41D1-8D0D-75EEAD2AE45D}" type="slidenum">
              <a:rPr lang="pl-PL" smtClean="0"/>
              <a:t>‹#›</a:t>
            </a:fld>
            <a:endParaRPr lang="pl-PL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1708-2BB4-4596-9676-B1C64FCABC8C}" type="datetimeFigureOut">
              <a:rPr lang="pl-PL" smtClean="0"/>
              <a:t>05.11.2019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2C394-C733-41D1-8D0D-75EEAD2AE45D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32731708-2BB4-4596-9676-B1C64FCABC8C}" type="datetimeFigureOut">
              <a:rPr lang="pl-PL" smtClean="0"/>
              <a:t>05.11.2019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EB02C394-C733-41D1-8D0D-75EEAD2AE45D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l-PL" dirty="0" smtClean="0"/>
              <a:t>Windows</a:t>
            </a:r>
            <a:endParaRPr lang="pl-PL" sz="88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67544" y="3212976"/>
            <a:ext cx="6781800" cy="762000"/>
          </a:xfrm>
        </p:spPr>
        <p:txBody>
          <a:bodyPr/>
          <a:lstStyle/>
          <a:p>
            <a:r>
              <a:rPr lang="pl-PL" dirty="0" smtClean="0"/>
              <a:t>Łukasz Kopka, Mateusz Kowalski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2411760" y="1412776"/>
            <a:ext cx="480708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8800" dirty="0" smtClean="0">
                <a:solidFill>
                  <a:schemeClr val="tx2"/>
                </a:solidFill>
                <a:latin typeface="+mj-lt"/>
              </a:rPr>
              <a:t>10</a:t>
            </a:r>
            <a:r>
              <a:rPr lang="pl-PL" sz="4200" dirty="0" smtClean="0">
                <a:solidFill>
                  <a:schemeClr val="tx2"/>
                </a:solidFill>
                <a:latin typeface="+mj-lt"/>
              </a:rPr>
              <a:t>sztuczek i porad</a:t>
            </a:r>
            <a:endParaRPr lang="pl-PL" sz="88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71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Własny kolor systemu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Domyślny kolor menu Start nie cieszy wszystkich oczu, szczególnie po kilku godzinach użytkowania. Aby wybrać własny kolor, przejdź do Start&gt; Ustawienia&gt; Personalizacja&gt; Kolory i wyłącz opcję „Automatycznie wybierz kolor akcentu z mojego tła” i wybierz kolor akcentu z palety.</a:t>
            </a:r>
          </a:p>
        </p:txBody>
      </p:sp>
    </p:spTree>
    <p:extLst>
      <p:ext uri="{BB962C8B-B14F-4D97-AF65-F5344CB8AC3E}">
        <p14:creationId xmlns:p14="http://schemas.microsoft.com/office/powerpoint/2010/main" val="162880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Wyszukaj aplikacje szybciej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Aby uniknąć przewijania listy aplikacji w kolejności alfabetycznej, kliknij dowolną literę, aby wyświetlić wszystkie litery alfabetu. 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Teraz </a:t>
            </a:r>
            <a:r>
              <a:rPr lang="pl-PL" dirty="0"/>
              <a:t>kliknij dowolny alfabet, który przeniesie Cię bezpośrednio do aplikacji zgrupowanych pod nim.</a:t>
            </a:r>
          </a:p>
        </p:txBody>
      </p:sp>
    </p:spTree>
    <p:extLst>
      <p:ext uri="{BB962C8B-B14F-4D97-AF65-F5344CB8AC3E}">
        <p14:creationId xmlns:p14="http://schemas.microsoft.com/office/powerpoint/2010/main" val="27605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Bibliografia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https://www.real-tips.xyz/top-100-windows-10-tips-and-tricks/</a:t>
            </a:r>
          </a:p>
        </p:txBody>
      </p:sp>
    </p:spTree>
    <p:extLst>
      <p:ext uri="{BB962C8B-B14F-4D97-AF65-F5344CB8AC3E}">
        <p14:creationId xmlns:p14="http://schemas.microsoft.com/office/powerpoint/2010/main" val="409887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Dziękujemy za uwagę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Łukasz Kopka, Mateusz Kowalski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9124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God</a:t>
            </a:r>
            <a:r>
              <a:rPr lang="pl-PL" dirty="0" smtClean="0"/>
              <a:t> </a:t>
            </a:r>
            <a:r>
              <a:rPr lang="pl-PL" dirty="0" err="1" smtClean="0"/>
              <a:t>mode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GodMode</a:t>
            </a:r>
            <a:r>
              <a:rPr lang="pl-PL" dirty="0" smtClean="0"/>
              <a:t> to kompleksowy panel, który gromadzi wszystkie polecenia Panelu sterowania w systemie Windows 10. Utwórz na pulpicie folder o nazwie: </a:t>
            </a:r>
            <a:r>
              <a:rPr lang="pl-PL" dirty="0" err="1" smtClean="0"/>
              <a:t>GodMode</a:t>
            </a:r>
            <a:r>
              <a:rPr lang="pl-PL" dirty="0" smtClean="0"/>
              <a:t>. {ED7BA470-8E54-465E-825C-99712043E01C}. </a:t>
            </a:r>
          </a:p>
          <a:p>
            <a:pPr marL="0" indent="0">
              <a:buNone/>
            </a:pPr>
            <a:r>
              <a:rPr lang="pl-PL" dirty="0" smtClean="0"/>
              <a:t>Po utworzeniu folder zmieni się na ikonę Panelu sterowania i zmieni nazwę na „</a:t>
            </a:r>
            <a:r>
              <a:rPr lang="pl-PL" dirty="0" err="1" smtClean="0"/>
              <a:t>GodMode</a:t>
            </a:r>
            <a:r>
              <a:rPr lang="pl-PL" dirty="0" smtClean="0"/>
              <a:t>”.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984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Brak aktualizacji systemu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Domyślnie niektóre aktualizacje systemu Windows automatycznie uruchomią ponownie komputer, aby zakończyć instalację. Aby przejąć kontrolę, przejdź do Start&gt; Ustawienia&gt; Aktualizacje i zabezpieczenia&gt; Windows Update&gt; Opcje zaawansowane. </a:t>
            </a:r>
          </a:p>
          <a:p>
            <a:pPr marL="0" indent="0">
              <a:buNone/>
            </a:pPr>
            <a:r>
              <a:rPr lang="pl-PL" dirty="0" smtClean="0"/>
              <a:t>W menu rozwijanym „Wybierz sposób instalacji aktualizacji” wybierz opcję „Powiadom o zaplanowanym ponownym uruchomieniu”.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129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Cortana</a:t>
            </a:r>
            <a:r>
              <a:rPr lang="en-US" dirty="0" smtClean="0"/>
              <a:t> </a:t>
            </a:r>
            <a:r>
              <a:rPr lang="pl-PL" dirty="0" smtClean="0"/>
              <a:t>reagująca na komendy głosowe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Aby uruchomić tryb głośnomówiący, kliknij pasek wyszukiwania </a:t>
            </a:r>
            <a:r>
              <a:rPr lang="pl-PL" dirty="0" err="1" smtClean="0"/>
              <a:t>Cortana</a:t>
            </a:r>
            <a:r>
              <a:rPr lang="pl-PL" dirty="0" smtClean="0"/>
              <a:t>, wybierz Notatnik z menu po lewej stronie, wybierz Ustawienia i włącz opcję „Pozwól </a:t>
            </a:r>
            <a:r>
              <a:rPr lang="pl-PL" dirty="0" err="1" smtClean="0"/>
              <a:t>Cortanie</a:t>
            </a:r>
            <a:r>
              <a:rPr lang="pl-PL" dirty="0" smtClean="0"/>
              <a:t> reagować na„ Hej, </a:t>
            </a:r>
            <a:r>
              <a:rPr lang="pl-PL" dirty="0" err="1" smtClean="0"/>
              <a:t>Cortana</a:t>
            </a:r>
            <a:r>
              <a:rPr lang="pl-PL" dirty="0" smtClean="0"/>
              <a:t> ””. </a:t>
            </a:r>
          </a:p>
          <a:p>
            <a:pPr marL="0" indent="0">
              <a:buNone/>
            </a:pPr>
            <a:r>
              <a:rPr lang="pl-PL" dirty="0" smtClean="0"/>
              <a:t>Teraz w dowolnej chwili powtórz frazę, aby aktywować </a:t>
            </a:r>
            <a:r>
              <a:rPr lang="pl-PL" dirty="0" err="1" smtClean="0"/>
              <a:t>Cortanę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609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Wyłączanie kafelek w </a:t>
            </a:r>
            <a:r>
              <a:rPr lang="pl-PL" dirty="0" err="1" smtClean="0"/>
              <a:t>windowsie</a:t>
            </a:r>
            <a:r>
              <a:rPr lang="pl-PL" dirty="0" smtClean="0"/>
              <a:t> 10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Jeśli rozpraszają Cię ciągłe aktualizacje i zmiany w kafelkach, możesz wyłączyć ich możliwość wyświetlania aktualizacji. Kliknij je prawym przyciskiem myszy i wybierz opcję „Wyłącz kafelek na żywo”.</a:t>
            </a:r>
          </a:p>
          <a:p>
            <a:pPr marL="0" indent="0">
              <a:buNone/>
            </a:pP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517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konta lokalnego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Jeśli nie chcesz korzystać z zalet synchronizowanego konta </a:t>
            </a:r>
            <a:r>
              <a:rPr lang="pl-PL" dirty="0" err="1"/>
              <a:t>OneDrive</a:t>
            </a:r>
            <a:r>
              <a:rPr lang="pl-PL" dirty="0"/>
              <a:t>, możesz utworzyć samodzielne konto </a:t>
            </a:r>
            <a:r>
              <a:rPr lang="pl-PL" dirty="0" err="1"/>
              <a:t>offline</a:t>
            </a:r>
            <a:r>
              <a:rPr lang="pl-PL" dirty="0"/>
              <a:t>. Przejdź do Start&gt; Ustawienia&gt; Konta i kliknij link „Zaloguj się przy użyciu konta lokalnego”.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86575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Zapisz aplikacje na dodatkowym dysku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Jeśli używasz dysku SSD jako dysku systemowego, możesz poprosić system Windows 10 o zainstalowanie aplikacji na innym dysku, wybierając kolejno Start&gt; Ustawienia&gt; System&gt; Pamięć i wskazując go pod opcją „Nowe aplikacje będą zapisywać w”.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194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Tworzenie własnego skrótu klawiszowego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/>
            </a:r>
            <a:br>
              <a:rPr lang="pl-PL" dirty="0"/>
            </a:br>
            <a:r>
              <a:rPr lang="pl-PL" dirty="0"/>
              <a:t>Aby uzyskać szybszy dostęp do aplikacji, możesz uruchomić je za pomocą niestandardowych skrótów klawiaturowych. W tym celu kliknij prawym przyciskiem myszy ikonę aplikacji i przejdź do Właściwości&gt; Skrót</a:t>
            </a:r>
            <a:r>
              <a:rPr lang="pl-PL" dirty="0" smtClean="0"/>
              <a:t>.</a:t>
            </a:r>
          </a:p>
          <a:p>
            <a:pPr marL="0" indent="0">
              <a:buNone/>
            </a:pPr>
            <a:r>
              <a:rPr lang="pl-PL" dirty="0"/>
              <a:t>Teraz kliknij w polu tekstowym „Klawisz skrótu” i naciśnij dowolny klawisz.</a:t>
            </a:r>
          </a:p>
        </p:txBody>
      </p:sp>
    </p:spTree>
    <p:extLst>
      <p:ext uri="{BB962C8B-B14F-4D97-AF65-F5344CB8AC3E}">
        <p14:creationId xmlns:p14="http://schemas.microsoft.com/office/powerpoint/2010/main" val="3440804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Mapy </a:t>
            </a:r>
            <a:r>
              <a:rPr lang="pl-PL" dirty="0" err="1" smtClean="0"/>
              <a:t>offline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Zaoszczędź czas i pieniądze, szukając wskazówek w podróży, pobierając wersję </a:t>
            </a:r>
            <a:r>
              <a:rPr lang="pl-PL" dirty="0" err="1"/>
              <a:t>offline</a:t>
            </a:r>
            <a:r>
              <a:rPr lang="pl-PL" dirty="0"/>
              <a:t> mapy. Przejdź do Start&gt; Ustawienia&gt; System&gt; Mapy </a:t>
            </a:r>
            <a:r>
              <a:rPr lang="pl-PL" dirty="0" err="1"/>
              <a:t>offline</a:t>
            </a:r>
            <a:r>
              <a:rPr lang="pl-PL" dirty="0"/>
              <a:t>, a następnie kliknij przycisk Pobierz mapy. 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Teraz możesz </a:t>
            </a:r>
            <a:r>
              <a:rPr lang="pl-PL" dirty="0"/>
              <a:t>przejść do regionu geograficznego, który Cię interesuje, aby pobrać mapę.</a:t>
            </a:r>
          </a:p>
        </p:txBody>
      </p:sp>
    </p:spTree>
    <p:extLst>
      <p:ext uri="{BB962C8B-B14F-4D97-AF65-F5344CB8AC3E}">
        <p14:creationId xmlns:p14="http://schemas.microsoft.com/office/powerpoint/2010/main" val="3371492616"/>
      </p:ext>
    </p:extLst>
  </p:cSld>
  <p:clrMapOvr>
    <a:masterClrMapping/>
  </p:clrMapOvr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TM01859866[[fn=Makro]]</Template>
  <TotalTime>49</TotalTime>
  <Words>433</Words>
  <Application>Microsoft Office PowerPoint</Application>
  <PresentationFormat>Pokaz na ekranie (4:3)</PresentationFormat>
  <Paragraphs>34</Paragraphs>
  <Slides>13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Macro</vt:lpstr>
      <vt:lpstr>Windows</vt:lpstr>
      <vt:lpstr>God mode</vt:lpstr>
      <vt:lpstr>Brak aktualizacji systemu</vt:lpstr>
      <vt:lpstr>Cortana reagująca na komendy głosowe</vt:lpstr>
      <vt:lpstr>Wyłączanie kafelek w windowsie 10</vt:lpstr>
      <vt:lpstr>Tworzenie konta lokalnego</vt:lpstr>
      <vt:lpstr>Zapisz aplikacje na dodatkowym dysku</vt:lpstr>
      <vt:lpstr>Tworzenie własnego skrótu klawiszowego</vt:lpstr>
      <vt:lpstr>Mapy offline</vt:lpstr>
      <vt:lpstr>Własny kolor systemu</vt:lpstr>
      <vt:lpstr>Wyszukaj aplikacje szybciej</vt:lpstr>
      <vt:lpstr>Bibliografia</vt:lpstr>
      <vt:lpstr>Dziękujemy za uwagę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sztuczek w windowsie 10</dc:title>
  <dc:creator>Student</dc:creator>
  <cp:lastModifiedBy>Student</cp:lastModifiedBy>
  <cp:revision>5</cp:revision>
  <dcterms:created xsi:type="dcterms:W3CDTF">2019-11-05T07:36:19Z</dcterms:created>
  <dcterms:modified xsi:type="dcterms:W3CDTF">2019-11-05T08:26:07Z</dcterms:modified>
</cp:coreProperties>
</file>