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6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C09A-1FD7-4293-A416-BAA6827E10BB}" type="datetimeFigureOut">
              <a:rPr lang="pl-PL" smtClean="0"/>
              <a:t>03.12.2019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78A9-D33F-4297-B3F7-8EC1A4338D2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C09A-1FD7-4293-A416-BAA6827E10BB}" type="datetimeFigureOut">
              <a:rPr lang="pl-PL" smtClean="0"/>
              <a:t>03.12.2019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78A9-D33F-4297-B3F7-8EC1A4338D2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C09A-1FD7-4293-A416-BAA6827E10BB}" type="datetimeFigureOut">
              <a:rPr lang="pl-PL" smtClean="0"/>
              <a:t>03.12.2019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78A9-D33F-4297-B3F7-8EC1A4338D24}" type="slidenum">
              <a:rPr lang="pl-PL" smtClean="0"/>
              <a:t>‹#›</a:t>
            </a:fld>
            <a:endParaRPr lang="pl-PL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C09A-1FD7-4293-A416-BAA6827E10BB}" type="datetimeFigureOut">
              <a:rPr lang="pl-PL" smtClean="0"/>
              <a:t>03.12.2019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78A9-D33F-4297-B3F7-8EC1A4338D24}" type="slidenum">
              <a:rPr lang="pl-PL" smtClean="0"/>
              <a:t>‹#›</a:t>
            </a:fld>
            <a:endParaRPr lang="pl-P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C09A-1FD7-4293-A416-BAA6827E10BB}" type="datetimeFigureOut">
              <a:rPr lang="pl-PL" smtClean="0"/>
              <a:t>03.12.2019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78A9-D33F-4297-B3F7-8EC1A4338D2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C09A-1FD7-4293-A416-BAA6827E10BB}" type="datetimeFigureOut">
              <a:rPr lang="pl-PL" smtClean="0"/>
              <a:t>03.12.2019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78A9-D33F-4297-B3F7-8EC1A4338D24}" type="slidenum">
              <a:rPr lang="pl-PL" smtClean="0"/>
              <a:t>‹#›</a:t>
            </a:fld>
            <a:endParaRPr lang="pl-PL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C09A-1FD7-4293-A416-BAA6827E10BB}" type="datetimeFigureOut">
              <a:rPr lang="pl-PL" smtClean="0"/>
              <a:t>03.12.2019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78A9-D33F-4297-B3F7-8EC1A4338D2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C09A-1FD7-4293-A416-BAA6827E10BB}" type="datetimeFigureOut">
              <a:rPr lang="pl-PL" smtClean="0"/>
              <a:t>03.12.2019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78A9-D33F-4297-B3F7-8EC1A4338D2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C09A-1FD7-4293-A416-BAA6827E10BB}" type="datetimeFigureOut">
              <a:rPr lang="pl-PL" smtClean="0"/>
              <a:t>03.12.2019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78A9-D33F-4297-B3F7-8EC1A4338D2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C09A-1FD7-4293-A416-BAA6827E10BB}" type="datetimeFigureOut">
              <a:rPr lang="pl-PL" smtClean="0"/>
              <a:t>03.12.2019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78A9-D33F-4297-B3F7-8EC1A4338D24}" type="slidenum">
              <a:rPr lang="pl-PL" smtClean="0"/>
              <a:t>‹#›</a:t>
            </a:fld>
            <a:endParaRPr lang="pl-P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C09A-1FD7-4293-A416-BAA6827E10BB}" type="datetimeFigureOut">
              <a:rPr lang="pl-PL" smtClean="0"/>
              <a:t>03.12.2019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F78A9-D33F-4297-B3F7-8EC1A4338D24}" type="slidenum">
              <a:rPr lang="pl-PL" smtClean="0"/>
              <a:t>‹#›</a:t>
            </a:fld>
            <a:endParaRPr lang="pl-P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3DABC09A-1FD7-4293-A416-BAA6827E10BB}" type="datetimeFigureOut">
              <a:rPr lang="pl-PL" smtClean="0"/>
              <a:t>03.12.2019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6DF78A9-D33F-4297-B3F7-8EC1A4338D24}" type="slidenum">
              <a:rPr lang="pl-PL" smtClean="0"/>
              <a:t>‹#›</a:t>
            </a:fld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Prosta sieć domowa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Kopka, Kowalski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622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4664"/>
            <a:ext cx="7268741" cy="592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52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Router</a:t>
            </a:r>
          </a:p>
          <a:p>
            <a:r>
              <a:rPr lang="pl-PL" dirty="0" smtClean="0"/>
              <a:t>Dysk sieciowy</a:t>
            </a:r>
          </a:p>
          <a:p>
            <a:r>
              <a:rPr lang="pl-PL" dirty="0" smtClean="0"/>
              <a:t>Telewizor z </a:t>
            </a:r>
            <a:r>
              <a:rPr lang="pl-PL" dirty="0" err="1" smtClean="0"/>
              <a:t>wifi</a:t>
            </a:r>
            <a:endParaRPr lang="pl-PL" dirty="0" smtClean="0"/>
          </a:p>
          <a:p>
            <a:r>
              <a:rPr lang="pl-PL" dirty="0" smtClean="0"/>
              <a:t>Drukarka z serwerem wydruku z </a:t>
            </a:r>
            <a:r>
              <a:rPr lang="pl-PL" dirty="0" err="1" smtClean="0"/>
              <a:t>wifi</a:t>
            </a:r>
            <a:endParaRPr lang="pl-PL" dirty="0" smtClean="0"/>
          </a:p>
          <a:p>
            <a:r>
              <a:rPr lang="pl-PL" dirty="0" smtClean="0"/>
              <a:t>3 </a:t>
            </a:r>
            <a:r>
              <a:rPr lang="pl-PL" dirty="0" err="1" smtClean="0"/>
              <a:t>smartphony</a:t>
            </a:r>
            <a:endParaRPr lang="pl-PL" dirty="0" smtClean="0"/>
          </a:p>
          <a:p>
            <a:r>
              <a:rPr lang="pl-PL" dirty="0" smtClean="0"/>
              <a:t>2 laptopy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Elementy sieci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827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Podłączenie routera do sieci WAN</a:t>
            </a:r>
          </a:p>
          <a:p>
            <a:r>
              <a:rPr lang="pl-PL" dirty="0" smtClean="0"/>
              <a:t>Konfiguracja routera</a:t>
            </a:r>
          </a:p>
          <a:p>
            <a:r>
              <a:rPr lang="pl-PL" dirty="0" smtClean="0"/>
              <a:t>Ustawienie statycznych adresów IP dla dysku i drukarki</a:t>
            </a:r>
          </a:p>
          <a:p>
            <a:r>
              <a:rPr lang="pl-PL" dirty="0" smtClean="0"/>
              <a:t>Ustawienie zabezpieczeń sieci (hasło </a:t>
            </a:r>
            <a:r>
              <a:rPr lang="pl-PL" dirty="0" err="1" smtClean="0"/>
              <a:t>wifi</a:t>
            </a:r>
            <a:r>
              <a:rPr lang="pl-PL" dirty="0" smtClean="0"/>
              <a:t> i routera)</a:t>
            </a:r>
          </a:p>
          <a:p>
            <a:r>
              <a:rPr lang="pl-PL" dirty="0" smtClean="0"/>
              <a:t>Połączenie urządzeń wyjściowych z siecią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Proces implementacji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3544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Dziękujemy za </a:t>
            </a:r>
            <a:r>
              <a:rPr lang="pl-PL" dirty="0" err="1" smtClean="0"/>
              <a:t>uwage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Kopka, Kowalski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36528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ształt fali">
  <a:themeElements>
    <a:clrScheme name="Kształt fal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Kształt fal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ształt fal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30</TotalTime>
  <Words>63</Words>
  <Application>Microsoft Office PowerPoint</Application>
  <PresentationFormat>Pokaz na ekranie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6" baseType="lpstr">
      <vt:lpstr>Kształt fali</vt:lpstr>
      <vt:lpstr>Prosta sieć domowa</vt:lpstr>
      <vt:lpstr> </vt:lpstr>
      <vt:lpstr>Elementy sieci</vt:lpstr>
      <vt:lpstr>Proces implementacji</vt:lpstr>
      <vt:lpstr>Dziękujemy za uwage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Student</dc:creator>
  <cp:lastModifiedBy>Student</cp:lastModifiedBy>
  <cp:revision>2</cp:revision>
  <dcterms:created xsi:type="dcterms:W3CDTF">2019-12-03T07:52:23Z</dcterms:created>
  <dcterms:modified xsi:type="dcterms:W3CDTF">2019-12-03T08:22:39Z</dcterms:modified>
</cp:coreProperties>
</file>