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7"/>
  </p:notesMasterIdLst>
  <p:sldIdLst>
    <p:sldId id="302" r:id="rId3"/>
    <p:sldId id="285" r:id="rId4"/>
    <p:sldId id="290" r:id="rId5"/>
    <p:sldId id="28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29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EA2B5-63BE-42C7-B12F-AFE89BE3E903}" type="datetimeFigureOut">
              <a:rPr lang="en-SG" smtClean="0"/>
              <a:t>27/2/2023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B28AF-A6B9-46C1-B201-3F05BA7B0C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636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B28AF-A6B9-46C1-B201-3F05BA7B0C53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542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FA6D-7417-36E4-A2DB-F45C48910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E690E-2EDC-1552-0813-964551EAA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43D18-7BF2-5441-CB28-E6853A35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7BE-912E-4C2E-A69B-E22CAD2892CB}" type="datetimeFigureOut">
              <a:rPr lang="en-SG" smtClean="0"/>
              <a:t>27/2/2023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EA19A-F09D-5407-748F-9F0B24AA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71F28-D99F-5193-F74F-CCC106DC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CB53-920B-4FFE-BA57-8191CEA0B5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557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D1C5-4C31-132C-EB4A-29639124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94AA1-F114-16D5-44F5-72E7AD9C9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5B02C-F676-C9B5-D291-B078DF49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7BE-912E-4C2E-A69B-E22CAD2892CB}" type="datetimeFigureOut">
              <a:rPr lang="en-SG" smtClean="0"/>
              <a:t>27/2/2023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84F4D-E570-C99C-A3CE-F7218193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ED5F6-8C1D-D731-5AC6-21283EB1D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CB53-920B-4FFE-BA57-8191CEA0B5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77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F692E-5D5D-1D2A-7536-05B8BCC2B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F9D9C-3BB8-FCC4-253D-E5F5FD738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C4BA7-5E9C-FD85-3BF8-B25A8A91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7BE-912E-4C2E-A69B-E22CAD2892CB}" type="datetimeFigureOut">
              <a:rPr lang="en-SG" smtClean="0"/>
              <a:t>27/2/2023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CABAD-E1D1-8070-BD72-B59572F6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A87F5-0355-ACC0-F8B2-77B566BB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CB53-920B-4FFE-BA57-8191CEA0B5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589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769" y="2683895"/>
            <a:ext cx="5278514" cy="28622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000" cap="all" spc="2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636" y="5568698"/>
            <a:ext cx="5278514" cy="6181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43875" y="947737"/>
            <a:ext cx="4048124" cy="4962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2096476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C813-EE84-4C00-BDF7-2FD444FA42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1580" y="942423"/>
            <a:ext cx="4694420" cy="1124392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1FB44AB-9520-4C96-A83D-2FABD15CBE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10587" y="2329867"/>
            <a:ext cx="4058872" cy="315653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sz="2000" cap="none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B1A04-4BA1-4FCF-B19E-6A052911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D33EA-800C-403C-867B-B4178A7C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285C91D-2914-4BB9-A857-7DFA168C76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83361" y="0"/>
            <a:ext cx="3598052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96BB5-7888-43CA-A76C-BF7DE06DF2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83361" y="3599895"/>
            <a:ext cx="3598052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8D158-80CE-4259-AE40-6EC8A07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49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769" y="2683895"/>
            <a:ext cx="5278514" cy="28622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000" cap="all" spc="2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636" y="5568698"/>
            <a:ext cx="5278514" cy="6181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43875" y="947737"/>
            <a:ext cx="4048124" cy="4962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660992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C813-EE84-4C00-BDF7-2FD444FA42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1580" y="942423"/>
            <a:ext cx="4694420" cy="1124392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1FB44AB-9520-4C96-A83D-2FABD15CBE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10587" y="2329867"/>
            <a:ext cx="4058872" cy="315653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sz="2000" cap="none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B1A04-4BA1-4FCF-B19E-6A052911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D33EA-800C-403C-867B-B4178A7C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285C91D-2914-4BB9-A857-7DFA168C76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83361" y="0"/>
            <a:ext cx="3598052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96BB5-7888-43CA-A76C-BF7DE06DF2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83361" y="3599895"/>
            <a:ext cx="3598052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8D158-80CE-4259-AE40-6EC8A07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18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C8E4-E66E-43DD-B7F9-77510035A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97600" y="2921000"/>
            <a:ext cx="4749800" cy="527050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DA549A2-F99E-46CF-BFF2-0F2D5834E1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492125"/>
            <a:ext cx="4114800" cy="537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E76B184-0041-41D4-948C-64DE4AB097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97600" y="3429000"/>
            <a:ext cx="4749800" cy="212997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50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B09CA-52A5-4AB5-AF1F-8A219418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5B9A3-008F-4631-AAAD-66E8363F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47ADF-979E-4B05-BD10-4C2F2796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15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8C8EB8A-A968-4E47-AE69-9A01E7717EB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8402" y="598401"/>
            <a:ext cx="9645056" cy="56611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198BF-0DCC-40E9-B9E5-892F3CCF54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9978" y="3443968"/>
            <a:ext cx="6022021" cy="882499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tIns="457200" anchor="ctr" anchorCtr="0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AD04F8B-0B18-4B5F-B3A8-8EEDC439F5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9979" y="4326467"/>
            <a:ext cx="6022021" cy="830414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bIns="365760" anchor="ctr"/>
          <a:lstStyle>
            <a:lvl1pPr marL="0" indent="0" algn="l">
              <a:buNone/>
              <a:defRPr sz="2000" i="0" cap="none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27118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rterly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E33C-7BB8-4644-AC43-EAFCF071A5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9663" y="498928"/>
            <a:ext cx="9972675" cy="567873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A6D30-3C9B-4105-8529-1FC3C479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CE03B-D3BE-49C6-B2A4-0E17803F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EB961D-2B84-4E52-A71A-1C55CFFD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920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eas of Grow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A794-F088-4753-95A0-021064EE6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4166"/>
            <a:ext cx="10515600" cy="567873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3E83D-2F76-4F03-9EF6-81DED406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99F77-FE1A-4CD5-8B1C-50D8981A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CA1C4-7C3D-4FAE-B5FC-D235F6D9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5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5618-9F9F-1231-48B5-1E67ECD4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78610-34FB-2259-69B9-5055F056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37C11-F1D1-E048-98B7-7FA2A23F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7BE-912E-4C2E-A69B-E22CAD2892CB}" type="datetimeFigureOut">
              <a:rPr lang="en-SG" smtClean="0"/>
              <a:t>27/2/2023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3940B-D8CE-9657-DD40-2BDAD560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F743C-25A7-F085-540F-E7E5F302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CB53-920B-4FFE-BA57-8191CEA0B5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50488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E96375-73CE-4ED7-90B6-293AB27ED0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E8AED7C-EFC3-4427-AD37-E7AA4AF0C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1181910"/>
            <a:ext cx="12192000" cy="3352227"/>
          </a:xfrm>
          <a:custGeom>
            <a:avLst/>
            <a:gdLst>
              <a:gd name="connsiteX0" fmla="*/ 11721830 w 12192000"/>
              <a:gd name="connsiteY0" fmla="*/ 0 h 3352227"/>
              <a:gd name="connsiteX1" fmla="*/ 12192000 w 12192000"/>
              <a:gd name="connsiteY1" fmla="*/ 0 h 3352227"/>
              <a:gd name="connsiteX2" fmla="*/ 12192000 w 12192000"/>
              <a:gd name="connsiteY2" fmla="*/ 3352227 h 3352227"/>
              <a:gd name="connsiteX3" fmla="*/ 11721830 w 12192000"/>
              <a:gd name="connsiteY3" fmla="*/ 3352227 h 3352227"/>
              <a:gd name="connsiteX4" fmla="*/ 0 w 12192000"/>
              <a:gd name="connsiteY4" fmla="*/ 0 h 3352227"/>
              <a:gd name="connsiteX5" fmla="*/ 5525311 w 12192000"/>
              <a:gd name="connsiteY5" fmla="*/ 0 h 3352227"/>
              <a:gd name="connsiteX6" fmla="*/ 5525311 w 12192000"/>
              <a:gd name="connsiteY6" fmla="*/ 3352227 h 3352227"/>
              <a:gd name="connsiteX7" fmla="*/ 0 w 12192000"/>
              <a:gd name="connsiteY7" fmla="*/ 3352227 h 335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352227">
                <a:moveTo>
                  <a:pt x="11721830" y="0"/>
                </a:moveTo>
                <a:lnTo>
                  <a:pt x="12192000" y="0"/>
                </a:lnTo>
                <a:lnTo>
                  <a:pt x="12192000" y="3352227"/>
                </a:lnTo>
                <a:lnTo>
                  <a:pt x="11721830" y="3352227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3352227"/>
                </a:lnTo>
                <a:lnTo>
                  <a:pt x="0" y="3352227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rIns="7315200" anchor="b"/>
          <a:lstStyle>
            <a:lvl1pPr>
              <a:defRPr lang="en-US" sz="3200" cap="all" spc="200" baseline="0" dirty="0"/>
            </a:lvl1pPr>
          </a:lstStyle>
          <a:p>
            <a:pPr marL="0" lvl="0"/>
            <a:r>
              <a:rPr lang="en-US" dirty="0"/>
              <a:t>Click to add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2FF0B66-A4D6-423A-AC8B-48E8CD7DF8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534137"/>
            <a:ext cx="12192000" cy="1141953"/>
          </a:xfrm>
          <a:custGeom>
            <a:avLst/>
            <a:gdLst>
              <a:gd name="connsiteX0" fmla="*/ 11721830 w 12192000"/>
              <a:gd name="connsiteY0" fmla="*/ 1 h 1141953"/>
              <a:gd name="connsiteX1" fmla="*/ 12192000 w 12192000"/>
              <a:gd name="connsiteY1" fmla="*/ 1 h 1141953"/>
              <a:gd name="connsiteX2" fmla="*/ 12192000 w 12192000"/>
              <a:gd name="connsiteY2" fmla="*/ 1141953 h 1141953"/>
              <a:gd name="connsiteX3" fmla="*/ 11721830 w 12192000"/>
              <a:gd name="connsiteY3" fmla="*/ 1141953 h 1141953"/>
              <a:gd name="connsiteX4" fmla="*/ 0 w 12192000"/>
              <a:gd name="connsiteY4" fmla="*/ 0 h 1141953"/>
              <a:gd name="connsiteX5" fmla="*/ 5525311 w 12192000"/>
              <a:gd name="connsiteY5" fmla="*/ 0 h 1141953"/>
              <a:gd name="connsiteX6" fmla="*/ 5525311 w 12192000"/>
              <a:gd name="connsiteY6" fmla="*/ 1141952 h 1141953"/>
              <a:gd name="connsiteX7" fmla="*/ 0 w 12192000"/>
              <a:gd name="connsiteY7" fmla="*/ 1141952 h 114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141953">
                <a:moveTo>
                  <a:pt x="11721830" y="1"/>
                </a:moveTo>
                <a:lnTo>
                  <a:pt x="12192000" y="1"/>
                </a:lnTo>
                <a:lnTo>
                  <a:pt x="12192000" y="1141953"/>
                </a:lnTo>
                <a:lnTo>
                  <a:pt x="11721830" y="1141953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1141952"/>
                </a:lnTo>
                <a:lnTo>
                  <a:pt x="0" y="1141952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tIns="137160" rIns="6400800" anchor="t"/>
          <a:lstStyle>
            <a:lvl1pPr marL="0" indent="0">
              <a:buNone/>
              <a:defRPr lang="en-US" sz="2000" b="0" i="0" spc="200" baseline="0" dirty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add name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2883E-0EA3-4DCA-BB78-AD84BBE5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860F9-7B15-486D-B68B-1D5E02F6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B89DE-8ADC-4391-8EAF-C713EA69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68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3D2BF-453A-45BE-9E29-EC3F8D9F55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9846" y="1487527"/>
            <a:ext cx="2581554" cy="1325563"/>
          </a:xfrm>
          <a:prstGeom prst="rect">
            <a:avLst/>
          </a:prstGeom>
        </p:spPr>
        <p:txBody>
          <a:bodyPr anchor="b"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1" name="Picture Placeholder 9">
            <a:extLst>
              <a:ext uri="{FF2B5EF4-FFF2-40B4-BE49-F238E27FC236}">
                <a16:creationId xmlns:a16="http://schemas.microsoft.com/office/drawing/2014/main" id="{C47B8159-559E-42C4-AA5B-7642DE42745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793630" y="677419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2" name="Text Placeholder 17">
            <a:extLst>
              <a:ext uri="{FF2B5EF4-FFF2-40B4-BE49-F238E27FC236}">
                <a16:creationId xmlns:a16="http://schemas.microsoft.com/office/drawing/2014/main" id="{9E9FA76D-767D-4F48-9238-F384F4D4169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3628" y="2299842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3" name="Text Placeholder 17">
            <a:extLst>
              <a:ext uri="{FF2B5EF4-FFF2-40B4-BE49-F238E27FC236}">
                <a16:creationId xmlns:a16="http://schemas.microsoft.com/office/drawing/2014/main" id="{40F2B787-B1D2-493C-ABA2-D6E69C4800D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93628" y="2774990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4" name="Picture Placeholder 9">
            <a:extLst>
              <a:ext uri="{FF2B5EF4-FFF2-40B4-BE49-F238E27FC236}">
                <a16:creationId xmlns:a16="http://schemas.microsoft.com/office/drawing/2014/main" id="{7FCC4980-412C-49F7-BF30-8693DD9EAC0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431774" y="677419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5" name="Text Placeholder 17">
            <a:extLst>
              <a:ext uri="{FF2B5EF4-FFF2-40B4-BE49-F238E27FC236}">
                <a16:creationId xmlns:a16="http://schemas.microsoft.com/office/drawing/2014/main" id="{B9BD60DD-95CB-47D1-9C2F-5ACD388206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31772" y="2299842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19FF93B2-766D-4558-94BE-49F215C0FF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1772" y="2774990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7" name="Picture Placeholder 9">
            <a:extLst>
              <a:ext uri="{FF2B5EF4-FFF2-40B4-BE49-F238E27FC236}">
                <a16:creationId xmlns:a16="http://schemas.microsoft.com/office/drawing/2014/main" id="{F16F9FCC-4EE2-4D18-8257-694E9C80F547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793630" y="3250138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8" name="Text Placeholder 17">
            <a:extLst>
              <a:ext uri="{FF2B5EF4-FFF2-40B4-BE49-F238E27FC236}">
                <a16:creationId xmlns:a16="http://schemas.microsoft.com/office/drawing/2014/main" id="{F434B9BC-2EC7-4433-BAA8-039EB5BED5C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93628" y="4872561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6F08FB05-53FB-4C19-A35C-592C4DFDFF4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93628" y="5347709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60" name="Picture Placeholder 9">
            <a:extLst>
              <a:ext uri="{FF2B5EF4-FFF2-40B4-BE49-F238E27FC236}">
                <a16:creationId xmlns:a16="http://schemas.microsoft.com/office/drawing/2014/main" id="{9589D7D2-07DF-415C-A139-E911869A1BC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431774" y="3250138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E622F2E3-2C07-4ABC-A803-40361BBB738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431772" y="4872561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B505FD93-2404-46B6-9EE0-9CABFC5233E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31772" y="5347709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1FF20-37AD-4448-896C-C37172D1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AF771-F500-4564-96BB-2AC1F13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4F218-0E34-408C-AB25-76184E9A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134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116A5-69B8-43BF-B141-AC2A4B6CE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217" y="1207697"/>
            <a:ext cx="2970156" cy="1622912"/>
          </a:xfrm>
          <a:prstGeom prst="rect">
            <a:avLst/>
          </a:prstGeom>
        </p:spPr>
        <p:txBody>
          <a:bodyPr anchor="b"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D283EBF-8FBA-4A7A-9DCE-23E0BF7F6AA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80553" y="1153717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8D76D02-A6E3-446F-B85B-CAD9ED0641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51733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90954B1A-CAD7-4645-A1B3-1A5EFD54C9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51733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D517EAC0-89E0-4247-B048-92F65C868A7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5891925" y="1153717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F5710E0-5399-4C8A-9D92-390195CB6F2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63105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19883F1-27DD-46A1-AD71-3AE14256007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563105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7847BEB8-AC95-445E-AFB4-34B7658BB992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8003297" y="1153717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82B5CAB5-1932-4DC0-BBBD-8ABA7C5D5DE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74476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E248F87C-2911-41CB-A4BD-6ECD4E13B8C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74476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7B6B3681-1E21-44DA-AADA-F5E638A87423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10114667" y="1153717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2D88AD4B-15C6-42C2-B9A5-BD645DA67D7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785846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D79E337C-DD94-4BC6-9F28-69AC04CD2B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85846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B50A84FF-F66B-4AB8-837C-E3025F19E9C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780553" y="361493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540D9937-87C5-40B3-86E6-F1CBFCA40CA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51733" y="476739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C81570DE-3568-4F16-9DF8-269B29DDE60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51733" y="5242840"/>
            <a:ext cx="2069691" cy="69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41C26642-ECFF-4F11-B242-BBBA5D672DA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891925" y="361493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5E4E35F3-EC7A-489D-985F-0CA9F0402B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63105" y="4768651"/>
            <a:ext cx="2069691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55AFBE6C-8E28-48EC-8798-5E463B8E47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63105" y="5243800"/>
            <a:ext cx="2069691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BCC40003-8966-4A03-9C79-EB95966FFE0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003297" y="361493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23FE51B-CC62-42E7-BCF7-123DB0B9244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4476" y="4768651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3CA6C07A-2E37-4897-AF99-5152B241E38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74476" y="5243800"/>
            <a:ext cx="2069690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026B0125-C5D1-4397-BA37-9D1FCB7DA71E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0114667" y="361493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A57BE95A-45E1-4F78-9162-0D9005657D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785846" y="4768651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EF2F2B86-E2A2-406A-9EED-2FBD6601798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785846" y="5243800"/>
            <a:ext cx="2069690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1FF20-37AD-4448-896C-C37172D1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AF771-F500-4564-96BB-2AC1F13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4F218-0E34-408C-AB25-76184E9A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660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Launch"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101351-79F8-4AD7-A22B-E7AFB1C699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9A49BC-8099-40DE-8210-5A1CBAA42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B7BBE6-4278-4E33-9044-72A2E0C0E4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8564" y="1585733"/>
            <a:ext cx="2065188" cy="3995918"/>
          </a:xfrm>
          <a:prstGeom prst="rect">
            <a:avLst/>
          </a:prstGeom>
          <a:solidFill>
            <a:srgbClr val="3E7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549E-0E7C-4599-B51C-97AA7E525C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832832" y="1585733"/>
            <a:ext cx="2065188" cy="3995918"/>
          </a:xfrm>
          <a:prstGeom prst="rect">
            <a:avLst/>
          </a:prstGeom>
          <a:solidFill>
            <a:srgbClr val="93A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7C507F-AD4D-47B6-88C3-C1D0154FB7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063405" y="1585733"/>
            <a:ext cx="2065188" cy="3995918"/>
          </a:xfrm>
          <a:prstGeom prst="rect">
            <a:avLst/>
          </a:prstGeom>
          <a:solidFill>
            <a:srgbClr val="62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0266B1-BBD1-44C0-8D4C-4E651D320B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293980" y="1585733"/>
            <a:ext cx="2065188" cy="3995918"/>
          </a:xfrm>
          <a:prstGeom prst="rect">
            <a:avLst/>
          </a:prstGeom>
          <a:solidFill>
            <a:srgbClr val="BDA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1BB1CE-E3FA-4E7F-A54B-3FB675098A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511052" y="1585733"/>
            <a:ext cx="2065188" cy="3995918"/>
          </a:xfrm>
          <a:prstGeom prst="rect">
            <a:avLst/>
          </a:prstGeom>
          <a:solidFill>
            <a:srgbClr val="685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D11F63-A3DB-4EB1-9148-6E8C6678D1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7843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normalizeH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96E63495-7407-4360-95F6-82D0C68813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7843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3A879552-0B9C-48EC-8D07-A24DB252D6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52111" y="2443870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8337BD60-5C54-4FEC-A9D6-5C29EB9479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52111" y="3276772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25F7073D-87C3-473A-9A04-748C3F6826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82684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5CB2BF3B-6E9D-4A28-A938-C9CC9E4964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2684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4E179CD-2F9C-44FA-813E-253ACC4A97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13259" y="2443870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34D58360-D7DD-4F33-A29E-5F4835C2DC5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13259" y="3276772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AA5A81E7-83B9-4A30-9A57-98FFF27160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30331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C45C6D3E-88B9-42D5-9A94-6D2B9CA3CD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30331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3D60E-3024-42AA-9CF9-A44192AE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2FBC6-68D1-4570-A549-C4A925FB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1DC1F-6117-4AB4-9BF1-878D4F82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17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B9A4D3-8D91-4865-B422-5F60885A73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592874" y="3684898"/>
            <a:ext cx="9006253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ECDAF5-DEB9-4A0C-9165-6ED23184A3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5435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EA1AD-EC70-422F-BADD-FCA14BF9D4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428750" y="3520775"/>
            <a:ext cx="328246" cy="328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84996E-63EA-4C88-816A-3AE158BB5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680314" y="3520775"/>
            <a:ext cx="328246" cy="3282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A09893-F9A1-4FA2-A462-C1C443EC32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931878" y="3520775"/>
            <a:ext cx="328246" cy="3282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9FBC17-744B-4367-90B4-20C9CDBD1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183442" y="3520775"/>
            <a:ext cx="328246" cy="32824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D6CCE-53EA-424C-A29B-35A77F7820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0435004" y="3520775"/>
            <a:ext cx="328246" cy="32824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ADC218-9303-4431-8BD2-4D5F9C19A2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1592873" y="2964383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724929-97F8-4988-BD69-D86CAA6950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1" y="2964383"/>
            <a:ext cx="0" cy="4157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0FEF08-1FB7-46B4-AB6B-D672A96A71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10599127" y="2964383"/>
            <a:ext cx="0" cy="41571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8BA510CE-108D-434A-9BE7-BE67121752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5172" y="1627860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tx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00414708-82D0-44BF-8CBD-2D165A3856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5172" y="2135346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272F07D4-1C66-4FA2-8361-FC6267F177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70216" y="1637385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432C0CF3-19F3-4C10-9EEC-BA5E5F3FD2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70216" y="2144871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4A3A0AFC-7EB9-4059-8C59-C42379BA92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73340" y="1637385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417F27A8-21AF-48E6-8A67-65C9920A30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73340" y="2144871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26C8D2A-15B8-4AB1-83F7-74DB0A35CC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16736" y="4400252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07311D06-DEA1-4811-AC58-E3B935DC5A8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6736" y="4917263"/>
            <a:ext cx="2251562" cy="795563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23AC1CF6-E394-4A35-A634-F187E005A4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21784" y="4400252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F72BEB0-9B11-4205-B9FC-10E5201C813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21784" y="4917263"/>
            <a:ext cx="2251562" cy="795563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574CD7-C8A6-4F56-81B4-F72FB22E04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844715" y="3977431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FC7994-2504-4FF9-81F5-24405FEF06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347565" y="3977431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F63B8-F105-4AC4-889E-C12790C8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AAE30-8A46-485A-BD2B-6ADB1856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59F9D-CDA1-4B51-B521-C243219B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055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48F598-64F2-429E-B3E0-FC31DC90A0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9956"/>
            <a:ext cx="10515600" cy="726137"/>
          </a:xfrm>
          <a:prstGeom prst="rect">
            <a:avLst/>
          </a:prstGeom>
        </p:spPr>
        <p:txBody>
          <a:bodyPr anchor="ctr"/>
          <a:lstStyle>
            <a:lvl1pPr algn="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B9DAAC-E781-43E6-913C-893B8D6754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530240"/>
            <a:ext cx="12192001" cy="889369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7759" y="2063838"/>
            <a:ext cx="4626764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6D9CE0F4-78C6-4BD6-9C58-FDFC16FF09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7551" y="2486203"/>
            <a:ext cx="4626293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499BD94-B24B-4B23-9B87-81DF413EA4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1708" y="2063837"/>
            <a:ext cx="4626763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BC5A941-8EB4-4D4B-9671-6B8FA6447A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52188" y="2486202"/>
            <a:ext cx="4626293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E3392-5868-4F6C-BFCC-ECCB66A3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75EE-261C-47D3-A9E5-7401C706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7BB3A-38A2-4A8E-88C2-55FAE758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637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3E9C-104B-4460-A48D-0C2C5329B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0431"/>
            <a:ext cx="10515600" cy="726137"/>
          </a:xfrm>
          <a:prstGeom prst="rect">
            <a:avLst/>
          </a:prstGeom>
        </p:spPr>
        <p:txBody>
          <a:bodyPr anchor="ctr"/>
          <a:lstStyle>
            <a:lvl1pPr algn="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6DDC2F-7D33-44CF-9D9F-B342720BBC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530240"/>
            <a:ext cx="12192000" cy="889369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A8189FC-92D4-447F-BE75-86F13BA33B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3140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4FDAEC9F-05AF-4D5D-AD2C-537FF767ED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2932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2492CECA-D20C-47AF-A75A-44DFDE74D8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29790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EF915A4-555A-4718-876D-625A85FAB0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29582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7458D237-AB82-4392-B182-AAF3694FDB1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75874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AAA9CCE2-427A-46C0-A79B-0D01E8888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75666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A30FE-146C-418D-B68F-9EBB829D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CBBE8-05C6-4946-80F5-DE319A6F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839E0-080F-4A5D-99FB-FD1917E7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800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65D0-3E91-45C0-BC6C-CC7BFE58B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4800" y="3429000"/>
            <a:ext cx="3097320" cy="978408"/>
          </a:xfrm>
          <a:prstGeom prst="rect">
            <a:avLst/>
          </a:prstGeom>
        </p:spPr>
        <p:txBody>
          <a:bodyPr anchor="ctr"/>
          <a:lstStyle>
            <a:lvl1pPr algn="l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651A5D-2C86-4900-A248-8559E39BDA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2051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5F84479-AB5A-4587-BAAF-A05E52224B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5700" y="2854660"/>
            <a:ext cx="4749800" cy="212997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50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3D8D3253-3A08-4F2F-B6B3-607BBC6B33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788241"/>
            <a:ext cx="12192000" cy="10697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75CEA-DDFB-4C62-B83F-6A0B86FA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25E30-50C5-42DD-911D-36C0E732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8C855-986C-4539-81CE-5421C8EB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928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F63EB3-EB79-4150-A7A5-F67566272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237" y="1096375"/>
            <a:ext cx="4045527" cy="1590790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9D0B50-E879-41B9-9B1B-EBB40605D1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951274"/>
            <a:ext cx="2743201" cy="47475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B4D3EE7-1F3B-4AAB-A04D-3162C35A1A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07354" y="2910720"/>
            <a:ext cx="4011410" cy="206126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2A57A12F-74B8-4CBC-816C-F2AC890D1B9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48800" y="951274"/>
            <a:ext cx="2743200" cy="47475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9A048-F803-428B-9A66-6DE56F4D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CDA7-93A6-45DB-9062-E70E51AC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08F63-561A-455E-8ED8-20CCE58E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7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54F1-55C7-E920-E982-FD4525EB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81819-D78D-DF6A-9F74-6E6B01DC7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54ADD-88B1-B53C-8D3E-A02DD7FC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7BE-912E-4C2E-A69B-E22CAD2892CB}" type="datetimeFigureOut">
              <a:rPr lang="en-SG" smtClean="0"/>
              <a:t>27/2/2023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EA44B-AB35-FE2F-C6C7-FAD5BDDA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82122-CCB7-0CAA-7D8C-EA313DAB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CB53-920B-4FFE-BA57-8191CEA0B5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157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9B94-DC85-65FF-A77C-73A7F3ED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AF45-3C94-7DF6-9E88-F8A90AF38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7BAEE-3657-1A3C-DB22-8926279AD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D8C0D-07E1-1DB0-E0DD-116957F2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7BE-912E-4C2E-A69B-E22CAD2892CB}" type="datetimeFigureOut">
              <a:rPr lang="en-SG" smtClean="0"/>
              <a:t>27/2/2023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EB5C9-6B80-942D-F20C-1BBF08EB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D88C4-DF44-8536-8EE0-DEA047BD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CB53-920B-4FFE-BA57-8191CEA0B5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81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78DD-305C-9AFA-902C-4F2CE859F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B5E77-5AF4-9638-66D1-C28CB24F6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8E64C-5133-83D8-9251-33BB4E715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CACF0-5B40-6D5D-B7D2-3FB8F9754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C2723-2626-2920-6FFF-0DE6A630D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BD58F-F600-A41D-B285-C6A6CF68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7BE-912E-4C2E-A69B-E22CAD2892CB}" type="datetimeFigureOut">
              <a:rPr lang="en-SG" smtClean="0"/>
              <a:t>27/2/2023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141354-A78C-EDB4-4572-97C4955F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A191B-FDD7-9703-5207-36737160D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CB53-920B-4FFE-BA57-8191CEA0B5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01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5719-F9A1-6B4F-C7DA-7E6CED74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7EE53-B792-64EB-892A-13E56DD8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7BE-912E-4C2E-A69B-E22CAD2892CB}" type="datetimeFigureOut">
              <a:rPr lang="en-SG" smtClean="0"/>
              <a:t>27/2/2023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16E0E-1515-304C-83B5-A0D596024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A32F3-C08B-D54E-F397-20FBFBBB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CB53-920B-4FFE-BA57-8191CEA0B5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479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98894-D2D9-3FFC-E8BA-F94E3076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7BE-912E-4C2E-A69B-E22CAD2892CB}" type="datetimeFigureOut">
              <a:rPr lang="en-SG" smtClean="0"/>
              <a:t>27/2/2023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0E1621-A81F-47F8-A3F4-CBE3B5F1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1F89D-51F8-CB44-EDA7-316067C4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CB53-920B-4FFE-BA57-8191CEA0B5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142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654D8-635F-7BDF-55B4-B20D615B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7F0C8-1485-3208-175D-F0F48E6F8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13D4E-D795-B157-2E48-06433C68F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EFD28-1F94-B36D-5A29-0A663763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7BE-912E-4C2E-A69B-E22CAD2892CB}" type="datetimeFigureOut">
              <a:rPr lang="en-SG" smtClean="0"/>
              <a:t>27/2/2023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B8F98-8135-D25A-9E92-DB6D0BB6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25ABF-060A-A0EC-6B5F-A2B5AC7B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CB53-920B-4FFE-BA57-8191CEA0B5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475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34D4-E4C2-1404-944B-5B979EFE1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3A0CD2-AF43-1068-7CE9-109364362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1FC72-C495-BD0B-5112-0F86829D7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6D3C6-4B4F-71A1-A8C5-B63471EF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7BE-912E-4C2E-A69B-E22CAD2892CB}" type="datetimeFigureOut">
              <a:rPr lang="en-SG" smtClean="0"/>
              <a:t>27/2/2023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E0E5E-C790-839D-7BA2-63BD19B4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38900-688E-9D40-229B-6EB55BF9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CB53-920B-4FFE-BA57-8191CEA0B5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667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1BC77-5EE1-6239-354A-9830AE3E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C4378-2875-12D6-BC3C-8E3792604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5C187-D96C-EAB1-5560-B15844AE4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767BE-912E-4C2E-A69B-E22CAD2892CB}" type="datetimeFigureOut">
              <a:rPr lang="en-SG" smtClean="0"/>
              <a:t>27/2/2023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D0CE-C3BE-01B2-7E1E-8503C9E20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AF3D8-EB4B-4392-DA57-87EEDED71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7CB53-920B-4FFE-BA57-8191CEA0B5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72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B4E19-B10C-43FA-AB4B-5D0396BD6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552B-0CAD-4920-B258-233A9F86D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3FFB-15A3-4B11-A130-4565577A3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7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D64C50-A740-468A-8AB6-F949358D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06" y="566774"/>
            <a:ext cx="5278514" cy="28622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Dss</a:t>
            </a:r>
            <a:r>
              <a:rPr lang="en-US" sz="1800" dirty="0"/>
              <a:t>(Digital Streaming System)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1" dirty="0" smtClean="0">
                <a:solidFill>
                  <a:srgbClr val="00B050"/>
                </a:solidFill>
              </a:rPr>
              <a:t>Ultimate Digital labs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06CDEB7-77E8-4351-9B76-07896E7317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696075" y="0"/>
            <a:ext cx="28956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7EBD9-EA79-4977-B7A8-249B6AAAC8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MATLAB BABAEV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3" r="9213"/>
          <a:stretch>
            <a:fillRect/>
          </a:stretch>
        </p:blipFill>
        <p:spPr>
          <a:xfrm>
            <a:off x="7567613" y="704668"/>
            <a:ext cx="4048124" cy="4962525"/>
          </a:xfrm>
        </p:spPr>
      </p:pic>
    </p:spTree>
    <p:extLst>
      <p:ext uri="{BB962C8B-B14F-4D97-AF65-F5344CB8AC3E}">
        <p14:creationId xmlns:p14="http://schemas.microsoft.com/office/powerpoint/2010/main" val="334336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CB410A-523E-0DF5-1643-39821206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1729D4-A164-47A3-830D-E792BCE699E4}" type="slidenum">
              <a:rPr kumimoji="0" lang="en-US" sz="1000" b="0" i="0" u="none" strike="noStrike" kern="1200" cap="all" spc="15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all" spc="15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1E2D5-2CEB-54D0-BFC2-4790AFED5605}"/>
              </a:ext>
            </a:extLst>
          </p:cNvPr>
          <p:cNvSpPr txBox="1"/>
          <p:nvPr/>
        </p:nvSpPr>
        <p:spPr>
          <a:xfrm>
            <a:off x="4636402" y="363242"/>
            <a:ext cx="5679948" cy="4770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500" b="1" noProof="0" dirty="0" smtClean="0">
                <a:latin typeface="Rockwell" panose="02060603020205020403" pitchFamily="18" charset="0"/>
              </a:rPr>
              <a:t>Editing movie</a:t>
            </a:r>
            <a:endParaRPr kumimoji="0" lang="en-SG" sz="2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ckwell" panose="02060603020205020403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12" y="1219891"/>
            <a:ext cx="5545917" cy="39725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407" y="1219891"/>
            <a:ext cx="5720192" cy="418213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6342927" y="4097438"/>
            <a:ext cx="2488557" cy="2314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Прямоугольник 6"/>
          <p:cNvSpPr/>
          <p:nvPr/>
        </p:nvSpPr>
        <p:spPr>
          <a:xfrm>
            <a:off x="6458674" y="3321935"/>
            <a:ext cx="949124" cy="395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74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CB410A-523E-0DF5-1643-39821206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1729D4-A164-47A3-830D-E792BCE699E4}" type="slidenum">
              <a:rPr kumimoji="0" lang="en-US" sz="1000" b="0" i="0" u="none" strike="noStrike" kern="1200" cap="all" spc="15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all" spc="15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1E2D5-2CEB-54D0-BFC2-4790AFED5605}"/>
              </a:ext>
            </a:extLst>
          </p:cNvPr>
          <p:cNvSpPr txBox="1"/>
          <p:nvPr/>
        </p:nvSpPr>
        <p:spPr>
          <a:xfrm>
            <a:off x="3342089" y="314513"/>
            <a:ext cx="5679948" cy="4770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500" b="1" noProof="0" dirty="0" smtClean="0">
                <a:latin typeface="Rockwell" panose="02060603020205020403" pitchFamily="18" charset="0"/>
              </a:rPr>
              <a:t>KAFKA running in </a:t>
            </a:r>
            <a:r>
              <a:rPr lang="en-SG" sz="2500" b="1" noProof="0" dirty="0" err="1" smtClean="0">
                <a:latin typeface="Rockwell" panose="02060603020205020403" pitchFamily="18" charset="0"/>
              </a:rPr>
              <a:t>docker</a:t>
            </a:r>
            <a:r>
              <a:rPr lang="en-SG" sz="2500" b="1" noProof="0" dirty="0" smtClean="0">
                <a:latin typeface="Rockwell" panose="02060603020205020403" pitchFamily="18" charset="0"/>
              </a:rPr>
              <a:t> container</a:t>
            </a:r>
            <a:endParaRPr kumimoji="0" lang="en-SG" sz="2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ckwell" panose="02060603020205020403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92" y="1319515"/>
            <a:ext cx="5029745" cy="437967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016" y="1319515"/>
            <a:ext cx="5390041" cy="404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CB410A-523E-0DF5-1643-39821206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1729D4-A164-47A3-830D-E792BCE699E4}" type="slidenum">
              <a:rPr kumimoji="0" lang="en-US" sz="1000" b="0" i="0" u="none" strike="noStrike" kern="1200" cap="all" spc="15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all" spc="15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1E2D5-2CEB-54D0-BFC2-4790AFED5605}"/>
              </a:ext>
            </a:extLst>
          </p:cNvPr>
          <p:cNvSpPr txBox="1"/>
          <p:nvPr/>
        </p:nvSpPr>
        <p:spPr>
          <a:xfrm>
            <a:off x="3342088" y="314513"/>
            <a:ext cx="7260321" cy="4770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500" b="1" noProof="0" dirty="0" smtClean="0">
                <a:latin typeface="Rockwell" panose="02060603020205020403" pitchFamily="18" charset="0"/>
              </a:rPr>
              <a:t>Kafka and Zookeeper from </a:t>
            </a:r>
            <a:r>
              <a:rPr lang="en-SG" sz="2500" b="1" noProof="0" dirty="0" err="1" smtClean="0">
                <a:latin typeface="Rockwell" panose="02060603020205020403" pitchFamily="18" charset="0"/>
              </a:rPr>
              <a:t>docker</a:t>
            </a:r>
            <a:r>
              <a:rPr lang="en-SG" sz="2500" b="1" dirty="0" smtClean="0">
                <a:latin typeface="Rockwell" panose="02060603020205020403" pitchFamily="18" charset="0"/>
              </a:rPr>
              <a:t>-compose</a:t>
            </a:r>
            <a:endParaRPr kumimoji="0" lang="en-SG" sz="2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ckwell" panose="02060603020205020403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215" y="987017"/>
            <a:ext cx="7657026" cy="517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99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CB410A-523E-0DF5-1643-39821206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1729D4-A164-47A3-830D-E792BCE699E4}" type="slidenum">
              <a:rPr kumimoji="0" lang="en-US" sz="1000" b="0" i="0" u="none" strike="noStrike" kern="1200" cap="all" spc="15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all" spc="15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1E2D5-2CEB-54D0-BFC2-4790AFED5605}"/>
              </a:ext>
            </a:extLst>
          </p:cNvPr>
          <p:cNvSpPr txBox="1"/>
          <p:nvPr/>
        </p:nvSpPr>
        <p:spPr>
          <a:xfrm>
            <a:off x="3342088" y="314513"/>
            <a:ext cx="7260321" cy="4770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500" b="1" noProof="0" dirty="0" smtClean="0">
                <a:latin typeface="Rockwell" panose="02060603020205020403" pitchFamily="18" charset="0"/>
              </a:rPr>
              <a:t>Kafka and Zookeeper from </a:t>
            </a:r>
            <a:r>
              <a:rPr lang="en-SG" sz="2500" b="1" noProof="0" dirty="0" err="1" smtClean="0">
                <a:latin typeface="Rockwell" panose="02060603020205020403" pitchFamily="18" charset="0"/>
              </a:rPr>
              <a:t>docker</a:t>
            </a:r>
            <a:r>
              <a:rPr lang="en-SG" sz="2500" b="1" dirty="0" smtClean="0">
                <a:latin typeface="Rockwell" panose="02060603020205020403" pitchFamily="18" charset="0"/>
              </a:rPr>
              <a:t>-compose</a:t>
            </a:r>
            <a:endParaRPr kumimoji="0" lang="en-SG" sz="2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ckwell" panose="02060603020205020403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215" y="987017"/>
            <a:ext cx="7657026" cy="517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09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CB410A-523E-0DF5-1643-39821206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1729D4-A164-47A3-830D-E792BCE699E4}" type="slidenum">
              <a:rPr kumimoji="0" lang="en-US" sz="1000" b="0" i="0" u="none" strike="noStrike" kern="1200" cap="all" spc="15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all" spc="15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1E2D5-2CEB-54D0-BFC2-4790AFED5605}"/>
              </a:ext>
            </a:extLst>
          </p:cNvPr>
          <p:cNvSpPr txBox="1"/>
          <p:nvPr/>
        </p:nvSpPr>
        <p:spPr>
          <a:xfrm>
            <a:off x="3146612" y="136525"/>
            <a:ext cx="7062161" cy="4770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b="1">
                <a:solidFill>
                  <a:srgbClr val="00B050"/>
                </a:solidFill>
                <a:latin typeface="Rockwell" panose="02060603020205020403" pitchFamily="18" charset="0"/>
              </a:defRPr>
            </a:lvl1pPr>
          </a:lstStyle>
          <a:p>
            <a:pPr algn="ctr"/>
            <a:r>
              <a:rPr lang="en-SG" dirty="0" smtClean="0">
                <a:solidFill>
                  <a:schemeClr val="tx1"/>
                </a:solidFill>
              </a:rPr>
              <a:t>Table design</a:t>
            </a: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836" y="826700"/>
            <a:ext cx="7634899" cy="589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0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CB410A-523E-0DF5-1643-39821206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1E2D5-2CEB-54D0-BFC2-4790AFED5605}"/>
              </a:ext>
            </a:extLst>
          </p:cNvPr>
          <p:cNvSpPr txBox="1"/>
          <p:nvPr/>
        </p:nvSpPr>
        <p:spPr>
          <a:xfrm>
            <a:off x="4636402" y="363242"/>
            <a:ext cx="567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DSS-</a:t>
            </a:r>
            <a:r>
              <a:rPr lang="en-SG" sz="2500" dirty="0"/>
              <a:t> </a:t>
            </a:r>
            <a:r>
              <a:rPr lang="en-SG" sz="2800" dirty="0"/>
              <a:t>Overview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6471A4-2478-8E2B-3AE7-1D6EDB332337}"/>
              </a:ext>
            </a:extLst>
          </p:cNvPr>
          <p:cNvSpPr/>
          <p:nvPr/>
        </p:nvSpPr>
        <p:spPr>
          <a:xfrm>
            <a:off x="4592536" y="4013279"/>
            <a:ext cx="2212848" cy="86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Actors </a:t>
            </a:r>
            <a:r>
              <a:rPr lang="en-SG" dirty="0" err="1" smtClean="0"/>
              <a:t>Microservice</a:t>
            </a:r>
            <a:endParaRPr lang="en-SG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B58096D-88E0-8FDB-4A7D-63250070E465}"/>
              </a:ext>
            </a:extLst>
          </p:cNvPr>
          <p:cNvSpPr/>
          <p:nvPr/>
        </p:nvSpPr>
        <p:spPr>
          <a:xfrm>
            <a:off x="1318296" y="5270869"/>
            <a:ext cx="1935659" cy="6198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 R U </a:t>
            </a:r>
            <a:r>
              <a:rPr lang="en-SG" dirty="0" smtClean="0">
                <a:solidFill>
                  <a:schemeClr val="tx1"/>
                </a:solidFill>
              </a:rPr>
              <a:t>D operations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E892598-8628-7BBB-EEDF-61161BAF31F7}"/>
              </a:ext>
            </a:extLst>
          </p:cNvPr>
          <p:cNvSpPr/>
          <p:nvPr/>
        </p:nvSpPr>
        <p:spPr>
          <a:xfrm>
            <a:off x="4731131" y="5287486"/>
            <a:ext cx="1935659" cy="6198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 R U </a:t>
            </a:r>
            <a:r>
              <a:rPr lang="en-SG" dirty="0" smtClean="0">
                <a:solidFill>
                  <a:schemeClr val="tx1"/>
                </a:solidFill>
              </a:rPr>
              <a:t>D operations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5AA2EFC-7DF2-570B-2163-35BAFF217DEA}"/>
              </a:ext>
            </a:extLst>
          </p:cNvPr>
          <p:cNvSpPr/>
          <p:nvPr/>
        </p:nvSpPr>
        <p:spPr>
          <a:xfrm>
            <a:off x="7983242" y="5216469"/>
            <a:ext cx="1935659" cy="6198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 R </a:t>
            </a:r>
            <a:r>
              <a:rPr lang="en-SG" dirty="0" smtClean="0">
                <a:solidFill>
                  <a:schemeClr val="tx1"/>
                </a:solidFill>
              </a:rPr>
              <a:t>UD </a:t>
            </a:r>
            <a:r>
              <a:rPr lang="en-SG" dirty="0">
                <a:solidFill>
                  <a:schemeClr val="tx1"/>
                </a:solidFill>
              </a:rPr>
              <a:t>operations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D09D192-8451-3180-D389-505A8DAA927D}"/>
              </a:ext>
            </a:extLst>
          </p:cNvPr>
          <p:cNvCxnSpPr>
            <a:stCxn id="30" idx="2"/>
            <a:endCxn id="67" idx="0"/>
          </p:cNvCxnSpPr>
          <p:nvPr/>
        </p:nvCxnSpPr>
        <p:spPr>
          <a:xfrm>
            <a:off x="2286125" y="4881959"/>
            <a:ext cx="1" cy="38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40BCD66-C913-FF32-0639-1A28551020BC}"/>
              </a:ext>
            </a:extLst>
          </p:cNvPr>
          <p:cNvCxnSpPr>
            <a:stCxn id="9" idx="2"/>
            <a:endCxn id="71" idx="0"/>
          </p:cNvCxnSpPr>
          <p:nvPr/>
        </p:nvCxnSpPr>
        <p:spPr>
          <a:xfrm>
            <a:off x="5698960" y="4881959"/>
            <a:ext cx="1" cy="405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12">
            <a:extLst>
              <a:ext uri="{FF2B5EF4-FFF2-40B4-BE49-F238E27FC236}">
                <a16:creationId xmlns:a16="http://schemas.microsoft.com/office/drawing/2014/main" id="{393221EB-CBDB-C5F8-C683-E39771E26A80}"/>
              </a:ext>
            </a:extLst>
          </p:cNvPr>
          <p:cNvSpPr/>
          <p:nvPr/>
        </p:nvSpPr>
        <p:spPr>
          <a:xfrm>
            <a:off x="7844648" y="3827764"/>
            <a:ext cx="2212848" cy="86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Reviews </a:t>
            </a:r>
            <a:r>
              <a:rPr lang="en-SG" dirty="0" err="1" smtClean="0"/>
              <a:t>Microservice</a:t>
            </a:r>
            <a:endParaRPr lang="en-SG" dirty="0"/>
          </a:p>
        </p:txBody>
      </p:sp>
      <p:sp>
        <p:nvSpPr>
          <p:cNvPr id="30" name="Rectangle: Rounded Corners 6">
            <a:extLst>
              <a:ext uri="{FF2B5EF4-FFF2-40B4-BE49-F238E27FC236}">
                <a16:creationId xmlns:a16="http://schemas.microsoft.com/office/drawing/2014/main" id="{92240745-F312-8998-8F65-D95244E326A1}"/>
              </a:ext>
            </a:extLst>
          </p:cNvPr>
          <p:cNvSpPr/>
          <p:nvPr/>
        </p:nvSpPr>
        <p:spPr>
          <a:xfrm>
            <a:off x="1179701" y="4013279"/>
            <a:ext cx="2212848" cy="86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Movies </a:t>
            </a:r>
            <a:r>
              <a:rPr lang="en-SG" dirty="0" err="1" smtClean="0"/>
              <a:t>Microservice</a:t>
            </a:r>
            <a:endParaRPr lang="en-SG" dirty="0"/>
          </a:p>
        </p:txBody>
      </p:sp>
      <p:sp>
        <p:nvSpPr>
          <p:cNvPr id="31" name="Rectangle: Rounded Corners 12">
            <a:extLst>
              <a:ext uri="{FF2B5EF4-FFF2-40B4-BE49-F238E27FC236}">
                <a16:creationId xmlns:a16="http://schemas.microsoft.com/office/drawing/2014/main" id="{393221EB-CBDB-C5F8-C683-E39771E26A80}"/>
              </a:ext>
            </a:extLst>
          </p:cNvPr>
          <p:cNvSpPr/>
          <p:nvPr/>
        </p:nvSpPr>
        <p:spPr>
          <a:xfrm>
            <a:off x="4498973" y="6137847"/>
            <a:ext cx="2212848" cy="437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Kafka – message queue</a:t>
            </a:r>
            <a:endParaRPr lang="en-SG" dirty="0"/>
          </a:p>
        </p:txBody>
      </p:sp>
      <p:cxnSp>
        <p:nvCxnSpPr>
          <p:cNvPr id="34" name="Straight Arrow Connector 80">
            <a:extLst>
              <a:ext uri="{FF2B5EF4-FFF2-40B4-BE49-F238E27FC236}">
                <a16:creationId xmlns:a16="http://schemas.microsoft.com/office/drawing/2014/main" id="{440BCD66-C913-FF32-0639-1A28551020BC}"/>
              </a:ext>
            </a:extLst>
          </p:cNvPr>
          <p:cNvCxnSpPr>
            <a:stCxn id="30" idx="0"/>
            <a:endCxn id="31" idx="1"/>
          </p:cNvCxnSpPr>
          <p:nvPr/>
        </p:nvCxnSpPr>
        <p:spPr>
          <a:xfrm>
            <a:off x="2286125" y="4013279"/>
            <a:ext cx="2212848" cy="2343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6">
            <a:extLst>
              <a:ext uri="{FF2B5EF4-FFF2-40B4-BE49-F238E27FC236}">
                <a16:creationId xmlns:a16="http://schemas.microsoft.com/office/drawing/2014/main" id="{92240745-F312-8998-8F65-D95244E326A1}"/>
              </a:ext>
            </a:extLst>
          </p:cNvPr>
          <p:cNvSpPr/>
          <p:nvPr/>
        </p:nvSpPr>
        <p:spPr>
          <a:xfrm>
            <a:off x="408768" y="1833902"/>
            <a:ext cx="2212848" cy="86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CloudConfig</a:t>
            </a:r>
            <a:r>
              <a:rPr lang="en-SG" dirty="0" smtClean="0"/>
              <a:t> </a:t>
            </a:r>
            <a:r>
              <a:rPr lang="en-SG" dirty="0" err="1" smtClean="0"/>
              <a:t>Microservice</a:t>
            </a:r>
            <a:endParaRPr lang="en-SG" dirty="0"/>
          </a:p>
        </p:txBody>
      </p:sp>
      <p:cxnSp>
        <p:nvCxnSpPr>
          <p:cNvPr id="48" name="Straight Arrow Connector 80">
            <a:extLst>
              <a:ext uri="{FF2B5EF4-FFF2-40B4-BE49-F238E27FC236}">
                <a16:creationId xmlns:a16="http://schemas.microsoft.com/office/drawing/2014/main" id="{440BCD66-C913-FF32-0639-1A28551020BC}"/>
              </a:ext>
            </a:extLst>
          </p:cNvPr>
          <p:cNvCxnSpPr/>
          <p:nvPr/>
        </p:nvCxnSpPr>
        <p:spPr>
          <a:xfrm flipV="1">
            <a:off x="1381027" y="2587109"/>
            <a:ext cx="134165" cy="1426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80">
            <a:extLst>
              <a:ext uri="{FF2B5EF4-FFF2-40B4-BE49-F238E27FC236}">
                <a16:creationId xmlns:a16="http://schemas.microsoft.com/office/drawing/2014/main" id="{440BCD66-C913-FF32-0639-1A28551020BC}"/>
              </a:ext>
            </a:extLst>
          </p:cNvPr>
          <p:cNvCxnSpPr/>
          <p:nvPr/>
        </p:nvCxnSpPr>
        <p:spPr>
          <a:xfrm flipH="1" flipV="1">
            <a:off x="2621616" y="2086094"/>
            <a:ext cx="6070971" cy="1715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80">
            <a:extLst>
              <a:ext uri="{FF2B5EF4-FFF2-40B4-BE49-F238E27FC236}">
                <a16:creationId xmlns:a16="http://schemas.microsoft.com/office/drawing/2014/main" id="{440BCD66-C913-FF32-0639-1A28551020BC}"/>
              </a:ext>
            </a:extLst>
          </p:cNvPr>
          <p:cNvCxnSpPr>
            <a:endCxn id="31" idx="3"/>
          </p:cNvCxnSpPr>
          <p:nvPr/>
        </p:nvCxnSpPr>
        <p:spPr>
          <a:xfrm flipH="1">
            <a:off x="6711821" y="4696444"/>
            <a:ext cx="1199987" cy="1659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80">
            <a:extLst>
              <a:ext uri="{FF2B5EF4-FFF2-40B4-BE49-F238E27FC236}">
                <a16:creationId xmlns:a16="http://schemas.microsoft.com/office/drawing/2014/main" id="{440BCD66-C913-FF32-0639-1A28551020BC}"/>
              </a:ext>
            </a:extLst>
          </p:cNvPr>
          <p:cNvCxnSpPr/>
          <p:nvPr/>
        </p:nvCxnSpPr>
        <p:spPr>
          <a:xfrm flipH="1" flipV="1">
            <a:off x="2586207" y="2439131"/>
            <a:ext cx="2952030" cy="151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">
            <a:extLst>
              <a:ext uri="{FF2B5EF4-FFF2-40B4-BE49-F238E27FC236}">
                <a16:creationId xmlns:a16="http://schemas.microsoft.com/office/drawing/2014/main" id="{92240745-F312-8998-8F65-D95244E326A1}"/>
              </a:ext>
            </a:extLst>
          </p:cNvPr>
          <p:cNvSpPr/>
          <p:nvPr/>
        </p:nvSpPr>
        <p:spPr>
          <a:xfrm>
            <a:off x="4498973" y="1421248"/>
            <a:ext cx="2212848" cy="86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API-</a:t>
            </a:r>
            <a:r>
              <a:rPr lang="en-SG" dirty="0" err="1" smtClean="0"/>
              <a:t>GateWay</a:t>
            </a:r>
            <a:endParaRPr lang="en-SG" dirty="0"/>
          </a:p>
        </p:txBody>
      </p:sp>
      <p:sp>
        <p:nvSpPr>
          <p:cNvPr id="59" name="Стрелка вниз 58"/>
          <p:cNvSpPr/>
          <p:nvPr/>
        </p:nvSpPr>
        <p:spPr>
          <a:xfrm>
            <a:off x="5417414" y="2289928"/>
            <a:ext cx="187983" cy="1399127"/>
          </a:xfrm>
          <a:prstGeom prst="downArrow">
            <a:avLst>
              <a:gd name="adj1" fmla="val 50000"/>
              <a:gd name="adj2" fmla="val 3770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583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967B82-249F-BE0B-0F10-BACF4435A264}"/>
              </a:ext>
            </a:extLst>
          </p:cNvPr>
          <p:cNvSpPr/>
          <p:nvPr/>
        </p:nvSpPr>
        <p:spPr>
          <a:xfrm>
            <a:off x="9511866" y="2489200"/>
            <a:ext cx="2253414" cy="2655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9B2B28-447D-6787-3435-6DAFBBC7DE27}"/>
              </a:ext>
            </a:extLst>
          </p:cNvPr>
          <p:cNvSpPr/>
          <p:nvPr/>
        </p:nvSpPr>
        <p:spPr>
          <a:xfrm>
            <a:off x="3391994" y="1846278"/>
            <a:ext cx="5905314" cy="3995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AB2F53-A573-EF10-AA2D-F9D59C13CF7A}"/>
              </a:ext>
            </a:extLst>
          </p:cNvPr>
          <p:cNvSpPr/>
          <p:nvPr/>
        </p:nvSpPr>
        <p:spPr>
          <a:xfrm>
            <a:off x="623642" y="1838960"/>
            <a:ext cx="2404038" cy="414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DC3CC-EF96-0897-AE39-DF8ECA238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180" y="672020"/>
            <a:ext cx="4694420" cy="1124392"/>
          </a:xfrm>
        </p:spPr>
        <p:txBody>
          <a:bodyPr/>
          <a:lstStyle/>
          <a:p>
            <a:pPr algn="ctr"/>
            <a:r>
              <a:rPr lang="en-SG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 tools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2F5AF7-F9B7-F022-262B-D0B9AD76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3</a:t>
            </a:fld>
            <a:endParaRPr lang="en-US" dirty="0"/>
          </a:p>
        </p:txBody>
      </p:sp>
      <p:pic>
        <p:nvPicPr>
          <p:cNvPr id="16" name="Picture 15" descr="Funnel chart&#10;&#10;Description automatically generated">
            <a:extLst>
              <a:ext uri="{FF2B5EF4-FFF2-40B4-BE49-F238E27FC236}">
                <a16:creationId xmlns:a16="http://schemas.microsoft.com/office/drawing/2014/main" id="{B5C00B47-0799-A653-5A56-C59B08253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56" y="2159426"/>
            <a:ext cx="1604510" cy="17724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25636A7-930C-A2FD-53BD-59ABE5D8506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2266" y="3045672"/>
            <a:ext cx="1514378" cy="1514378"/>
          </a:xfrm>
          <a:prstGeom prst="rect">
            <a:avLst/>
          </a:prstGeom>
        </p:spPr>
      </p:pic>
      <p:pic>
        <p:nvPicPr>
          <p:cNvPr id="1026" name="Picture 2" descr="Spring Boot">
            <a:extLst>
              <a:ext uri="{FF2B5EF4-FFF2-40B4-BE49-F238E27FC236}">
                <a16:creationId xmlns:a16="http://schemas.microsoft.com/office/drawing/2014/main" id="{29449CA7-4C4C-E358-A0D8-D782F6D8A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463" y="3982236"/>
            <a:ext cx="1570312" cy="141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gular (web framework) - Wikipedia">
            <a:extLst>
              <a:ext uri="{FF2B5EF4-FFF2-40B4-BE49-F238E27FC236}">
                <a16:creationId xmlns:a16="http://schemas.microsoft.com/office/drawing/2014/main" id="{E72BD402-0B89-EF0E-83DF-E2C01FF94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56" y="4308842"/>
            <a:ext cx="1604510" cy="160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arn Hibernate Tutorial - javatpoint">
            <a:extLst>
              <a:ext uri="{FF2B5EF4-FFF2-40B4-BE49-F238E27FC236}">
                <a16:creationId xmlns:a16="http://schemas.microsoft.com/office/drawing/2014/main" id="{482BD457-9D99-7EA8-3485-37466F21D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801" y="2402417"/>
            <a:ext cx="1760621" cy="145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EE9983F4-A85C-8623-DDB5-C3EFA3FCC6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1401" y="2338641"/>
            <a:ext cx="1389432" cy="134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2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CB410A-523E-0DF5-1643-39821206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1729D4-A164-47A3-830D-E792BCE699E4}" type="slidenum">
              <a:rPr kumimoji="0" lang="en-US" sz="1000" b="0" i="0" u="none" strike="noStrike" kern="1200" cap="all" spc="15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all" spc="15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1E2D5-2CEB-54D0-BFC2-4790AFED5605}"/>
              </a:ext>
            </a:extLst>
          </p:cNvPr>
          <p:cNvSpPr txBox="1"/>
          <p:nvPr/>
        </p:nvSpPr>
        <p:spPr>
          <a:xfrm>
            <a:off x="4636402" y="363242"/>
            <a:ext cx="5679948" cy="4770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500" b="1" noProof="0" dirty="0" smtClean="0">
                <a:latin typeface="Rockwell" panose="02060603020205020403" pitchFamily="18" charset="0"/>
              </a:rPr>
              <a:t>Actors list</a:t>
            </a:r>
            <a:endParaRPr kumimoji="0" lang="en-SG" sz="2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ckwell" panose="02060603020205020403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43" y="1349144"/>
            <a:ext cx="10466536" cy="461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CB410A-523E-0DF5-1643-39821206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1729D4-A164-47A3-830D-E792BCE699E4}" type="slidenum">
              <a:rPr kumimoji="0" lang="en-US" sz="1000" b="0" i="0" u="none" strike="noStrike" kern="1200" cap="all" spc="15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all" spc="15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1E2D5-2CEB-54D0-BFC2-4790AFED5605}"/>
              </a:ext>
            </a:extLst>
          </p:cNvPr>
          <p:cNvSpPr txBox="1"/>
          <p:nvPr/>
        </p:nvSpPr>
        <p:spPr>
          <a:xfrm>
            <a:off x="4636402" y="363242"/>
            <a:ext cx="5679948" cy="4770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500" b="1" noProof="0" dirty="0" smtClean="0">
                <a:latin typeface="Rockwell" panose="02060603020205020403" pitchFamily="18" charset="0"/>
              </a:rPr>
              <a:t>Actors adding</a:t>
            </a:r>
            <a:endParaRPr kumimoji="0" lang="en-SG" sz="2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ckwell" panose="02060603020205020403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023" y="1153914"/>
            <a:ext cx="9014327" cy="52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5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CB410A-523E-0DF5-1643-39821206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1729D4-A164-47A3-830D-E792BCE699E4}" type="slidenum">
              <a:rPr kumimoji="0" lang="en-US" sz="1000" b="0" i="0" u="none" strike="noStrike" kern="1200" cap="all" spc="15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all" spc="15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1E2D5-2CEB-54D0-BFC2-4790AFED5605}"/>
              </a:ext>
            </a:extLst>
          </p:cNvPr>
          <p:cNvSpPr txBox="1"/>
          <p:nvPr/>
        </p:nvSpPr>
        <p:spPr>
          <a:xfrm>
            <a:off x="4636402" y="363242"/>
            <a:ext cx="5679948" cy="4770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500" b="1" noProof="0" dirty="0" smtClean="0">
                <a:latin typeface="Rockwell" panose="02060603020205020403" pitchFamily="18" charset="0"/>
              </a:rPr>
              <a:t>Actors updating</a:t>
            </a:r>
            <a:endParaRPr kumimoji="0" lang="en-SG" sz="2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ckwell" panose="02060603020205020403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849" y="1164874"/>
            <a:ext cx="8310563" cy="486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8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CB410A-523E-0DF5-1643-39821206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1729D4-A164-47A3-830D-E792BCE699E4}" type="slidenum">
              <a:rPr kumimoji="0" lang="en-US" sz="1000" b="0" i="0" u="none" strike="noStrike" kern="1200" cap="all" spc="15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all" spc="15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1E2D5-2CEB-54D0-BFC2-4790AFED5605}"/>
              </a:ext>
            </a:extLst>
          </p:cNvPr>
          <p:cNvSpPr txBox="1"/>
          <p:nvPr/>
        </p:nvSpPr>
        <p:spPr>
          <a:xfrm>
            <a:off x="4636402" y="363242"/>
            <a:ext cx="5679948" cy="4770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500" b="1" noProof="0" dirty="0" smtClean="0">
                <a:latin typeface="Rockwell" panose="02060603020205020403" pitchFamily="18" charset="0"/>
              </a:rPr>
              <a:t>Movies list</a:t>
            </a:r>
            <a:endParaRPr kumimoji="0" lang="en-SG" sz="2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ckwell" panose="02060603020205020403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52" y="1466143"/>
            <a:ext cx="9881787" cy="468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42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CB410A-523E-0DF5-1643-39821206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1729D4-A164-47A3-830D-E792BCE699E4}" type="slidenum">
              <a:rPr kumimoji="0" lang="en-US" sz="1000" b="0" i="0" u="none" strike="noStrike" kern="1200" cap="all" spc="15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all" spc="15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1E2D5-2CEB-54D0-BFC2-4790AFED5605}"/>
              </a:ext>
            </a:extLst>
          </p:cNvPr>
          <p:cNvSpPr txBox="1"/>
          <p:nvPr/>
        </p:nvSpPr>
        <p:spPr>
          <a:xfrm>
            <a:off x="4636402" y="363242"/>
            <a:ext cx="5679948" cy="4770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500" b="1" noProof="0" dirty="0" smtClean="0">
                <a:latin typeface="Rockwell" panose="02060603020205020403" pitchFamily="18" charset="0"/>
              </a:rPr>
              <a:t>Adding movie</a:t>
            </a:r>
            <a:endParaRPr kumimoji="0" lang="en-SG" sz="2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ckwell" panose="02060603020205020403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48" y="1481561"/>
            <a:ext cx="5312482" cy="414373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587" y="1174578"/>
            <a:ext cx="6296025" cy="475770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717894" y="3194613"/>
            <a:ext cx="3067291" cy="5440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9804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CB410A-523E-0DF5-1643-39821206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1729D4-A164-47A3-830D-E792BCE699E4}" type="slidenum">
              <a:rPr kumimoji="0" lang="en-US" sz="1000" b="0" i="0" u="none" strike="noStrike" kern="1200" cap="all" spc="15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all" spc="15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1E2D5-2CEB-54D0-BFC2-4790AFED5605}"/>
              </a:ext>
            </a:extLst>
          </p:cNvPr>
          <p:cNvSpPr txBox="1"/>
          <p:nvPr/>
        </p:nvSpPr>
        <p:spPr>
          <a:xfrm>
            <a:off x="4636402" y="363242"/>
            <a:ext cx="5679948" cy="4770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500" b="1" noProof="0" dirty="0" smtClean="0">
                <a:latin typeface="Rockwell" panose="02060603020205020403" pitchFamily="18" charset="0"/>
              </a:rPr>
              <a:t>Editing movie</a:t>
            </a:r>
            <a:endParaRPr kumimoji="0" lang="en-SG" sz="2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ckwell" panose="02060603020205020403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12" y="1219891"/>
            <a:ext cx="5545917" cy="39725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407" y="1219891"/>
            <a:ext cx="5720192" cy="41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71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ED6DA"/>
      </a:accent1>
      <a:accent2>
        <a:srgbClr val="3E7090"/>
      </a:accent2>
      <a:accent3>
        <a:srgbClr val="93A5A8"/>
      </a:accent3>
      <a:accent4>
        <a:srgbClr val="627272"/>
      </a:accent4>
      <a:accent5>
        <a:srgbClr val="BDA07D"/>
      </a:accent5>
      <a:accent6>
        <a:srgbClr val="D8CAB7"/>
      </a:accent6>
      <a:hlink>
        <a:srgbClr val="0563C1"/>
      </a:hlink>
      <a:folHlink>
        <a:srgbClr val="954F72"/>
      </a:folHlink>
    </a:clrScheme>
    <a:fontScheme name="Custom 24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astal_Presentation_TM33468121_Win32_JC_SL_v3" id="{EB91EBED-606F-4526-98F2-0BC37D122083}" vid="{0066A017-97AF-4FCB-BD31-68FEF3C0112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87</Words>
  <Application>Microsoft Office PowerPoint</Application>
  <PresentationFormat>Широкоэкранный</PresentationFormat>
  <Paragraphs>38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Rockwell</vt:lpstr>
      <vt:lpstr>Segoe UI</vt:lpstr>
      <vt:lpstr>Segoe UI Light</vt:lpstr>
      <vt:lpstr>Office Theme</vt:lpstr>
      <vt:lpstr>1_Office Theme</vt:lpstr>
      <vt:lpstr>Dss(Digital Streaming System)  Ultimate Digital labs </vt:lpstr>
      <vt:lpstr>Презентация PowerPoint</vt:lpstr>
      <vt:lpstr>Development tools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Dss(Digital Streaming System)  A medium for the database  admin to manage the database</dc:title>
  <dc:creator>Tulasi Meka</dc:creator>
  <cp:lastModifiedBy>Matt</cp:lastModifiedBy>
  <cp:revision>10</cp:revision>
  <dcterms:created xsi:type="dcterms:W3CDTF">2022-09-01T10:44:56Z</dcterms:created>
  <dcterms:modified xsi:type="dcterms:W3CDTF">2023-02-26T16:52:35Z</dcterms:modified>
</cp:coreProperties>
</file>