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4612C-0E51-487F-BC69-840572D67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2D3AF8-66C2-47AA-91A7-F1D13383B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CF241-1292-4C4D-969C-CBCE8844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3BF19-57CE-4D43-8D28-0ED60CD7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6FF2D-DEBE-4C6A-9381-7FE25C59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752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1A31B-F803-4F33-8A1C-0E6378B1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393A78-A11B-46CA-B062-77C2A554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7E58D-922E-4898-8DB7-AE953131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C8080-FB54-411F-99C9-4517A538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809D24-A97B-4DA4-89F4-482655CD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17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D121D7-B5A6-4E7F-B111-032B7357D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FA13BC-1C0B-4103-93AF-2AA71971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DBCCFB-4787-4DBA-BA2C-A7901D0D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5AE2D-6BE8-491B-B99F-31BDCC27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70BDA-189E-41A5-886A-83617CB3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03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92B70-E8CE-4635-910A-1AB85790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CA884-8D4A-4D8A-B21B-276C03B5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E284C-1433-45CA-B5F5-F3D4FE5F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3948A-16DF-4D67-873D-E8B6F2FE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E8EF8-780C-4F06-B904-0615245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877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83F11-83BB-40A8-9736-8B74011C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6FF36-C7BE-41B5-9FF1-EDD7C673E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FA273-B2B2-43BC-82C0-9D089EF8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938A1-335C-41F1-B2D4-480C7796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D5CF1A-0D68-4E71-B181-030DF11A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346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BA982-F910-4310-B154-2550B5C5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687C0-B982-46B0-B04E-C3EE2E7F7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1E8E97-8BDD-41AD-9D40-3984CB92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60B80-C1B6-4976-B046-FC30EF06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B1E8D-6A77-4BE2-88FB-C6CB3286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5F6FEB-21B5-495B-A9DF-BB650D4A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52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65EC7-F741-4C48-821E-CE4858E8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E3505-A786-494E-8962-142BD358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010BB-9A7C-47D3-9E16-C7F7A19D5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C457D-52EB-4D29-AD3A-17C0EE134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EF3C52-EA2B-4047-9E7F-2123F3EAB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1935DD-6E49-47C6-B9BE-ECD8387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3F32AF-4BAF-4A41-822C-B4D16A5F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24F659-8B5F-4075-91FF-15041814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67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4D092-364E-4C40-91B3-74EE009F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31D6D3-53CF-4A96-BA63-654663A4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AFB17E-1D71-45DA-928D-8C3F2F34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BFF39D-C144-47C0-B39A-FD7A463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2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AAFF35-3065-41B2-AC07-B461D38D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0E5260-0806-45A0-A701-56E59872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1798F-C4CE-4558-A42B-D014FED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017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A8D1F-5704-493E-AB78-DE45D853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7193F-C12F-4042-9167-C593F09E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794F48-E39F-4A24-820F-45704CB8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3B3F5B-3FC7-4E77-B75E-E2D5216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96008D-425A-467A-A3AB-7AEF3810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659AC6-2BF8-4AF9-BE94-4A69866C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869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16EF3-14E7-41C5-A837-FABE013B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7455B3-7609-438C-8B9C-E3E288FD7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D55E3-2027-450F-B873-73D21E6E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8CF86A-E470-4CD6-88BD-196AFD36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51B9B3-33C9-480C-9E4D-45FEAE64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C4ADCE-90DD-4169-856B-CB6EEAC0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17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711295-CA48-41BD-BEB8-09DC5CB0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30EB7E-670C-43ED-9921-0C03305A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E1188-02DE-44C8-9B28-05E2D4481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0DFD-4FF9-491C-B2EB-B7C1DFD2014B}" type="datetimeFigureOut">
              <a:rPr lang="fr-CA" smtClean="0"/>
              <a:t>2021-12-15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C6A2-733D-4BD9-8CAA-E93F20F41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068215-C647-4789-9795-414252966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F33C-38E7-4C18-A850-520F209EE9C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99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F3EFDB-32BA-477B-B228-1DA83F408A4C}"/>
              </a:ext>
            </a:extLst>
          </p:cNvPr>
          <p:cNvSpPr/>
          <p:nvPr/>
        </p:nvSpPr>
        <p:spPr>
          <a:xfrm>
            <a:off x="1692088" y="808396"/>
            <a:ext cx="5914057" cy="3015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 descr="Une image contenant homme, personne, intérieur, mur&#10;&#10;Description générée automatiquement">
            <a:extLst>
              <a:ext uri="{FF2B5EF4-FFF2-40B4-BE49-F238E27FC236}">
                <a16:creationId xmlns:a16="http://schemas.microsoft.com/office/drawing/2014/main" id="{2FDD6FA8-463B-41C0-82CD-FF89B2970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59" y="1254331"/>
            <a:ext cx="1562594" cy="23438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DCA2868-4050-49D0-BFAD-C5FF3EB17801}"/>
              </a:ext>
            </a:extLst>
          </p:cNvPr>
          <p:cNvSpPr txBox="1"/>
          <p:nvPr/>
        </p:nvSpPr>
        <p:spPr>
          <a:xfrm>
            <a:off x="4542312" y="1254331"/>
            <a:ext cx="54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CASTRO </a:t>
            </a:r>
            <a:r>
              <a:rPr lang="fr-CA" b="0" i="0" dirty="0" err="1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Julen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0A8177-F7FE-4810-9E09-3FF29ED3030E}"/>
              </a:ext>
            </a:extLst>
          </p:cNvPr>
          <p:cNvSpPr txBox="1"/>
          <p:nvPr/>
        </p:nvSpPr>
        <p:spPr>
          <a:xfrm>
            <a:off x="4091049" y="1805049"/>
            <a:ext cx="36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Date naissance : 1979-01-11</a:t>
            </a:r>
            <a:endParaRPr lang="fr-CA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5B341D-5742-4C8F-81B2-A44B84CAE1BB}"/>
              </a:ext>
            </a:extLst>
          </p:cNvPr>
          <p:cNvSpPr txBox="1"/>
          <p:nvPr/>
        </p:nvSpPr>
        <p:spPr>
          <a:xfrm>
            <a:off x="4091049" y="2082048"/>
            <a:ext cx="244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Sexe: Mâle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B0C180-FB0C-488F-902B-5B85B92E8DB7}"/>
              </a:ext>
            </a:extLst>
          </p:cNvPr>
          <p:cNvSpPr txBox="1"/>
          <p:nvPr/>
        </p:nvSpPr>
        <p:spPr>
          <a:xfrm>
            <a:off x="4091049" y="2405411"/>
            <a:ext cx="3372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Lieu naissance: </a:t>
            </a:r>
            <a:r>
              <a:rPr lang="fr-CA" sz="11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Quetzaltenango (Guatemala)</a:t>
            </a:r>
            <a:endParaRPr lang="fr-CA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7674FC-2487-46C1-8384-564993429D62}"/>
              </a:ext>
            </a:extLst>
          </p:cNvPr>
          <p:cNvSpPr txBox="1"/>
          <p:nvPr/>
        </p:nvSpPr>
        <p:spPr>
          <a:xfrm>
            <a:off x="4091049" y="2695248"/>
            <a:ext cx="465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Email: </a:t>
            </a:r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julen.castro81@example.com</a:t>
            </a:r>
            <a:endParaRPr lang="fr-CA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7EFCD0-1107-400F-81A4-6CFE72FCF39A}"/>
              </a:ext>
            </a:extLst>
          </p:cNvPr>
          <p:cNvSpPr txBox="1"/>
          <p:nvPr/>
        </p:nvSpPr>
        <p:spPr>
          <a:xfrm>
            <a:off x="4102925" y="3013888"/>
            <a:ext cx="27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Username</a:t>
            </a:r>
            <a:r>
              <a:rPr lang="fr-CA" sz="1400" dirty="0"/>
              <a:t>: JulenCastro23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1F0880-19A4-4A1C-9387-D6FB0556A51A}"/>
              </a:ext>
            </a:extLst>
          </p:cNvPr>
          <p:cNvSpPr txBox="1"/>
          <p:nvPr/>
        </p:nvSpPr>
        <p:spPr>
          <a:xfrm>
            <a:off x="4102925" y="338386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Mot de passe: </a:t>
            </a:r>
            <a:r>
              <a:rPr lang="fr-CA" sz="1200" dirty="0" err="1"/>
              <a:t>CheckMaBelleMoustache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93288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F3EFDB-32BA-477B-B228-1DA83F408A4C}"/>
              </a:ext>
            </a:extLst>
          </p:cNvPr>
          <p:cNvSpPr/>
          <p:nvPr/>
        </p:nvSpPr>
        <p:spPr>
          <a:xfrm>
            <a:off x="1692088" y="808396"/>
            <a:ext cx="5914057" cy="3015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CA2868-4050-49D0-BFAD-C5FF3EB17801}"/>
              </a:ext>
            </a:extLst>
          </p:cNvPr>
          <p:cNvSpPr txBox="1"/>
          <p:nvPr/>
        </p:nvSpPr>
        <p:spPr>
          <a:xfrm>
            <a:off x="4542312" y="1254331"/>
            <a:ext cx="54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CLEMENT Adrien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0A8177-F7FE-4810-9E09-3FF29ED3030E}"/>
              </a:ext>
            </a:extLst>
          </p:cNvPr>
          <p:cNvSpPr txBox="1"/>
          <p:nvPr/>
        </p:nvSpPr>
        <p:spPr>
          <a:xfrm>
            <a:off x="4091049" y="1805049"/>
            <a:ext cx="36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Date naissance : 1992-11-25</a:t>
            </a:r>
            <a:endParaRPr lang="fr-CA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5B341D-5742-4C8F-81B2-A44B84CAE1BB}"/>
              </a:ext>
            </a:extLst>
          </p:cNvPr>
          <p:cNvSpPr txBox="1"/>
          <p:nvPr/>
        </p:nvSpPr>
        <p:spPr>
          <a:xfrm>
            <a:off x="4091049" y="2082048"/>
            <a:ext cx="244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Sexe: Mâle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B0C180-FB0C-488F-902B-5B85B92E8DB7}"/>
              </a:ext>
            </a:extLst>
          </p:cNvPr>
          <p:cNvSpPr txBox="1"/>
          <p:nvPr/>
        </p:nvSpPr>
        <p:spPr>
          <a:xfrm>
            <a:off x="4091049" y="2405411"/>
            <a:ext cx="3372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Lieu naissance: </a:t>
            </a:r>
            <a:r>
              <a:rPr lang="fr-CA" sz="11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Toulouse (France)</a:t>
            </a:r>
            <a:endParaRPr lang="fr-CA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7674FC-2487-46C1-8384-564993429D62}"/>
              </a:ext>
            </a:extLst>
          </p:cNvPr>
          <p:cNvSpPr txBox="1"/>
          <p:nvPr/>
        </p:nvSpPr>
        <p:spPr>
          <a:xfrm>
            <a:off x="4091049" y="2695248"/>
            <a:ext cx="465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Email: </a:t>
            </a:r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adrien.clement31@example.com</a:t>
            </a:r>
            <a:endParaRPr lang="fr-CA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7EFCD0-1107-400F-81A4-6CFE72FCF39A}"/>
              </a:ext>
            </a:extLst>
          </p:cNvPr>
          <p:cNvSpPr txBox="1"/>
          <p:nvPr/>
        </p:nvSpPr>
        <p:spPr>
          <a:xfrm>
            <a:off x="4102925" y="3013888"/>
            <a:ext cx="27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Username</a:t>
            </a:r>
            <a:r>
              <a:rPr lang="fr-CA" sz="1400" dirty="0"/>
              <a:t>: </a:t>
            </a:r>
            <a:r>
              <a:rPr lang="fr-CA" sz="1400" dirty="0" err="1"/>
              <a:t>adrienleBG</a:t>
            </a:r>
            <a:endParaRPr lang="fr-CA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1F0880-19A4-4A1C-9387-D6FB0556A51A}"/>
              </a:ext>
            </a:extLst>
          </p:cNvPr>
          <p:cNvSpPr txBox="1"/>
          <p:nvPr/>
        </p:nvSpPr>
        <p:spPr>
          <a:xfrm>
            <a:off x="4102925" y="338386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Mot de passe: </a:t>
            </a:r>
            <a:r>
              <a:rPr lang="fr-CA" sz="1200" dirty="0" err="1"/>
              <a:t>JeSuisBeau</a:t>
            </a:r>
            <a:endParaRPr lang="fr-CA" sz="1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0F2193-1496-4316-B933-0FA4CCF0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77" y="1438997"/>
            <a:ext cx="1882668" cy="18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8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F3EFDB-32BA-477B-B228-1DA83F408A4C}"/>
              </a:ext>
            </a:extLst>
          </p:cNvPr>
          <p:cNvSpPr/>
          <p:nvPr/>
        </p:nvSpPr>
        <p:spPr>
          <a:xfrm>
            <a:off x="1692088" y="808396"/>
            <a:ext cx="5914057" cy="3015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CA2868-4050-49D0-BFAD-C5FF3EB17801}"/>
              </a:ext>
            </a:extLst>
          </p:cNvPr>
          <p:cNvSpPr txBox="1"/>
          <p:nvPr/>
        </p:nvSpPr>
        <p:spPr>
          <a:xfrm>
            <a:off x="4542312" y="1254331"/>
            <a:ext cx="54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SCHMITT Denis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0A8177-F7FE-4810-9E09-3FF29ED3030E}"/>
              </a:ext>
            </a:extLst>
          </p:cNvPr>
          <p:cNvSpPr txBox="1"/>
          <p:nvPr/>
        </p:nvSpPr>
        <p:spPr>
          <a:xfrm>
            <a:off x="4091049" y="1805049"/>
            <a:ext cx="36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Date naissance : 1986-11-11</a:t>
            </a:r>
            <a:endParaRPr lang="fr-CA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5B341D-5742-4C8F-81B2-A44B84CAE1BB}"/>
              </a:ext>
            </a:extLst>
          </p:cNvPr>
          <p:cNvSpPr txBox="1"/>
          <p:nvPr/>
        </p:nvSpPr>
        <p:spPr>
          <a:xfrm>
            <a:off x="4091049" y="2082048"/>
            <a:ext cx="244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Sexe: Mâle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B0C180-FB0C-488F-902B-5B85B92E8DB7}"/>
              </a:ext>
            </a:extLst>
          </p:cNvPr>
          <p:cNvSpPr txBox="1"/>
          <p:nvPr/>
        </p:nvSpPr>
        <p:spPr>
          <a:xfrm>
            <a:off x="4091049" y="2405411"/>
            <a:ext cx="3372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Lieu naissance: </a:t>
            </a:r>
            <a:r>
              <a:rPr lang="fr-CA" sz="11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Casablanca (Maroc)</a:t>
            </a:r>
            <a:endParaRPr lang="fr-CA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7674FC-2487-46C1-8384-564993429D62}"/>
              </a:ext>
            </a:extLst>
          </p:cNvPr>
          <p:cNvSpPr txBox="1"/>
          <p:nvPr/>
        </p:nvSpPr>
        <p:spPr>
          <a:xfrm>
            <a:off x="4091049" y="2695248"/>
            <a:ext cx="465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Email: </a:t>
            </a:r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denis.schmitt22@example.com</a:t>
            </a:r>
            <a:endParaRPr lang="fr-CA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7EFCD0-1107-400F-81A4-6CFE72FCF39A}"/>
              </a:ext>
            </a:extLst>
          </p:cNvPr>
          <p:cNvSpPr txBox="1"/>
          <p:nvPr/>
        </p:nvSpPr>
        <p:spPr>
          <a:xfrm>
            <a:off x="4102925" y="3013888"/>
            <a:ext cx="27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Username</a:t>
            </a:r>
            <a:r>
              <a:rPr lang="fr-CA" sz="1400" dirty="0"/>
              <a:t>: Pulse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1F0880-19A4-4A1C-9387-D6FB0556A51A}"/>
              </a:ext>
            </a:extLst>
          </p:cNvPr>
          <p:cNvSpPr txBox="1"/>
          <p:nvPr/>
        </p:nvSpPr>
        <p:spPr>
          <a:xfrm>
            <a:off x="4102925" y="338386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Mot de passe: </a:t>
            </a:r>
            <a:r>
              <a:rPr lang="fr-CA" sz="1200" dirty="0" err="1"/>
              <a:t>Le_chauve</a:t>
            </a:r>
            <a:endParaRPr lang="fr-CA" sz="1200" dirty="0"/>
          </a:p>
        </p:txBody>
      </p:sp>
      <p:pic>
        <p:nvPicPr>
          <p:cNvPr id="6" name="Image 5" descr="Une image contenant homme, personne, intérieur, vieux&#10;&#10;Description générée automatiquement">
            <a:extLst>
              <a:ext uri="{FF2B5EF4-FFF2-40B4-BE49-F238E27FC236}">
                <a16:creationId xmlns:a16="http://schemas.microsoft.com/office/drawing/2014/main" id="{DF69FED7-AA91-47BF-93DF-C1C0BDD87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5" y="1337229"/>
            <a:ext cx="1471036" cy="21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F3EFDB-32BA-477B-B228-1DA83F408A4C}"/>
              </a:ext>
            </a:extLst>
          </p:cNvPr>
          <p:cNvSpPr/>
          <p:nvPr/>
        </p:nvSpPr>
        <p:spPr>
          <a:xfrm>
            <a:off x="1715839" y="808396"/>
            <a:ext cx="5914057" cy="3015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CA2868-4050-49D0-BFAD-C5FF3EB17801}"/>
              </a:ext>
            </a:extLst>
          </p:cNvPr>
          <p:cNvSpPr txBox="1"/>
          <p:nvPr/>
        </p:nvSpPr>
        <p:spPr>
          <a:xfrm>
            <a:off x="4542312" y="1254331"/>
            <a:ext cx="54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ROLLAND Nicole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0A8177-F7FE-4810-9E09-3FF29ED3030E}"/>
              </a:ext>
            </a:extLst>
          </p:cNvPr>
          <p:cNvSpPr txBox="1"/>
          <p:nvPr/>
        </p:nvSpPr>
        <p:spPr>
          <a:xfrm>
            <a:off x="4091049" y="1805049"/>
            <a:ext cx="36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Date naissance : 1971-01-04</a:t>
            </a:r>
            <a:endParaRPr lang="fr-CA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5B341D-5742-4C8F-81B2-A44B84CAE1BB}"/>
              </a:ext>
            </a:extLst>
          </p:cNvPr>
          <p:cNvSpPr txBox="1"/>
          <p:nvPr/>
        </p:nvSpPr>
        <p:spPr>
          <a:xfrm>
            <a:off x="4091049" y="2082048"/>
            <a:ext cx="244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Sexe: Mâle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B0C180-FB0C-488F-902B-5B85B92E8DB7}"/>
              </a:ext>
            </a:extLst>
          </p:cNvPr>
          <p:cNvSpPr txBox="1"/>
          <p:nvPr/>
        </p:nvSpPr>
        <p:spPr>
          <a:xfrm>
            <a:off x="4091049" y="2405411"/>
            <a:ext cx="3372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Lieu naissance: </a:t>
            </a:r>
            <a:r>
              <a:rPr lang="fr-CA" sz="1100" b="0" i="0" dirty="0" err="1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N'djamena</a:t>
            </a:r>
            <a:r>
              <a:rPr lang="fr-CA" sz="11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 (Tchad)</a:t>
            </a:r>
            <a:endParaRPr lang="fr-CA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7674FC-2487-46C1-8384-564993429D62}"/>
              </a:ext>
            </a:extLst>
          </p:cNvPr>
          <p:cNvSpPr txBox="1"/>
          <p:nvPr/>
        </p:nvSpPr>
        <p:spPr>
          <a:xfrm>
            <a:off x="4091049" y="2695248"/>
            <a:ext cx="465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Email: </a:t>
            </a:r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nicole.rolland29@example.com</a:t>
            </a:r>
            <a:endParaRPr lang="fr-CA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7EFCD0-1107-400F-81A4-6CFE72FCF39A}"/>
              </a:ext>
            </a:extLst>
          </p:cNvPr>
          <p:cNvSpPr txBox="1"/>
          <p:nvPr/>
        </p:nvSpPr>
        <p:spPr>
          <a:xfrm>
            <a:off x="4102925" y="3013888"/>
            <a:ext cx="27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Username</a:t>
            </a:r>
            <a:r>
              <a:rPr lang="fr-CA" sz="1400" dirty="0"/>
              <a:t>: </a:t>
            </a:r>
            <a:r>
              <a:rPr lang="fr-CA" sz="1400" dirty="0" err="1"/>
              <a:t>LaBelleNicole</a:t>
            </a:r>
            <a:endParaRPr lang="fr-CA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1F0880-19A4-4A1C-9387-D6FB0556A51A}"/>
              </a:ext>
            </a:extLst>
          </p:cNvPr>
          <p:cNvSpPr txBox="1"/>
          <p:nvPr/>
        </p:nvSpPr>
        <p:spPr>
          <a:xfrm>
            <a:off x="4102925" y="338386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Mot de passe: </a:t>
            </a:r>
            <a:r>
              <a:rPr lang="fr-CA" sz="1200" dirty="0" err="1"/>
              <a:t>GrosseBoucleD’oreille</a:t>
            </a:r>
            <a:endParaRPr lang="fr-CA" sz="1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10AAE1-9E71-4FA3-ABCB-8FFCEA43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11" y="1428418"/>
            <a:ext cx="1922813" cy="19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F3EFDB-32BA-477B-B228-1DA83F408A4C}"/>
              </a:ext>
            </a:extLst>
          </p:cNvPr>
          <p:cNvSpPr/>
          <p:nvPr/>
        </p:nvSpPr>
        <p:spPr>
          <a:xfrm>
            <a:off x="1692088" y="808396"/>
            <a:ext cx="5914057" cy="3015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CA2868-4050-49D0-BFAD-C5FF3EB17801}"/>
              </a:ext>
            </a:extLst>
          </p:cNvPr>
          <p:cNvSpPr txBox="1"/>
          <p:nvPr/>
        </p:nvSpPr>
        <p:spPr>
          <a:xfrm>
            <a:off x="4542312" y="1254331"/>
            <a:ext cx="54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Leblanc Theresa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0A8177-F7FE-4810-9E09-3FF29ED3030E}"/>
              </a:ext>
            </a:extLst>
          </p:cNvPr>
          <p:cNvSpPr txBox="1"/>
          <p:nvPr/>
        </p:nvSpPr>
        <p:spPr>
          <a:xfrm>
            <a:off x="4091049" y="1805049"/>
            <a:ext cx="36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Date naissance : 1986-04-27</a:t>
            </a:r>
            <a:endParaRPr lang="fr-CA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5B341D-5742-4C8F-81B2-A44B84CAE1BB}"/>
              </a:ext>
            </a:extLst>
          </p:cNvPr>
          <p:cNvSpPr txBox="1"/>
          <p:nvPr/>
        </p:nvSpPr>
        <p:spPr>
          <a:xfrm>
            <a:off x="4091049" y="2082048"/>
            <a:ext cx="244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Sexe: Mâle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B0C180-FB0C-488F-902B-5B85B92E8DB7}"/>
              </a:ext>
            </a:extLst>
          </p:cNvPr>
          <p:cNvSpPr txBox="1"/>
          <p:nvPr/>
        </p:nvSpPr>
        <p:spPr>
          <a:xfrm>
            <a:off x="4091049" y="2405411"/>
            <a:ext cx="3372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Lieu naissance: </a:t>
            </a:r>
            <a:r>
              <a:rPr lang="fr-CA" sz="11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San Antonio (United States)</a:t>
            </a:r>
            <a:endParaRPr lang="fr-CA" sz="11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7674FC-2487-46C1-8384-564993429D62}"/>
              </a:ext>
            </a:extLst>
          </p:cNvPr>
          <p:cNvSpPr txBox="1"/>
          <p:nvPr/>
        </p:nvSpPr>
        <p:spPr>
          <a:xfrm>
            <a:off x="4091049" y="2695248"/>
            <a:ext cx="465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Email: </a:t>
            </a:r>
            <a:r>
              <a:rPr lang="fr-CA" sz="1200" b="0" i="0" dirty="0">
                <a:solidFill>
                  <a:srgbClr val="212529"/>
                </a:solidFill>
                <a:effectLst/>
                <a:latin typeface="Lucida Console" panose="020B0609040504020204" pitchFamily="49" charset="0"/>
              </a:rPr>
              <a:t>nicole.rolland29@example.com</a:t>
            </a:r>
            <a:endParaRPr lang="fr-CA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7EFCD0-1107-400F-81A4-6CFE72FCF39A}"/>
              </a:ext>
            </a:extLst>
          </p:cNvPr>
          <p:cNvSpPr txBox="1"/>
          <p:nvPr/>
        </p:nvSpPr>
        <p:spPr>
          <a:xfrm>
            <a:off x="4102925" y="3013888"/>
            <a:ext cx="27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Username:LaMèreTheresa</a:t>
            </a:r>
            <a:endParaRPr lang="fr-CA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1F0880-19A4-4A1C-9387-D6FB0556A51A}"/>
              </a:ext>
            </a:extLst>
          </p:cNvPr>
          <p:cNvSpPr txBox="1"/>
          <p:nvPr/>
        </p:nvSpPr>
        <p:spPr>
          <a:xfrm>
            <a:off x="4102925" y="338386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Mot de passe: Amène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225E06-EE9D-4EC0-94E4-53C0C9A1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1" y="1389148"/>
            <a:ext cx="1853954" cy="185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12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169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Lefebvre</dc:creator>
  <cp:lastModifiedBy>Mathieu Lefebvre</cp:lastModifiedBy>
  <cp:revision>6</cp:revision>
  <dcterms:created xsi:type="dcterms:W3CDTF">2021-11-19T16:15:53Z</dcterms:created>
  <dcterms:modified xsi:type="dcterms:W3CDTF">2021-12-15T20:49:25Z</dcterms:modified>
</cp:coreProperties>
</file>