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1" r:id="rId4"/>
    <p:sldId id="260" r:id="rId5"/>
    <p:sldId id="259" r:id="rId6"/>
    <p:sldId id="258" r:id="rId7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4" autoAdjust="0"/>
    <p:restoredTop sz="94660"/>
  </p:normalViewPr>
  <p:slideViewPr>
    <p:cSldViewPr snapToGrid="0">
      <p:cViewPr varScale="1">
        <p:scale>
          <a:sx n="43" d="100"/>
          <a:sy n="43" d="100"/>
        </p:scale>
        <p:origin x="40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206" y="2244726"/>
            <a:ext cx="18283238" cy="4775200"/>
          </a:xfrm>
        </p:spPr>
        <p:txBody>
          <a:bodyPr anchor="b"/>
          <a:lstStyle>
            <a:lvl1pPr algn="ctr">
              <a:defRPr sz="119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206" y="7204076"/>
            <a:ext cx="18283238" cy="3311524"/>
          </a:xfrm>
        </p:spPr>
        <p:txBody>
          <a:bodyPr/>
          <a:lstStyle>
            <a:lvl1pPr marL="0" indent="0" algn="ctr">
              <a:buNone/>
              <a:defRPr sz="4799"/>
            </a:lvl1pPr>
            <a:lvl2pPr marL="914171" indent="0" algn="ctr">
              <a:buNone/>
              <a:defRPr sz="3999"/>
            </a:lvl2pPr>
            <a:lvl3pPr marL="1828343" indent="0" algn="ctr">
              <a:buNone/>
              <a:defRPr sz="3599"/>
            </a:lvl3pPr>
            <a:lvl4pPr marL="2742514" indent="0" algn="ctr">
              <a:buNone/>
              <a:defRPr sz="3199"/>
            </a:lvl4pPr>
            <a:lvl5pPr marL="3656686" indent="0" algn="ctr">
              <a:buNone/>
              <a:defRPr sz="3199"/>
            </a:lvl5pPr>
            <a:lvl6pPr marL="4570857" indent="0" algn="ctr">
              <a:buNone/>
              <a:defRPr sz="3199"/>
            </a:lvl6pPr>
            <a:lvl7pPr marL="5485028" indent="0" algn="ctr">
              <a:buNone/>
              <a:defRPr sz="3199"/>
            </a:lvl7pPr>
            <a:lvl8pPr marL="6399200" indent="0" algn="ctr">
              <a:buNone/>
              <a:defRPr sz="3199"/>
            </a:lvl8pPr>
            <a:lvl9pPr marL="7313371" indent="0" algn="ctr">
              <a:buNone/>
              <a:defRPr sz="31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55C8-781F-4DD3-A9FD-99B01A856194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B883-6E78-4626-B109-CB4411C26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462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55C8-781F-4DD3-A9FD-99B01A856194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B883-6E78-4626-B109-CB4411C26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65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5256" y="730250"/>
            <a:ext cx="5256431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5963" y="730250"/>
            <a:ext cx="15464572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55C8-781F-4DD3-A9FD-99B01A856194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B883-6E78-4626-B109-CB4411C26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7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55C8-781F-4DD3-A9FD-99B01A856194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B883-6E78-4626-B109-CB4411C26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347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267" y="3419477"/>
            <a:ext cx="21025723" cy="5705474"/>
          </a:xfrm>
        </p:spPr>
        <p:txBody>
          <a:bodyPr anchor="b"/>
          <a:lstStyle>
            <a:lvl1pPr>
              <a:defRPr sz="119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267" y="9178927"/>
            <a:ext cx="21025723" cy="3000374"/>
          </a:xfrm>
        </p:spPr>
        <p:txBody>
          <a:bodyPr/>
          <a:lstStyle>
            <a:lvl1pPr marL="0" indent="0">
              <a:buNone/>
              <a:defRPr sz="4799">
                <a:solidFill>
                  <a:schemeClr val="tx1">
                    <a:tint val="75000"/>
                  </a:schemeClr>
                </a:solidFill>
              </a:defRPr>
            </a:lvl1pPr>
            <a:lvl2pPr marL="914171" indent="0">
              <a:buNone/>
              <a:defRPr sz="3999">
                <a:solidFill>
                  <a:schemeClr val="tx1">
                    <a:tint val="75000"/>
                  </a:schemeClr>
                </a:solidFill>
              </a:defRPr>
            </a:lvl2pPr>
            <a:lvl3pPr marL="1828343" indent="0">
              <a:buNone/>
              <a:defRPr sz="3599">
                <a:solidFill>
                  <a:schemeClr val="tx1">
                    <a:tint val="75000"/>
                  </a:schemeClr>
                </a:solidFill>
              </a:defRPr>
            </a:lvl3pPr>
            <a:lvl4pPr marL="2742514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4pPr>
            <a:lvl5pPr marL="3656686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5pPr>
            <a:lvl6pPr marL="4570857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6pPr>
            <a:lvl7pPr marL="5485028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7pPr>
            <a:lvl8pPr marL="6399200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8pPr>
            <a:lvl9pPr marL="7313371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55C8-781F-4DD3-A9FD-99B01A856194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B883-6E78-4626-B109-CB4411C26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446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5964" y="3651250"/>
            <a:ext cx="10360501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1185" y="3651250"/>
            <a:ext cx="10360501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55C8-781F-4DD3-A9FD-99B01A856194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B883-6E78-4626-B109-CB4411C26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92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39" y="730251"/>
            <a:ext cx="21025723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139" y="3362326"/>
            <a:ext cx="10312888" cy="1647824"/>
          </a:xfrm>
        </p:spPr>
        <p:txBody>
          <a:bodyPr anchor="b"/>
          <a:lstStyle>
            <a:lvl1pPr marL="0" indent="0">
              <a:buNone/>
              <a:defRPr sz="4799" b="1"/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139" y="5010150"/>
            <a:ext cx="10312888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1186" y="3362326"/>
            <a:ext cx="10363676" cy="1647824"/>
          </a:xfrm>
        </p:spPr>
        <p:txBody>
          <a:bodyPr anchor="b"/>
          <a:lstStyle>
            <a:lvl1pPr marL="0" indent="0">
              <a:buNone/>
              <a:defRPr sz="4799" b="1"/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1186" y="5010150"/>
            <a:ext cx="1036367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55C8-781F-4DD3-A9FD-99B01A856194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B883-6E78-4626-B109-CB4411C26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91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55C8-781F-4DD3-A9FD-99B01A856194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B883-6E78-4626-B109-CB4411C26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6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55C8-781F-4DD3-A9FD-99B01A856194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B883-6E78-4626-B109-CB4411C26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519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40" y="914400"/>
            <a:ext cx="7862426" cy="3200400"/>
          </a:xfrm>
        </p:spPr>
        <p:txBody>
          <a:bodyPr anchor="b"/>
          <a:lstStyle>
            <a:lvl1pPr>
              <a:defRPr sz="63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3677" y="1974851"/>
            <a:ext cx="12341185" cy="9747250"/>
          </a:xfrm>
        </p:spPr>
        <p:txBody>
          <a:bodyPr/>
          <a:lstStyle>
            <a:lvl1pPr>
              <a:defRPr sz="6398"/>
            </a:lvl1pPr>
            <a:lvl2pPr>
              <a:defRPr sz="5599"/>
            </a:lvl2pPr>
            <a:lvl3pPr>
              <a:defRPr sz="4799"/>
            </a:lvl3pPr>
            <a:lvl4pPr>
              <a:defRPr sz="3999"/>
            </a:lvl4pPr>
            <a:lvl5pPr>
              <a:defRPr sz="3999"/>
            </a:lvl5pPr>
            <a:lvl6pPr>
              <a:defRPr sz="3999"/>
            </a:lvl6pPr>
            <a:lvl7pPr>
              <a:defRPr sz="3999"/>
            </a:lvl7pPr>
            <a:lvl8pPr>
              <a:defRPr sz="3999"/>
            </a:lvl8pPr>
            <a:lvl9pPr>
              <a:defRPr sz="3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140" y="4114800"/>
            <a:ext cx="7862426" cy="7623176"/>
          </a:xfrm>
        </p:spPr>
        <p:txBody>
          <a:bodyPr/>
          <a:lstStyle>
            <a:lvl1pPr marL="0" indent="0">
              <a:buNone/>
              <a:defRPr sz="3199"/>
            </a:lvl1pPr>
            <a:lvl2pPr marL="914171" indent="0">
              <a:buNone/>
              <a:defRPr sz="2799"/>
            </a:lvl2pPr>
            <a:lvl3pPr marL="1828343" indent="0">
              <a:buNone/>
              <a:defRPr sz="2399"/>
            </a:lvl3pPr>
            <a:lvl4pPr marL="2742514" indent="0">
              <a:buNone/>
              <a:defRPr sz="2000"/>
            </a:lvl4pPr>
            <a:lvl5pPr marL="3656686" indent="0">
              <a:buNone/>
              <a:defRPr sz="2000"/>
            </a:lvl5pPr>
            <a:lvl6pPr marL="4570857" indent="0">
              <a:buNone/>
              <a:defRPr sz="2000"/>
            </a:lvl6pPr>
            <a:lvl7pPr marL="5485028" indent="0">
              <a:buNone/>
              <a:defRPr sz="2000"/>
            </a:lvl7pPr>
            <a:lvl8pPr marL="6399200" indent="0">
              <a:buNone/>
              <a:defRPr sz="2000"/>
            </a:lvl8pPr>
            <a:lvl9pPr marL="7313371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55C8-781F-4DD3-A9FD-99B01A856194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B883-6E78-4626-B109-CB4411C26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36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40" y="914400"/>
            <a:ext cx="7862426" cy="3200400"/>
          </a:xfrm>
        </p:spPr>
        <p:txBody>
          <a:bodyPr anchor="b"/>
          <a:lstStyle>
            <a:lvl1pPr>
              <a:defRPr sz="63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3677" y="1974851"/>
            <a:ext cx="12341185" cy="9747250"/>
          </a:xfrm>
        </p:spPr>
        <p:txBody>
          <a:bodyPr anchor="t"/>
          <a:lstStyle>
            <a:lvl1pPr marL="0" indent="0">
              <a:buNone/>
              <a:defRPr sz="6398"/>
            </a:lvl1pPr>
            <a:lvl2pPr marL="914171" indent="0">
              <a:buNone/>
              <a:defRPr sz="5599"/>
            </a:lvl2pPr>
            <a:lvl3pPr marL="1828343" indent="0">
              <a:buNone/>
              <a:defRPr sz="4799"/>
            </a:lvl3pPr>
            <a:lvl4pPr marL="2742514" indent="0">
              <a:buNone/>
              <a:defRPr sz="3999"/>
            </a:lvl4pPr>
            <a:lvl5pPr marL="3656686" indent="0">
              <a:buNone/>
              <a:defRPr sz="3999"/>
            </a:lvl5pPr>
            <a:lvl6pPr marL="4570857" indent="0">
              <a:buNone/>
              <a:defRPr sz="3999"/>
            </a:lvl6pPr>
            <a:lvl7pPr marL="5485028" indent="0">
              <a:buNone/>
              <a:defRPr sz="3999"/>
            </a:lvl7pPr>
            <a:lvl8pPr marL="6399200" indent="0">
              <a:buNone/>
              <a:defRPr sz="3999"/>
            </a:lvl8pPr>
            <a:lvl9pPr marL="7313371" indent="0">
              <a:buNone/>
              <a:defRPr sz="3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140" y="4114800"/>
            <a:ext cx="7862426" cy="7623176"/>
          </a:xfrm>
        </p:spPr>
        <p:txBody>
          <a:bodyPr/>
          <a:lstStyle>
            <a:lvl1pPr marL="0" indent="0">
              <a:buNone/>
              <a:defRPr sz="3199"/>
            </a:lvl1pPr>
            <a:lvl2pPr marL="914171" indent="0">
              <a:buNone/>
              <a:defRPr sz="2799"/>
            </a:lvl2pPr>
            <a:lvl3pPr marL="1828343" indent="0">
              <a:buNone/>
              <a:defRPr sz="2399"/>
            </a:lvl3pPr>
            <a:lvl4pPr marL="2742514" indent="0">
              <a:buNone/>
              <a:defRPr sz="2000"/>
            </a:lvl4pPr>
            <a:lvl5pPr marL="3656686" indent="0">
              <a:buNone/>
              <a:defRPr sz="2000"/>
            </a:lvl5pPr>
            <a:lvl6pPr marL="4570857" indent="0">
              <a:buNone/>
              <a:defRPr sz="2000"/>
            </a:lvl6pPr>
            <a:lvl7pPr marL="5485028" indent="0">
              <a:buNone/>
              <a:defRPr sz="2000"/>
            </a:lvl7pPr>
            <a:lvl8pPr marL="6399200" indent="0">
              <a:buNone/>
              <a:defRPr sz="2000"/>
            </a:lvl8pPr>
            <a:lvl9pPr marL="7313371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55C8-781F-4DD3-A9FD-99B01A856194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B883-6E78-4626-B109-CB4411C26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524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C55C8-781F-4DD3-A9FD-99B01A856194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AB883-6E78-4626-B109-CB4411C26AF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7765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1870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Energy Load Forecasting</a:t>
            </a:r>
          </a:p>
        </p:txBody>
      </p:sp>
    </p:spTree>
    <p:extLst>
      <p:ext uri="{BB962C8B-B14F-4D97-AF65-F5344CB8AC3E}">
        <p14:creationId xmlns:p14="http://schemas.microsoft.com/office/powerpoint/2010/main" val="3991317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5022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9486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5291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932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5732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PT08 Dark">
      <a:dk1>
        <a:srgbClr val="505050"/>
      </a:dk1>
      <a:lt1>
        <a:srgbClr val="FFFFFF"/>
      </a:lt1>
      <a:dk2>
        <a:srgbClr val="505050"/>
      </a:dk2>
      <a:lt2>
        <a:srgbClr val="FFFFFF"/>
      </a:lt2>
      <a:accent1>
        <a:srgbClr val="475765"/>
      </a:accent1>
      <a:accent2>
        <a:srgbClr val="45BDE5"/>
      </a:accent2>
      <a:accent3>
        <a:srgbClr val="2D89C6"/>
      </a:accent3>
      <a:accent4>
        <a:srgbClr val="45A2DE"/>
      </a:accent4>
      <a:accent5>
        <a:srgbClr val="7FC8FD"/>
      </a:accent5>
      <a:accent6>
        <a:srgbClr val="A5A5A5"/>
      </a:accent6>
      <a:hlink>
        <a:srgbClr val="2D89C6"/>
      </a:hlink>
      <a:folHlink>
        <a:srgbClr val="2D89C6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3</Words>
  <Application>Microsoft Office PowerPoint</Application>
  <PresentationFormat>Custom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Energy Load Forecasting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</dc:creator>
  <cp:lastModifiedBy>Patrick Matlick</cp:lastModifiedBy>
  <cp:revision>4</cp:revision>
  <dcterms:created xsi:type="dcterms:W3CDTF">2018-04-06T14:44:16Z</dcterms:created>
  <dcterms:modified xsi:type="dcterms:W3CDTF">2019-03-31T01:56:33Z</dcterms:modified>
</cp:coreProperties>
</file>