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62" r:id="rId7"/>
    <p:sldId id="264" r:id="rId8"/>
    <p:sldId id="265" r:id="rId9"/>
    <p:sldId id="266" r:id="rId10"/>
    <p:sldId id="263" r:id="rId11"/>
    <p:sldId id="26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AE47-800F-41BA-A438-298BDA569DB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93E71-ACF3-4C6A-B57B-C45B1E2A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55C8-781F-4DD3-A9FD-99B01A85619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Load Forecasting</a:t>
            </a:r>
          </a:p>
        </p:txBody>
      </p:sp>
    </p:spTree>
    <p:extLst>
      <p:ext uri="{BB962C8B-B14F-4D97-AF65-F5344CB8AC3E}">
        <p14:creationId xmlns:p14="http://schemas.microsoft.com/office/powerpoint/2010/main" val="39913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49B81-68DA-4E01-A84E-274ADC3B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76" y="1200329"/>
            <a:ext cx="15969298" cy="12238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8185793" y="0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260656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10713840" y="4482353"/>
            <a:ext cx="267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App…</a:t>
            </a:r>
          </a:p>
        </p:txBody>
      </p:sp>
    </p:spTree>
    <p:extLst>
      <p:ext uri="{BB962C8B-B14F-4D97-AF65-F5344CB8AC3E}">
        <p14:creationId xmlns:p14="http://schemas.microsoft.com/office/powerpoint/2010/main" val="23572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4EADC-797A-4DA8-B4B8-1014567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B0648-6FA2-4677-9788-BB4F1DE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3" y="2797810"/>
            <a:ext cx="21025723" cy="8702676"/>
          </a:xfrm>
        </p:spPr>
        <p:txBody>
          <a:bodyPr/>
          <a:lstStyle/>
          <a:p>
            <a:r>
              <a:rPr lang="en-US" dirty="0"/>
              <a:t>Energy companies such as SDG&amp;E provide energy to the consumers in the market. </a:t>
            </a:r>
          </a:p>
          <a:p>
            <a:r>
              <a:rPr lang="en-US" dirty="0"/>
              <a:t>Providing this energy comes with a cost to the company in a couple ways.</a:t>
            </a:r>
          </a:p>
          <a:p>
            <a:pPr lvl="1"/>
            <a:r>
              <a:rPr lang="en-US" dirty="0"/>
              <a:t>Initial cost to provide the energy needed</a:t>
            </a:r>
          </a:p>
          <a:p>
            <a:pPr lvl="1"/>
            <a:r>
              <a:rPr lang="en-US" dirty="0"/>
              <a:t>Possible loss in selling back unused energy</a:t>
            </a:r>
          </a:p>
          <a:p>
            <a:pPr lvl="1"/>
            <a:r>
              <a:rPr lang="en-US" dirty="0"/>
              <a:t>Possible cost increase to buy immediate energy when there is a shortage</a:t>
            </a:r>
          </a:p>
          <a:p>
            <a:r>
              <a:rPr lang="en-US" dirty="0"/>
              <a:t>To minimize this cost, companies use different forecasting techniques to predict future load and buy future energy for a lower price.</a:t>
            </a:r>
          </a:p>
        </p:txBody>
      </p:sp>
    </p:spTree>
    <p:extLst>
      <p:ext uri="{BB962C8B-B14F-4D97-AF65-F5344CB8AC3E}">
        <p14:creationId xmlns:p14="http://schemas.microsoft.com/office/powerpoint/2010/main" val="18350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93D-39FD-43E6-B0F8-C16814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44D4-E2A6-40D3-B95E-C829396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techniques to forecast future SDG&amp;E energy loads based on future weather conditions.</a:t>
            </a:r>
          </a:p>
          <a:p>
            <a:r>
              <a:rPr lang="en-US" dirty="0"/>
              <a:t>Provide a place for users to input future weather conditions and see the predicted load given those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Ultimate Goal:</a:t>
            </a:r>
          </a:p>
          <a:p>
            <a:pPr lvl="1"/>
            <a:r>
              <a:rPr lang="en-US" dirty="0"/>
              <a:t>Expand to multiple companies </a:t>
            </a:r>
          </a:p>
          <a:p>
            <a:pPr lvl="1"/>
            <a:r>
              <a:rPr lang="en-US" dirty="0"/>
              <a:t>Use weather API’s to bring in future weather forecast for automated load prediction</a:t>
            </a:r>
          </a:p>
        </p:txBody>
      </p:sp>
    </p:spTree>
    <p:extLst>
      <p:ext uri="{BB962C8B-B14F-4D97-AF65-F5344CB8AC3E}">
        <p14:creationId xmlns:p14="http://schemas.microsoft.com/office/powerpoint/2010/main" val="32594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21F-3B9F-4C3F-8C9C-3E03989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3F7E-7D15-4464-84A3-590C3C4A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historical SDG&amp;E load data</a:t>
            </a:r>
          </a:p>
          <a:p>
            <a:r>
              <a:rPr lang="en-US" dirty="0"/>
              <a:t>Gather historical weather conditions for SDG&amp;E market</a:t>
            </a:r>
          </a:p>
          <a:p>
            <a:r>
              <a:rPr lang="en-US" dirty="0"/>
              <a:t>Clean and join data </a:t>
            </a:r>
          </a:p>
          <a:p>
            <a:r>
              <a:rPr lang="en-US" dirty="0"/>
              <a:t>Use </a:t>
            </a:r>
            <a:r>
              <a:rPr lang="en-US" dirty="0" err="1"/>
              <a:t>TimeSeriesSplit</a:t>
            </a:r>
            <a:r>
              <a:rPr lang="en-US" dirty="0"/>
              <a:t> to split data into multiple train/test splits</a:t>
            </a:r>
          </a:p>
          <a:p>
            <a:r>
              <a:rPr lang="en-US" dirty="0"/>
              <a:t>Use </a:t>
            </a:r>
            <a:r>
              <a:rPr lang="en-US" dirty="0" err="1"/>
              <a:t>RandomForrest</a:t>
            </a:r>
            <a:r>
              <a:rPr lang="en-US" dirty="0"/>
              <a:t> on the splits to build model</a:t>
            </a:r>
          </a:p>
          <a:p>
            <a:r>
              <a:rPr lang="en-US" dirty="0"/>
              <a:t>Saved model to be used for future projections</a:t>
            </a:r>
          </a:p>
          <a:p>
            <a:r>
              <a:rPr lang="en-US" dirty="0"/>
              <a:t>Build interface for user input of weather conditions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794-A0F8-4654-A1F0-104CCAFD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9" y="730251"/>
            <a:ext cx="21025723" cy="265112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41437-4D92-44F4-A928-70550E86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693" y="3381377"/>
            <a:ext cx="15744077" cy="719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6EB6B-9B83-418A-AF97-E88085E8039E}"/>
              </a:ext>
            </a:extLst>
          </p:cNvPr>
          <p:cNvSpPr txBox="1"/>
          <p:nvPr/>
        </p:nvSpPr>
        <p:spPr>
          <a:xfrm>
            <a:off x="419349" y="3058274"/>
            <a:ext cx="7830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Dates = Hourly 2014 – 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Temp = Degrees 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Dew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Humidity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Cloud Cover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869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C58FD-5A52-42DE-A03D-D880DAEEE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234" y="1168081"/>
            <a:ext cx="18471312" cy="118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A2415-C9E4-4785-9067-4CAF5C0C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97" y="1461771"/>
            <a:ext cx="19125692" cy="112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65B75-B902-4134-8C59-485EBFA8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30" y="730251"/>
            <a:ext cx="17664430" cy="123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31A1A-88E5-4917-BE86-3FE2C32D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67" y="730251"/>
            <a:ext cx="18735537" cy="11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231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Energy Load Forecasting</vt:lpstr>
      <vt:lpstr>Background: </vt:lpstr>
      <vt:lpstr>Purpose:</vt:lpstr>
      <vt:lpstr>Process:</vt:lpstr>
      <vt:lpstr>Data:</vt:lpstr>
      <vt:lpstr>Code:</vt:lpstr>
      <vt:lpstr>Code:</vt:lpstr>
      <vt:lpstr>Code:</vt:lpstr>
      <vt:lpstr>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Patrick Matlick</cp:lastModifiedBy>
  <cp:revision>12</cp:revision>
  <dcterms:created xsi:type="dcterms:W3CDTF">2018-04-06T14:44:16Z</dcterms:created>
  <dcterms:modified xsi:type="dcterms:W3CDTF">2019-04-02T01:04:17Z</dcterms:modified>
</cp:coreProperties>
</file>