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7F7-8E10-FF40-B652-4093AF53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AA6C3-93E6-D64B-A1AB-20A2BEF9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9C81-CEB2-AE4E-BDD5-2CC1D06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73C-753D-4E4A-B903-82ABE9D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3683-A816-E14D-BD29-144A1C95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157-AE55-3543-BEBC-81351764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E0D4-B8BF-1B40-B17B-B516ED33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C536-D52F-2449-93ED-4164F7F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3CD9-2609-AF4A-8444-DDB6A60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03C-BCAC-C841-814F-6C65963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A2BA5-C154-7E44-B02B-B24EF2EE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F997-2067-A642-9464-40DB5785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CE71-A8B0-114D-8DB7-FCA250EA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CB34-B450-8B44-9E83-AE0DFDE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2361-3C67-9A4A-8020-7F2741C2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4B41-DD54-6349-BBF8-28204DF1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5EC5-CBF8-704A-9BAE-B83E82FE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9AF2-2906-AC47-B164-EB7CCDF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A146-DAFF-EE44-B9A7-47589AFF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023B-F9E3-FF49-9181-BDBA087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E39C-CBC6-0D44-B29A-44787ACC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662-27BC-4C42-9C78-D6D0E427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9539-312B-6440-B762-83B26D4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369E-D532-8A4A-AE4F-C68C0740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C3CF-842B-D04D-B8FA-CBDC3D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2DE3-9F48-9648-9B17-390511C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49E-40A3-FE43-8566-DF381E4A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EFBC-957D-424F-BB5A-0C40EB47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7863-384C-FA48-BB13-A9F1AE6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F60A-BC51-C840-8D62-F199DCD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033E-2E5E-3845-BF25-435EE2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AF0-F3F7-FD4B-8D6D-0E637DA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38F2-983E-4843-AAD6-7AA53167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A4D5-596F-0E4C-A8E5-CCE92501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1BA5-C95E-544A-82E2-82F1E91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CD5B-EDBC-424B-8956-B4B31B3E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78AB5-6501-1241-B8AD-F94BB68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52718-582E-824C-9279-6260F20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C04-56AC-4346-AA81-B06476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F8-89B4-834B-A6E7-E49562D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41EC-013F-BA48-AA35-FA544CFE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2ABD5-74AF-EB44-802F-19A9C785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353D-8BB2-1441-BB3A-87741FF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5AD5-D531-674A-8A47-69AA39EB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6962F-C708-DE44-871B-F93B633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FFE6-ADFC-1D40-9D03-519B91C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093-93A2-134B-92CD-EDF0376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8CB8-9CF4-5549-B719-AFA014C9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E36B-198E-9044-9CE5-4A88A841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2C99-76F4-4A4E-B05D-6DECD82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81D-1668-3645-AE7E-ECC9A594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ACA4-0635-A14D-AC8D-736CB31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038-A25F-3940-9710-62F4F22B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F9A6-9AFD-B549-AFA8-C5158DF8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7480-3E28-814F-A17C-9333E967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FF0E-E620-7147-BE77-444C0627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9B9E-5E4D-CD43-BDB3-9C9EE5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B476-B455-A34D-8CA4-20B62CD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1FC-E6E5-4240-A3EC-887A64B3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510F-8693-AE4C-A007-F84B24B1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9413-FA54-E741-94AD-BFEE5179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B196-69F7-5B49-9E8F-65111842FC39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7CB1-F5F1-4E41-851A-FD2554078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4A9F-C3F4-6646-83C9-C099707A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7EC9-0B0F-5E41-AEE0-3F232368C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S&amp;P 500 Volatility Index</a:t>
            </a:r>
          </a:p>
        </p:txBody>
      </p:sp>
    </p:spTree>
    <p:extLst>
      <p:ext uri="{BB962C8B-B14F-4D97-AF65-F5344CB8AC3E}">
        <p14:creationId xmlns:p14="http://schemas.microsoft.com/office/powerpoint/2010/main" val="11579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633-B39A-F14C-8334-1BF36DFE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B4D-0AC2-214C-BBD3-96594C9E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Volatility index (^VIX) is inversely correlated to S&amp;P index (SPY)</a:t>
            </a:r>
          </a:p>
          <a:p>
            <a:r>
              <a:rPr lang="en-US" dirty="0"/>
              <a:t>Unemployment is directly correlated with SPY.</a:t>
            </a:r>
          </a:p>
        </p:txBody>
      </p:sp>
    </p:spTree>
    <p:extLst>
      <p:ext uri="{BB962C8B-B14F-4D97-AF65-F5344CB8AC3E}">
        <p14:creationId xmlns:p14="http://schemas.microsoft.com/office/powerpoint/2010/main" val="33344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979B-09BF-C94D-8EFD-87BB302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4A8A-CD20-C146-B275-E9E89028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 Finance (web-scraping of SPY and ^VIX data)</a:t>
            </a:r>
          </a:p>
          <a:p>
            <a:r>
              <a:rPr lang="en-US" dirty="0"/>
              <a:t>Bureau of Labor Statistics (Unemployment data)</a:t>
            </a:r>
          </a:p>
        </p:txBody>
      </p:sp>
    </p:spTree>
    <p:extLst>
      <p:ext uri="{BB962C8B-B14F-4D97-AF65-F5344CB8AC3E}">
        <p14:creationId xmlns:p14="http://schemas.microsoft.com/office/powerpoint/2010/main" val="10999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78D2-3321-2547-80CA-450B9FBC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582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F246-F38F-7A4B-96C5-59BE1F3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29" y="4797425"/>
            <a:ext cx="10515600" cy="1734004"/>
          </a:xfrm>
        </p:spPr>
        <p:txBody>
          <a:bodyPr/>
          <a:lstStyle/>
          <a:p>
            <a:r>
              <a:rPr lang="en-US" dirty="0"/>
              <a:t>Blah blah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C9D82A-3F8F-704E-BE3A-2341C1A715A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DA735F-D49D-CE43-BDF2-9A0F5C775FC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Challenges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019C-2BC9-1E46-B355-593595811600}"/>
              </a:ext>
            </a:extLst>
          </p:cNvPr>
          <p:cNvSpPr txBox="1">
            <a:spLocks/>
          </p:cNvSpPr>
          <p:nvPr/>
        </p:nvSpPr>
        <p:spPr>
          <a:xfrm>
            <a:off x="838200" y="1763712"/>
            <a:ext cx="10515600" cy="173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BF02-D483-C347-A2BD-3BF23D3B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DDB4-E161-E044-940B-D98FB5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2</a:t>
            </a:r>
          </a:p>
        </p:txBody>
      </p:sp>
    </p:spTree>
    <p:extLst>
      <p:ext uri="{BB962C8B-B14F-4D97-AF65-F5344CB8AC3E}">
        <p14:creationId xmlns:p14="http://schemas.microsoft.com/office/powerpoint/2010/main" val="113193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FE11-3E8A-8942-85FF-AF5E5B71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3  – Correlation figure (SPY vs. VIX)</a:t>
            </a:r>
          </a:p>
        </p:txBody>
      </p:sp>
    </p:spTree>
    <p:extLst>
      <p:ext uri="{BB962C8B-B14F-4D97-AF65-F5344CB8AC3E}">
        <p14:creationId xmlns:p14="http://schemas.microsoft.com/office/powerpoint/2010/main" val="348430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4060-F9F1-D642-A4E6-906309F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– with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6E87-86FC-B14C-ABB1-FCAC4E9B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CE64-6261-4F42-8F0D-22FEE3E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6450-CB86-B349-AC1A-0058857B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81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Comparison of S&amp;P 500 Volatility Index</vt:lpstr>
      <vt:lpstr>Hypothesis</vt:lpstr>
      <vt:lpstr>Data Sources</vt:lpstr>
      <vt:lpstr>Solutions</vt:lpstr>
      <vt:lpstr>Viz 1 </vt:lpstr>
      <vt:lpstr>Viz 2</vt:lpstr>
      <vt:lpstr>Viz 3  – Correlation figure (SPY vs. VIX)</vt:lpstr>
      <vt:lpstr>VIZ – with news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S&amp;P and the Volatility index</dc:title>
  <dc:creator>Paul, Paulina</dc:creator>
  <cp:lastModifiedBy>Paul, Paulina</cp:lastModifiedBy>
  <cp:revision>6</cp:revision>
  <dcterms:created xsi:type="dcterms:W3CDTF">2019-01-12T18:05:38Z</dcterms:created>
  <dcterms:modified xsi:type="dcterms:W3CDTF">2019-01-12T18:43:10Z</dcterms:modified>
</cp:coreProperties>
</file>