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SemiBold"/>
      <p:regular r:id="rId34"/>
      <p:bold r:id="rId35"/>
      <p:italic r:id="rId36"/>
      <p:boldItalic r:id="rId37"/>
    </p:embeddedFont>
    <p:embeddedFont>
      <p:font typeface="Montserrat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italic.fntdata"/><Relationship Id="rId20" Type="http://schemas.openxmlformats.org/officeDocument/2006/relationships/slide" Target="slides/slide14.xml"/><Relationship Id="rId41" Type="http://schemas.openxmlformats.org/officeDocument/2006/relationships/font" Target="fonts/Montserrat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bold.fntdata"/><Relationship Id="rId12" Type="http://schemas.openxmlformats.org/officeDocument/2006/relationships/slide" Target="slides/slide6.xml"/><Relationship Id="rId34" Type="http://schemas.openxmlformats.org/officeDocument/2006/relationships/font" Target="fonts/MontserratSemiBold-regular.fntdata"/><Relationship Id="rId15" Type="http://schemas.openxmlformats.org/officeDocument/2006/relationships/slide" Target="slides/slide9.xml"/><Relationship Id="rId37" Type="http://schemas.openxmlformats.org/officeDocument/2006/relationships/font" Target="fonts/MontserratSemiBold-boldItalic.fntdata"/><Relationship Id="rId14" Type="http://schemas.openxmlformats.org/officeDocument/2006/relationships/slide" Target="slides/slide8.xml"/><Relationship Id="rId36" Type="http://schemas.openxmlformats.org/officeDocument/2006/relationships/font" Target="fonts/MontserratSemiBold-italic.fntdata"/><Relationship Id="rId17" Type="http://schemas.openxmlformats.org/officeDocument/2006/relationships/slide" Target="slides/slide11.xml"/><Relationship Id="rId39" Type="http://schemas.openxmlformats.org/officeDocument/2006/relationships/font" Target="fonts/MontserratLight-bold.fntdata"/><Relationship Id="rId16" Type="http://schemas.openxmlformats.org/officeDocument/2006/relationships/slide" Target="slides/slide10.xml"/><Relationship Id="rId38" Type="http://schemas.openxmlformats.org/officeDocument/2006/relationships/font" Target="fonts/Montserrat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a10e47b1c_2_1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da10e47b1c_2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a10e47b1c_2_3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da10e47b1c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a10e47b1c_2_3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da10e47b1c_2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a10e47b1c_2_3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da10e47b1c_2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a10e47b1c_2_3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da10e47b1c_2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a10e47b1c_2_3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da10e47b1c_2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a10e47b1c_2_4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da10e47b1c_2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a10e47b1c_2_4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da10e47b1c_2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a10e47b1c_2_4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da10e47b1c_2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a10e47b1c_2_4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da10e47b1c_2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a10e47b1c_2_4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da10e47b1c_2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a10e47b1c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da10e47b1c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da10e47b1c_2_6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da10e47b1c_2_6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a10e47b1c_2_6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da10e47b1c_2_6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da10e47b1c_2_6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da10e47b1c_2_6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da10e47b1c_2_6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da10e47b1c_2_6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da10e47b1c_2_11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da10e47b1c_2_1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da10e47b1c_2_16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gda10e47b1c_2_1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da10e47b1c_2_16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gda10e47b1c_2_16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da10e47b1c_2_16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gda10e47b1c_2_16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a10e47b1c_2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da10e47b1c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a10e47b1c_2_2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a10e47b1c_2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a10e47b1c_2_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da10e47b1c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a10e47b1c_2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da10e47b1c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a10e47b1c_2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da10e47b1c_2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a10e47b1c_2_2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da10e47b1c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a10e47b1c_2_2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da10e47b1c_2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2.png"/><Relationship Id="rId13" Type="http://schemas.openxmlformats.org/officeDocument/2006/relationships/image" Target="../media/image6.png"/><Relationship Id="rId12"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hyperlink" Target="http://pptmon.com/" TargetMode="External"/><Relationship Id="rId9" Type="http://schemas.openxmlformats.org/officeDocument/2006/relationships/image" Target="../media/image8.png"/><Relationship Id="rId15" Type="http://schemas.openxmlformats.org/officeDocument/2006/relationships/image" Target="../media/image9.png"/><Relationship Id="rId14" Type="http://schemas.openxmlformats.org/officeDocument/2006/relationships/image" Target="../media/image4.png"/><Relationship Id="rId17" Type="http://schemas.openxmlformats.org/officeDocument/2006/relationships/image" Target="../media/image1.png"/><Relationship Id="rId16"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hyperlink" Target="https://pptmon.com/" TargetMode="External"/><Relationship Id="rId18" Type="http://schemas.openxmlformats.org/officeDocument/2006/relationships/image" Target="../media/image22.png"/><Relationship Id="rId7" Type="http://schemas.openxmlformats.org/officeDocument/2006/relationships/hyperlink" Target="http://www.pptmon.com/" TargetMode="External"/><Relationship Id="rId8"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13.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1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3.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2.png"/><Relationship Id="rId8"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pptmon.com/" TargetMode="External"/><Relationship Id="rId4" Type="http://schemas.openxmlformats.org/officeDocument/2006/relationships/image" Target="../media/image10.png"/><Relationship Id="rId9" Type="http://schemas.openxmlformats.org/officeDocument/2006/relationships/image" Target="../media/image25.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7.png"/><Relationship Id="rId8"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9.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8.png"/><Relationship Id="rId8" Type="http://schemas.openxmlformats.org/officeDocument/2006/relationships/image" Target="../media/image2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9.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1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1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3.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2.png"/><Relationship Id="rId8"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2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29.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2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9" Type="http://schemas.openxmlformats.org/officeDocument/2006/relationships/image" Target="../media/image4.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8.png"/><Relationship Id="rId8" Type="http://schemas.openxmlformats.org/officeDocument/2006/relationships/image" Target="../media/image2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0.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b="0" l="28501" r="0" t="0"/>
          <a:stretch/>
        </p:blipFill>
        <p:spPr>
          <a:xfrm>
            <a:off x="5193506" y="1000125"/>
            <a:ext cx="3187214" cy="3130839"/>
          </a:xfrm>
          <a:prstGeom prst="rect">
            <a:avLst/>
          </a:prstGeom>
          <a:noFill/>
          <a:ln>
            <a:noFill/>
          </a:ln>
        </p:spPr>
      </p:pic>
      <p:pic>
        <p:nvPicPr>
          <p:cNvPr id="55" name="Google Shape;55;p14"/>
          <p:cNvPicPr preferRelativeResize="0"/>
          <p:nvPr/>
        </p:nvPicPr>
        <p:blipFill rotWithShape="1">
          <a:blip r:embed="rId3">
            <a:alphaModFix/>
          </a:blip>
          <a:srcRect b="0" l="0" r="0" t="0"/>
          <a:stretch/>
        </p:blipFill>
        <p:spPr>
          <a:xfrm>
            <a:off x="5027442" y="563448"/>
            <a:ext cx="937793" cy="365253"/>
          </a:xfrm>
          <a:prstGeom prst="rect">
            <a:avLst/>
          </a:prstGeom>
          <a:noFill/>
          <a:ln>
            <a:noFill/>
          </a:ln>
        </p:spPr>
      </p:pic>
      <p:pic>
        <p:nvPicPr>
          <p:cNvPr id="56" name="Google Shape;56;p14">
            <a:hlinkClick r:id="rId4"/>
          </p:cNvPr>
          <p:cNvPicPr preferRelativeResize="0"/>
          <p:nvPr/>
        </p:nvPicPr>
        <p:blipFill rotWithShape="1">
          <a:blip r:embed="rId5">
            <a:alphaModFix/>
          </a:blip>
          <a:srcRect b="0" l="29909" r="0" t="0"/>
          <a:stretch/>
        </p:blipFill>
        <p:spPr>
          <a:xfrm>
            <a:off x="4518422" y="5297943"/>
            <a:ext cx="1299346" cy="142875"/>
          </a:xfrm>
          <a:prstGeom prst="rect">
            <a:avLst/>
          </a:prstGeom>
          <a:noFill/>
          <a:ln>
            <a:noFill/>
          </a:ln>
        </p:spPr>
      </p:pic>
      <p:sp>
        <p:nvSpPr>
          <p:cNvPr id="57" name="Google Shape;57;p14">
            <a:hlinkClick r:id="rId6"/>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ko" sz="800" u="sng" cap="none" strike="noStrike">
                <a:solidFill>
                  <a:schemeClr val="dk1"/>
                </a:solidFill>
                <a:latin typeface="Arial"/>
                <a:ea typeface="Arial"/>
                <a:cs typeface="Arial"/>
                <a:sym typeface="Arial"/>
                <a:hlinkClick r:id="rId7">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58" name="Google Shape;58;p14"/>
          <p:cNvPicPr preferRelativeResize="0"/>
          <p:nvPr/>
        </p:nvPicPr>
        <p:blipFill rotWithShape="1">
          <a:blip r:embed="rId8">
            <a:alphaModFix/>
          </a:blip>
          <a:srcRect b="0" l="0" r="7142" t="17143"/>
          <a:stretch/>
        </p:blipFill>
        <p:spPr>
          <a:xfrm>
            <a:off x="7286625" y="0"/>
            <a:ext cx="1857375" cy="1657350"/>
          </a:xfrm>
          <a:prstGeom prst="rect">
            <a:avLst/>
          </a:prstGeom>
          <a:noFill/>
          <a:ln>
            <a:noFill/>
          </a:ln>
        </p:spPr>
      </p:pic>
      <p:pic>
        <p:nvPicPr>
          <p:cNvPr id="59" name="Google Shape;59;p14"/>
          <p:cNvPicPr preferRelativeResize="0"/>
          <p:nvPr/>
        </p:nvPicPr>
        <p:blipFill rotWithShape="1">
          <a:blip r:embed="rId3">
            <a:alphaModFix/>
          </a:blip>
          <a:srcRect b="0" l="0" r="0" t="0"/>
          <a:stretch/>
        </p:blipFill>
        <p:spPr>
          <a:xfrm>
            <a:off x="314324" y="4449209"/>
            <a:ext cx="937793" cy="365253"/>
          </a:xfrm>
          <a:prstGeom prst="rect">
            <a:avLst/>
          </a:prstGeom>
          <a:noFill/>
          <a:ln>
            <a:noFill/>
          </a:ln>
        </p:spPr>
      </p:pic>
      <p:pic>
        <p:nvPicPr>
          <p:cNvPr id="60" name="Google Shape;60;p14"/>
          <p:cNvPicPr preferRelativeResize="0"/>
          <p:nvPr/>
        </p:nvPicPr>
        <p:blipFill rotWithShape="1">
          <a:blip r:embed="rId8">
            <a:alphaModFix/>
          </a:blip>
          <a:srcRect b="29253" l="0" r="0" t="0"/>
          <a:stretch/>
        </p:blipFill>
        <p:spPr>
          <a:xfrm>
            <a:off x="4861016" y="4021502"/>
            <a:ext cx="1585918" cy="1121998"/>
          </a:xfrm>
          <a:prstGeom prst="rect">
            <a:avLst/>
          </a:prstGeom>
          <a:noFill/>
          <a:ln>
            <a:noFill/>
          </a:ln>
        </p:spPr>
      </p:pic>
      <p:sp>
        <p:nvSpPr>
          <p:cNvPr id="61" name="Google Shape;61;p14"/>
          <p:cNvSpPr/>
          <p:nvPr/>
        </p:nvSpPr>
        <p:spPr>
          <a:xfrm>
            <a:off x="5225143" y="352425"/>
            <a:ext cx="161925" cy="1619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Montserrat SemiBold"/>
              <a:ea typeface="Montserrat SemiBold"/>
              <a:cs typeface="Montserrat SemiBold"/>
              <a:sym typeface="Montserrat SemiBold"/>
            </a:endParaRPr>
          </a:p>
        </p:txBody>
      </p:sp>
      <p:sp>
        <p:nvSpPr>
          <p:cNvPr id="62" name="Google Shape;62;p14"/>
          <p:cNvSpPr/>
          <p:nvPr/>
        </p:nvSpPr>
        <p:spPr>
          <a:xfrm>
            <a:off x="8492637" y="1000125"/>
            <a:ext cx="161925" cy="1619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Montserrat SemiBold"/>
              <a:ea typeface="Montserrat SemiBold"/>
              <a:cs typeface="Montserrat SemiBold"/>
              <a:sym typeface="Montserrat SemiBold"/>
            </a:endParaRPr>
          </a:p>
        </p:txBody>
      </p:sp>
      <p:sp>
        <p:nvSpPr>
          <p:cNvPr id="63" name="Google Shape;63;p14"/>
          <p:cNvSpPr/>
          <p:nvPr/>
        </p:nvSpPr>
        <p:spPr>
          <a:xfrm>
            <a:off x="4557622" y="4215846"/>
            <a:ext cx="161925" cy="1619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Montserrat SemiBold"/>
              <a:ea typeface="Montserrat SemiBold"/>
              <a:cs typeface="Montserrat SemiBold"/>
              <a:sym typeface="Montserrat SemiBold"/>
            </a:endParaRPr>
          </a:p>
        </p:txBody>
      </p:sp>
      <p:pic>
        <p:nvPicPr>
          <p:cNvPr id="64" name="Google Shape;64;p14"/>
          <p:cNvPicPr preferRelativeResize="0"/>
          <p:nvPr/>
        </p:nvPicPr>
        <p:blipFill rotWithShape="1">
          <a:blip r:embed="rId9">
            <a:alphaModFix/>
          </a:blip>
          <a:srcRect b="0" l="0" r="0" t="0"/>
          <a:stretch/>
        </p:blipFill>
        <p:spPr>
          <a:xfrm>
            <a:off x="5839095" y="3736485"/>
            <a:ext cx="836638" cy="895350"/>
          </a:xfrm>
          <a:prstGeom prst="rect">
            <a:avLst/>
          </a:prstGeom>
          <a:noFill/>
          <a:ln>
            <a:noFill/>
          </a:ln>
        </p:spPr>
      </p:pic>
      <p:pic>
        <p:nvPicPr>
          <p:cNvPr id="65" name="Google Shape;65;p14"/>
          <p:cNvPicPr preferRelativeResize="0"/>
          <p:nvPr/>
        </p:nvPicPr>
        <p:blipFill rotWithShape="1">
          <a:blip r:embed="rId10">
            <a:alphaModFix/>
          </a:blip>
          <a:srcRect b="0" l="0" r="0" t="0"/>
          <a:stretch/>
        </p:blipFill>
        <p:spPr>
          <a:xfrm>
            <a:off x="4724989" y="2424964"/>
            <a:ext cx="792943" cy="895350"/>
          </a:xfrm>
          <a:prstGeom prst="rect">
            <a:avLst/>
          </a:prstGeom>
          <a:noFill/>
          <a:ln>
            <a:noFill/>
          </a:ln>
        </p:spPr>
      </p:pic>
      <p:pic>
        <p:nvPicPr>
          <p:cNvPr id="66" name="Google Shape;66;p14"/>
          <p:cNvPicPr preferRelativeResize="0"/>
          <p:nvPr/>
        </p:nvPicPr>
        <p:blipFill rotWithShape="1">
          <a:blip r:embed="rId11">
            <a:alphaModFix/>
          </a:blip>
          <a:srcRect b="0" l="0" r="33004" t="0"/>
          <a:stretch/>
        </p:blipFill>
        <p:spPr>
          <a:xfrm>
            <a:off x="8564831" y="2814002"/>
            <a:ext cx="579169" cy="895350"/>
          </a:xfrm>
          <a:prstGeom prst="rect">
            <a:avLst/>
          </a:prstGeom>
          <a:noFill/>
          <a:ln>
            <a:noFill/>
          </a:ln>
        </p:spPr>
      </p:pic>
      <p:pic>
        <p:nvPicPr>
          <p:cNvPr id="67" name="Google Shape;67;p14"/>
          <p:cNvPicPr preferRelativeResize="0"/>
          <p:nvPr/>
        </p:nvPicPr>
        <p:blipFill rotWithShape="1">
          <a:blip r:embed="rId12">
            <a:alphaModFix/>
          </a:blip>
          <a:srcRect b="0" l="0" r="0" t="0"/>
          <a:stretch/>
        </p:blipFill>
        <p:spPr>
          <a:xfrm>
            <a:off x="7291532" y="871807"/>
            <a:ext cx="1165199" cy="797111"/>
          </a:xfrm>
          <a:prstGeom prst="rect">
            <a:avLst/>
          </a:prstGeom>
          <a:noFill/>
          <a:ln>
            <a:noFill/>
          </a:ln>
        </p:spPr>
      </p:pic>
      <p:pic>
        <p:nvPicPr>
          <p:cNvPr id="68" name="Google Shape;68;p14"/>
          <p:cNvPicPr preferRelativeResize="0"/>
          <p:nvPr/>
        </p:nvPicPr>
        <p:blipFill rotWithShape="1">
          <a:blip r:embed="rId13">
            <a:alphaModFix/>
          </a:blip>
          <a:srcRect b="0" l="0" r="0" t="0"/>
          <a:stretch/>
        </p:blipFill>
        <p:spPr>
          <a:xfrm>
            <a:off x="8126552" y="2042444"/>
            <a:ext cx="528010" cy="440791"/>
          </a:xfrm>
          <a:prstGeom prst="rect">
            <a:avLst/>
          </a:prstGeom>
          <a:noFill/>
          <a:ln>
            <a:noFill/>
          </a:ln>
        </p:spPr>
      </p:pic>
      <p:pic>
        <p:nvPicPr>
          <p:cNvPr id="69" name="Google Shape;69;p14"/>
          <p:cNvPicPr preferRelativeResize="0"/>
          <p:nvPr/>
        </p:nvPicPr>
        <p:blipFill rotWithShape="1">
          <a:blip r:embed="rId14">
            <a:alphaModFix/>
          </a:blip>
          <a:srcRect b="0" l="0" r="0" t="0"/>
          <a:stretch/>
        </p:blipFill>
        <p:spPr>
          <a:xfrm>
            <a:off x="5772014" y="1418583"/>
            <a:ext cx="1840230" cy="1993712"/>
          </a:xfrm>
          <a:prstGeom prst="rect">
            <a:avLst/>
          </a:prstGeom>
          <a:noFill/>
          <a:ln>
            <a:noFill/>
          </a:ln>
        </p:spPr>
      </p:pic>
      <p:pic>
        <p:nvPicPr>
          <p:cNvPr id="70" name="Google Shape;70;p14"/>
          <p:cNvPicPr preferRelativeResize="0"/>
          <p:nvPr/>
        </p:nvPicPr>
        <p:blipFill rotWithShape="1">
          <a:blip r:embed="rId15">
            <a:alphaModFix/>
          </a:blip>
          <a:srcRect b="0" l="0" r="0" t="0"/>
          <a:stretch/>
        </p:blipFill>
        <p:spPr>
          <a:xfrm>
            <a:off x="5825438" y="424133"/>
            <a:ext cx="842682" cy="895350"/>
          </a:xfrm>
          <a:prstGeom prst="rect">
            <a:avLst/>
          </a:prstGeom>
          <a:noFill/>
          <a:ln>
            <a:noFill/>
          </a:ln>
        </p:spPr>
      </p:pic>
      <p:pic>
        <p:nvPicPr>
          <p:cNvPr id="71" name="Google Shape;71;p14"/>
          <p:cNvPicPr preferRelativeResize="0"/>
          <p:nvPr/>
        </p:nvPicPr>
        <p:blipFill rotWithShape="1">
          <a:blip r:embed="rId16">
            <a:alphaModFix/>
          </a:blip>
          <a:srcRect b="0" l="0" r="0" t="0"/>
          <a:stretch/>
        </p:blipFill>
        <p:spPr>
          <a:xfrm>
            <a:off x="7397932" y="4017784"/>
            <a:ext cx="1055592" cy="895350"/>
          </a:xfrm>
          <a:prstGeom prst="rect">
            <a:avLst/>
          </a:prstGeom>
          <a:noFill/>
          <a:ln>
            <a:noFill/>
          </a:ln>
        </p:spPr>
      </p:pic>
      <p:pic>
        <p:nvPicPr>
          <p:cNvPr id="72" name="Google Shape;72;p14"/>
          <p:cNvPicPr preferRelativeResize="0"/>
          <p:nvPr/>
        </p:nvPicPr>
        <p:blipFill rotWithShape="1">
          <a:blip r:embed="rId17">
            <a:alphaModFix/>
          </a:blip>
          <a:srcRect b="0" l="0" r="0" t="0"/>
          <a:stretch/>
        </p:blipFill>
        <p:spPr>
          <a:xfrm>
            <a:off x="5764360" y="1116980"/>
            <a:ext cx="868974" cy="868974"/>
          </a:xfrm>
          <a:prstGeom prst="rect">
            <a:avLst/>
          </a:prstGeom>
          <a:noFill/>
          <a:ln>
            <a:noFill/>
          </a:ln>
        </p:spPr>
      </p:pic>
      <p:pic>
        <p:nvPicPr>
          <p:cNvPr id="73" name="Google Shape;73;p14"/>
          <p:cNvPicPr preferRelativeResize="0"/>
          <p:nvPr/>
        </p:nvPicPr>
        <p:blipFill rotWithShape="1">
          <a:blip r:embed="rId17">
            <a:alphaModFix/>
          </a:blip>
          <a:srcRect b="0" l="0" r="0" t="0"/>
          <a:stretch/>
        </p:blipFill>
        <p:spPr>
          <a:xfrm>
            <a:off x="8709513" y="1788501"/>
            <a:ext cx="868974" cy="868974"/>
          </a:xfrm>
          <a:prstGeom prst="rect">
            <a:avLst/>
          </a:prstGeom>
          <a:noFill/>
          <a:ln>
            <a:noFill/>
          </a:ln>
        </p:spPr>
      </p:pic>
      <p:pic>
        <p:nvPicPr>
          <p:cNvPr id="74" name="Google Shape;74;p14"/>
          <p:cNvPicPr preferRelativeResize="0"/>
          <p:nvPr/>
        </p:nvPicPr>
        <p:blipFill rotWithShape="1">
          <a:blip r:embed="rId17">
            <a:alphaModFix/>
          </a:blip>
          <a:srcRect b="0" l="0" r="0" t="0"/>
          <a:stretch/>
        </p:blipFill>
        <p:spPr>
          <a:xfrm>
            <a:off x="6487946" y="4535159"/>
            <a:ext cx="868974" cy="868974"/>
          </a:xfrm>
          <a:prstGeom prst="rect">
            <a:avLst/>
          </a:prstGeom>
          <a:noFill/>
          <a:ln>
            <a:noFill/>
          </a:ln>
        </p:spPr>
      </p:pic>
      <p:pic>
        <p:nvPicPr>
          <p:cNvPr id="75" name="Google Shape;75;p14"/>
          <p:cNvPicPr preferRelativeResize="0"/>
          <p:nvPr/>
        </p:nvPicPr>
        <p:blipFill rotWithShape="1">
          <a:blip r:embed="rId17">
            <a:alphaModFix/>
          </a:blip>
          <a:srcRect b="0" l="0" r="0" t="0"/>
          <a:stretch/>
        </p:blipFill>
        <p:spPr>
          <a:xfrm>
            <a:off x="5145220" y="3328402"/>
            <a:ext cx="868974" cy="868974"/>
          </a:xfrm>
          <a:prstGeom prst="rect">
            <a:avLst/>
          </a:prstGeom>
          <a:noFill/>
          <a:ln>
            <a:noFill/>
          </a:ln>
        </p:spPr>
      </p:pic>
      <p:pic>
        <p:nvPicPr>
          <p:cNvPr id="76" name="Google Shape;76;p14"/>
          <p:cNvPicPr preferRelativeResize="0"/>
          <p:nvPr/>
        </p:nvPicPr>
        <p:blipFill rotWithShape="1">
          <a:blip r:embed="rId17">
            <a:alphaModFix/>
          </a:blip>
          <a:srcRect b="0" l="0" r="0" t="19858"/>
          <a:stretch/>
        </p:blipFill>
        <p:spPr>
          <a:xfrm>
            <a:off x="497020" y="-4243"/>
            <a:ext cx="868974" cy="696418"/>
          </a:xfrm>
          <a:prstGeom prst="rect">
            <a:avLst/>
          </a:prstGeom>
          <a:noFill/>
          <a:ln>
            <a:noFill/>
          </a:ln>
        </p:spPr>
      </p:pic>
      <p:pic>
        <p:nvPicPr>
          <p:cNvPr id="77" name="Google Shape;77;p14"/>
          <p:cNvPicPr preferRelativeResize="0"/>
          <p:nvPr/>
        </p:nvPicPr>
        <p:blipFill rotWithShape="1">
          <a:blip r:embed="rId18">
            <a:alphaModFix/>
          </a:blip>
          <a:srcRect b="0" l="0" r="0" t="0"/>
          <a:stretch/>
        </p:blipFill>
        <p:spPr>
          <a:xfrm>
            <a:off x="625071" y="4227209"/>
            <a:ext cx="612871" cy="504117"/>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78" name="Shape 78"/>
        <p:cNvGrpSpPr/>
        <p:nvPr/>
      </p:nvGrpSpPr>
      <p:grpSpPr>
        <a:xfrm>
          <a:off x="0" y="0"/>
          <a:ext cx="0" cy="0"/>
          <a:chOff x="0" y="0"/>
          <a:chExt cx="0" cy="0"/>
        </a:xfrm>
      </p:grpSpPr>
      <p:pic>
        <p:nvPicPr>
          <p:cNvPr id="79" name="Google Shape;79;p15">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80" name="Google Shape;80;p15">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81" name="Google Shape;81;p15"/>
          <p:cNvPicPr preferRelativeResize="0"/>
          <p:nvPr/>
        </p:nvPicPr>
        <p:blipFill rotWithShape="1">
          <a:blip r:embed="rId6">
            <a:alphaModFix/>
          </a:blip>
          <a:srcRect b="0" l="0" r="0" t="34336"/>
          <a:stretch/>
        </p:blipFill>
        <p:spPr>
          <a:xfrm>
            <a:off x="205661" y="0"/>
            <a:ext cx="868974" cy="570605"/>
          </a:xfrm>
          <a:prstGeom prst="rect">
            <a:avLst/>
          </a:prstGeom>
          <a:noFill/>
          <a:ln>
            <a:noFill/>
          </a:ln>
        </p:spPr>
      </p:pic>
      <p:pic>
        <p:nvPicPr>
          <p:cNvPr id="82" name="Google Shape;82;p15"/>
          <p:cNvPicPr preferRelativeResize="0"/>
          <p:nvPr/>
        </p:nvPicPr>
        <p:blipFill rotWithShape="1">
          <a:blip r:embed="rId7">
            <a:alphaModFix/>
          </a:blip>
          <a:srcRect b="0" l="0" r="0" t="0"/>
          <a:stretch/>
        </p:blipFill>
        <p:spPr>
          <a:xfrm>
            <a:off x="205661" y="4361602"/>
            <a:ext cx="542551" cy="561928"/>
          </a:xfrm>
          <a:prstGeom prst="rect">
            <a:avLst/>
          </a:prstGeom>
          <a:noFill/>
          <a:ln>
            <a:noFill/>
          </a:ln>
        </p:spPr>
      </p:pic>
      <p:pic>
        <p:nvPicPr>
          <p:cNvPr id="83" name="Google Shape;83;p15"/>
          <p:cNvPicPr preferRelativeResize="0"/>
          <p:nvPr/>
        </p:nvPicPr>
        <p:blipFill rotWithShape="1">
          <a:blip r:embed="rId8">
            <a:alphaModFix/>
          </a:blip>
          <a:srcRect b="0" l="0" r="0" t="0"/>
          <a:stretch/>
        </p:blipFill>
        <p:spPr>
          <a:xfrm>
            <a:off x="945542" y="4423258"/>
            <a:ext cx="731287" cy="500272"/>
          </a:xfrm>
          <a:prstGeom prst="rect">
            <a:avLst/>
          </a:prstGeom>
          <a:noFill/>
          <a:ln>
            <a:noFill/>
          </a:ln>
        </p:spPr>
      </p:pic>
      <p:pic>
        <p:nvPicPr>
          <p:cNvPr id="84" name="Google Shape;84;p15"/>
          <p:cNvPicPr preferRelativeResize="0"/>
          <p:nvPr/>
        </p:nvPicPr>
        <p:blipFill rotWithShape="1">
          <a:blip r:embed="rId9">
            <a:alphaModFix/>
          </a:blip>
          <a:srcRect b="0" l="0" r="0" t="0"/>
          <a:stretch/>
        </p:blipFill>
        <p:spPr>
          <a:xfrm>
            <a:off x="8341632" y="136118"/>
            <a:ext cx="660854" cy="561928"/>
          </a:xfrm>
          <a:prstGeom prst="rect">
            <a:avLst/>
          </a:prstGeom>
          <a:noFill/>
          <a:ln>
            <a:noFill/>
          </a:ln>
        </p:spPr>
      </p:pic>
      <p:pic>
        <p:nvPicPr>
          <p:cNvPr id="85" name="Google Shape;85;p15"/>
          <p:cNvPicPr preferRelativeResize="0"/>
          <p:nvPr/>
        </p:nvPicPr>
        <p:blipFill rotWithShape="1">
          <a:blip r:embed="rId6">
            <a:alphaModFix/>
          </a:blip>
          <a:srcRect b="0" l="0" r="0" t="34336"/>
          <a:stretch/>
        </p:blipFill>
        <p:spPr>
          <a:xfrm>
            <a:off x="8275026" y="4572896"/>
            <a:ext cx="868974" cy="570605"/>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86" name="Shape 86"/>
        <p:cNvGrpSpPr/>
        <p:nvPr/>
      </p:nvGrpSpPr>
      <p:grpSpPr>
        <a:xfrm>
          <a:off x="0" y="0"/>
          <a:ext cx="0" cy="0"/>
          <a:chOff x="0" y="0"/>
          <a:chExt cx="0" cy="0"/>
        </a:xfrm>
      </p:grpSpPr>
      <p:pic>
        <p:nvPicPr>
          <p:cNvPr id="87" name="Google Shape;87;p16">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88" name="Google Shape;88;p16">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89" name="Google Shape;89;p16"/>
          <p:cNvPicPr preferRelativeResize="0"/>
          <p:nvPr/>
        </p:nvPicPr>
        <p:blipFill rotWithShape="1">
          <a:blip r:embed="rId6">
            <a:alphaModFix/>
          </a:blip>
          <a:srcRect b="50000" l="0" r="0" t="0"/>
          <a:stretch/>
        </p:blipFill>
        <p:spPr>
          <a:xfrm>
            <a:off x="355672" y="4709013"/>
            <a:ext cx="868974" cy="434487"/>
          </a:xfrm>
          <a:prstGeom prst="rect">
            <a:avLst/>
          </a:prstGeom>
          <a:noFill/>
          <a:ln>
            <a:noFill/>
          </a:ln>
        </p:spPr>
      </p:pic>
      <p:pic>
        <p:nvPicPr>
          <p:cNvPr id="90" name="Google Shape;90;p16"/>
          <p:cNvPicPr preferRelativeResize="0"/>
          <p:nvPr/>
        </p:nvPicPr>
        <p:blipFill rotWithShape="1">
          <a:blip r:embed="rId7">
            <a:alphaModFix/>
          </a:blip>
          <a:srcRect b="0" l="0" r="0" t="0"/>
          <a:stretch/>
        </p:blipFill>
        <p:spPr>
          <a:xfrm>
            <a:off x="7452357" y="415331"/>
            <a:ext cx="571349" cy="547634"/>
          </a:xfrm>
          <a:prstGeom prst="rect">
            <a:avLst/>
          </a:prstGeom>
          <a:noFill/>
          <a:ln>
            <a:noFill/>
          </a:ln>
        </p:spPr>
      </p:pic>
      <p:pic>
        <p:nvPicPr>
          <p:cNvPr id="91" name="Google Shape;91;p16"/>
          <p:cNvPicPr preferRelativeResize="0"/>
          <p:nvPr/>
        </p:nvPicPr>
        <p:blipFill rotWithShape="1">
          <a:blip r:embed="rId8">
            <a:alphaModFix/>
          </a:blip>
          <a:srcRect b="0" l="0" r="0" t="0"/>
          <a:stretch/>
        </p:blipFill>
        <p:spPr>
          <a:xfrm>
            <a:off x="8345555" y="141513"/>
            <a:ext cx="664984" cy="547634"/>
          </a:xfrm>
          <a:prstGeom prst="rect">
            <a:avLst/>
          </a:prstGeom>
          <a:noFill/>
          <a:ln>
            <a:noFill/>
          </a:ln>
        </p:spPr>
      </p:pic>
      <p:pic>
        <p:nvPicPr>
          <p:cNvPr id="92" name="Google Shape;92;p16"/>
          <p:cNvPicPr preferRelativeResize="0"/>
          <p:nvPr/>
        </p:nvPicPr>
        <p:blipFill rotWithShape="1">
          <a:blip r:embed="rId9">
            <a:alphaModFix/>
          </a:blip>
          <a:srcRect b="0" l="0" r="0" t="0"/>
          <a:stretch/>
        </p:blipFill>
        <p:spPr>
          <a:xfrm>
            <a:off x="270623" y="4279134"/>
            <a:ext cx="519537" cy="547634"/>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93" name="Shape 93"/>
        <p:cNvGrpSpPr/>
        <p:nvPr/>
      </p:nvGrpSpPr>
      <p:grpSpPr>
        <a:xfrm>
          <a:off x="0" y="0"/>
          <a:ext cx="0" cy="0"/>
          <a:chOff x="0" y="0"/>
          <a:chExt cx="0" cy="0"/>
        </a:xfrm>
      </p:grpSpPr>
      <p:pic>
        <p:nvPicPr>
          <p:cNvPr id="94" name="Google Shape;94;p17">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95" name="Google Shape;95;p17">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96" name="Google Shape;96;p17"/>
          <p:cNvPicPr preferRelativeResize="0"/>
          <p:nvPr/>
        </p:nvPicPr>
        <p:blipFill rotWithShape="1">
          <a:blip r:embed="rId6">
            <a:alphaModFix/>
          </a:blip>
          <a:srcRect b="34214" l="0" r="0" t="0"/>
          <a:stretch/>
        </p:blipFill>
        <p:spPr>
          <a:xfrm>
            <a:off x="1203941" y="4571844"/>
            <a:ext cx="868974" cy="571655"/>
          </a:xfrm>
          <a:prstGeom prst="rect">
            <a:avLst/>
          </a:prstGeom>
          <a:noFill/>
          <a:ln>
            <a:noFill/>
          </a:ln>
        </p:spPr>
      </p:pic>
      <p:pic>
        <p:nvPicPr>
          <p:cNvPr id="97" name="Google Shape;97;p17"/>
          <p:cNvPicPr preferRelativeResize="0"/>
          <p:nvPr/>
        </p:nvPicPr>
        <p:blipFill rotWithShape="1">
          <a:blip r:embed="rId7">
            <a:alphaModFix/>
          </a:blip>
          <a:srcRect b="0" l="0" r="0" t="0"/>
          <a:stretch/>
        </p:blipFill>
        <p:spPr>
          <a:xfrm>
            <a:off x="825219" y="4347118"/>
            <a:ext cx="611696" cy="503149"/>
          </a:xfrm>
          <a:prstGeom prst="rect">
            <a:avLst/>
          </a:prstGeom>
          <a:noFill/>
          <a:ln>
            <a:noFill/>
          </a:ln>
        </p:spPr>
      </p:pic>
      <p:pic>
        <p:nvPicPr>
          <p:cNvPr id="98" name="Google Shape;98;p17"/>
          <p:cNvPicPr preferRelativeResize="0"/>
          <p:nvPr/>
        </p:nvPicPr>
        <p:blipFill rotWithShape="1">
          <a:blip r:embed="rId8">
            <a:alphaModFix/>
          </a:blip>
          <a:srcRect b="17250" l="0" r="0" t="0"/>
          <a:stretch/>
        </p:blipFill>
        <p:spPr>
          <a:xfrm>
            <a:off x="0" y="4539342"/>
            <a:ext cx="623705" cy="604157"/>
          </a:xfrm>
          <a:prstGeom prst="rect">
            <a:avLst/>
          </a:prstGeom>
          <a:noFill/>
          <a:ln>
            <a:noFill/>
          </a:ln>
        </p:spPr>
      </p:pic>
      <p:pic>
        <p:nvPicPr>
          <p:cNvPr id="99" name="Google Shape;99;p17"/>
          <p:cNvPicPr preferRelativeResize="0"/>
          <p:nvPr/>
        </p:nvPicPr>
        <p:blipFill rotWithShape="1">
          <a:blip r:embed="rId9">
            <a:alphaModFix/>
          </a:blip>
          <a:srcRect b="0" l="0" r="0" t="17482"/>
          <a:stretch/>
        </p:blipFill>
        <p:spPr>
          <a:xfrm>
            <a:off x="8349604" y="0"/>
            <a:ext cx="615272" cy="498021"/>
          </a:xfrm>
          <a:prstGeom prst="rect">
            <a:avLst/>
          </a:prstGeom>
          <a:noFill/>
          <a:ln>
            <a:noFill/>
          </a:ln>
        </p:spPr>
      </p:pic>
      <p:pic>
        <p:nvPicPr>
          <p:cNvPr id="100" name="Google Shape;100;p17"/>
          <p:cNvPicPr preferRelativeResize="0"/>
          <p:nvPr/>
        </p:nvPicPr>
        <p:blipFill rotWithShape="1">
          <a:blip r:embed="rId6">
            <a:alphaModFix/>
          </a:blip>
          <a:srcRect b="0" l="0" r="0" t="50000"/>
          <a:stretch/>
        </p:blipFill>
        <p:spPr>
          <a:xfrm>
            <a:off x="7554812" y="0"/>
            <a:ext cx="868974" cy="434487"/>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101" name="Shape 101"/>
        <p:cNvGrpSpPr/>
        <p:nvPr/>
      </p:nvGrpSpPr>
      <p:grpSpPr>
        <a:xfrm>
          <a:off x="0" y="0"/>
          <a:ext cx="0" cy="0"/>
          <a:chOff x="0" y="0"/>
          <a:chExt cx="0" cy="0"/>
        </a:xfrm>
      </p:grpSpPr>
      <p:pic>
        <p:nvPicPr>
          <p:cNvPr id="102" name="Google Shape;102;p18">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03" name="Google Shape;103;p18">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04" name="Google Shape;104;p18"/>
          <p:cNvPicPr preferRelativeResize="0"/>
          <p:nvPr/>
        </p:nvPicPr>
        <p:blipFill rotWithShape="1">
          <a:blip r:embed="rId6">
            <a:alphaModFix/>
          </a:blip>
          <a:srcRect b="0" l="50000" r="0" t="0"/>
          <a:stretch/>
        </p:blipFill>
        <p:spPr>
          <a:xfrm>
            <a:off x="0" y="492889"/>
            <a:ext cx="434487" cy="868974"/>
          </a:xfrm>
          <a:prstGeom prst="rect">
            <a:avLst/>
          </a:prstGeom>
          <a:noFill/>
          <a:ln>
            <a:noFill/>
          </a:ln>
        </p:spPr>
      </p:pic>
      <p:pic>
        <p:nvPicPr>
          <p:cNvPr id="105" name="Google Shape;105;p18"/>
          <p:cNvPicPr preferRelativeResize="0"/>
          <p:nvPr/>
        </p:nvPicPr>
        <p:blipFill rotWithShape="1">
          <a:blip r:embed="rId7">
            <a:alphaModFix/>
          </a:blip>
          <a:srcRect b="0" l="0" r="0" t="0"/>
          <a:stretch/>
        </p:blipFill>
        <p:spPr>
          <a:xfrm>
            <a:off x="179099" y="4376057"/>
            <a:ext cx="510401" cy="576317"/>
          </a:xfrm>
          <a:prstGeom prst="rect">
            <a:avLst/>
          </a:prstGeom>
          <a:noFill/>
          <a:ln>
            <a:noFill/>
          </a:ln>
        </p:spPr>
      </p:pic>
      <p:pic>
        <p:nvPicPr>
          <p:cNvPr id="106" name="Google Shape;106;p18"/>
          <p:cNvPicPr preferRelativeResize="0"/>
          <p:nvPr/>
        </p:nvPicPr>
        <p:blipFill rotWithShape="1">
          <a:blip r:embed="rId8">
            <a:alphaModFix/>
          </a:blip>
          <a:srcRect b="0" l="0" r="0" t="0"/>
          <a:stretch/>
        </p:blipFill>
        <p:spPr>
          <a:xfrm>
            <a:off x="8376053" y="204731"/>
            <a:ext cx="640889" cy="576317"/>
          </a:xfrm>
          <a:prstGeom prst="rect">
            <a:avLst/>
          </a:prstGeom>
          <a:noFill/>
          <a:ln>
            <a:noFill/>
          </a:ln>
        </p:spPr>
      </p:pic>
      <p:pic>
        <p:nvPicPr>
          <p:cNvPr id="107" name="Google Shape;107;p18"/>
          <p:cNvPicPr preferRelativeResize="0"/>
          <p:nvPr/>
        </p:nvPicPr>
        <p:blipFill rotWithShape="1">
          <a:blip r:embed="rId9">
            <a:alphaModFix/>
          </a:blip>
          <a:srcRect b="0" l="0" r="0" t="0"/>
          <a:stretch/>
        </p:blipFill>
        <p:spPr>
          <a:xfrm>
            <a:off x="7368318" y="391150"/>
            <a:ext cx="581533" cy="576317"/>
          </a:xfrm>
          <a:prstGeom prst="rect">
            <a:avLst/>
          </a:prstGeom>
          <a:noFill/>
          <a:ln>
            <a:noFill/>
          </a:ln>
        </p:spPr>
      </p:pic>
      <p:pic>
        <p:nvPicPr>
          <p:cNvPr id="108" name="Google Shape;108;p18"/>
          <p:cNvPicPr preferRelativeResize="0"/>
          <p:nvPr/>
        </p:nvPicPr>
        <p:blipFill rotWithShape="1">
          <a:blip r:embed="rId6">
            <a:alphaModFix/>
          </a:blip>
          <a:srcRect b="0" l="50000" r="0" t="0"/>
          <a:stretch/>
        </p:blipFill>
        <p:spPr>
          <a:xfrm>
            <a:off x="8709513" y="4229728"/>
            <a:ext cx="434487" cy="868974"/>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109" name="Shape 109"/>
        <p:cNvGrpSpPr/>
        <p:nvPr/>
      </p:nvGrpSpPr>
      <p:grpSpPr>
        <a:xfrm>
          <a:off x="0" y="0"/>
          <a:ext cx="0" cy="0"/>
          <a:chOff x="0" y="0"/>
          <a:chExt cx="0" cy="0"/>
        </a:xfrm>
      </p:grpSpPr>
      <p:pic>
        <p:nvPicPr>
          <p:cNvPr id="110" name="Google Shape;110;p19"/>
          <p:cNvPicPr preferRelativeResize="0"/>
          <p:nvPr/>
        </p:nvPicPr>
        <p:blipFill rotWithShape="1">
          <a:blip r:embed="rId2">
            <a:alphaModFix/>
          </a:blip>
          <a:srcRect b="34214" l="0" r="0" t="0"/>
          <a:stretch/>
        </p:blipFill>
        <p:spPr>
          <a:xfrm>
            <a:off x="8275026" y="385664"/>
            <a:ext cx="868974" cy="571656"/>
          </a:xfrm>
          <a:prstGeom prst="rect">
            <a:avLst/>
          </a:prstGeom>
          <a:noFill/>
          <a:ln>
            <a:noFill/>
          </a:ln>
        </p:spPr>
      </p:pic>
      <p:pic>
        <p:nvPicPr>
          <p:cNvPr id="111" name="Google Shape;111;p19">
            <a:hlinkClick r:id="rId3"/>
          </p:cNvPr>
          <p:cNvPicPr preferRelativeResize="0"/>
          <p:nvPr/>
        </p:nvPicPr>
        <p:blipFill rotWithShape="1">
          <a:blip r:embed="rId4">
            <a:alphaModFix/>
          </a:blip>
          <a:srcRect b="0" l="29909" r="0" t="0"/>
          <a:stretch/>
        </p:blipFill>
        <p:spPr>
          <a:xfrm>
            <a:off x="4518422" y="5297943"/>
            <a:ext cx="1299346" cy="142875"/>
          </a:xfrm>
          <a:prstGeom prst="rect">
            <a:avLst/>
          </a:prstGeom>
          <a:noFill/>
          <a:ln>
            <a:noFill/>
          </a:ln>
        </p:spPr>
      </p:pic>
      <p:sp>
        <p:nvSpPr>
          <p:cNvPr id="112" name="Google Shape;112;p19">
            <a:hlinkClick r:id="rId5"/>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13" name="Google Shape;113;p19"/>
          <p:cNvPicPr preferRelativeResize="0"/>
          <p:nvPr/>
        </p:nvPicPr>
        <p:blipFill rotWithShape="1">
          <a:blip r:embed="rId7">
            <a:alphaModFix/>
          </a:blip>
          <a:srcRect b="0" l="0" r="0" t="0"/>
          <a:stretch/>
        </p:blipFill>
        <p:spPr>
          <a:xfrm>
            <a:off x="8218739" y="271358"/>
            <a:ext cx="761975" cy="579323"/>
          </a:xfrm>
          <a:prstGeom prst="rect">
            <a:avLst/>
          </a:prstGeom>
          <a:noFill/>
          <a:ln>
            <a:noFill/>
          </a:ln>
        </p:spPr>
      </p:pic>
      <p:pic>
        <p:nvPicPr>
          <p:cNvPr id="114" name="Google Shape;114;p19"/>
          <p:cNvPicPr preferRelativeResize="0"/>
          <p:nvPr/>
        </p:nvPicPr>
        <p:blipFill rotWithShape="1">
          <a:blip r:embed="rId8">
            <a:alphaModFix/>
          </a:blip>
          <a:srcRect b="0" l="0" r="0" t="0"/>
          <a:stretch/>
        </p:blipFill>
        <p:spPr>
          <a:xfrm>
            <a:off x="327036" y="4302579"/>
            <a:ext cx="795613" cy="664191"/>
          </a:xfrm>
          <a:prstGeom prst="rect">
            <a:avLst/>
          </a:prstGeom>
          <a:noFill/>
          <a:ln>
            <a:noFill/>
          </a:ln>
        </p:spPr>
      </p:pic>
      <p:pic>
        <p:nvPicPr>
          <p:cNvPr id="115" name="Google Shape;115;p19"/>
          <p:cNvPicPr preferRelativeResize="0"/>
          <p:nvPr/>
        </p:nvPicPr>
        <p:blipFill rotWithShape="1">
          <a:blip r:embed="rId9">
            <a:alphaModFix/>
          </a:blip>
          <a:srcRect b="0" l="0" r="0" t="0"/>
          <a:stretch/>
        </p:blipFill>
        <p:spPr>
          <a:xfrm>
            <a:off x="7359308" y="271358"/>
            <a:ext cx="634586" cy="664191"/>
          </a:xfrm>
          <a:prstGeom prst="rect">
            <a:avLst/>
          </a:prstGeom>
          <a:noFill/>
          <a:ln>
            <a:noFill/>
          </a:ln>
        </p:spPr>
      </p:pic>
      <p:pic>
        <p:nvPicPr>
          <p:cNvPr id="116" name="Google Shape;116;p19"/>
          <p:cNvPicPr preferRelativeResize="0"/>
          <p:nvPr/>
        </p:nvPicPr>
        <p:blipFill rotWithShape="1">
          <a:blip r:embed="rId2">
            <a:alphaModFix/>
          </a:blip>
          <a:srcRect b="34214" l="36630" r="0" t="0"/>
          <a:stretch/>
        </p:blipFill>
        <p:spPr>
          <a:xfrm>
            <a:off x="0" y="3505122"/>
            <a:ext cx="550671" cy="57165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117" name="Shape 117"/>
        <p:cNvGrpSpPr/>
        <p:nvPr/>
      </p:nvGrpSpPr>
      <p:grpSpPr>
        <a:xfrm>
          <a:off x="0" y="0"/>
          <a:ext cx="0" cy="0"/>
          <a:chOff x="0" y="0"/>
          <a:chExt cx="0" cy="0"/>
        </a:xfrm>
      </p:grpSpPr>
      <p:pic>
        <p:nvPicPr>
          <p:cNvPr id="118" name="Google Shape;118;p20">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19" name="Google Shape;119;p20">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20" name="Google Shape;120;p20"/>
          <p:cNvPicPr preferRelativeResize="0"/>
          <p:nvPr/>
        </p:nvPicPr>
        <p:blipFill rotWithShape="1">
          <a:blip r:embed="rId6">
            <a:alphaModFix/>
          </a:blip>
          <a:srcRect b="0" l="0" r="0" t="34336"/>
          <a:stretch/>
        </p:blipFill>
        <p:spPr>
          <a:xfrm>
            <a:off x="205661" y="0"/>
            <a:ext cx="868974" cy="570605"/>
          </a:xfrm>
          <a:prstGeom prst="rect">
            <a:avLst/>
          </a:prstGeom>
          <a:noFill/>
          <a:ln>
            <a:noFill/>
          </a:ln>
        </p:spPr>
      </p:pic>
      <p:pic>
        <p:nvPicPr>
          <p:cNvPr id="121" name="Google Shape;121;p20"/>
          <p:cNvPicPr preferRelativeResize="0"/>
          <p:nvPr/>
        </p:nvPicPr>
        <p:blipFill rotWithShape="1">
          <a:blip r:embed="rId7">
            <a:alphaModFix/>
          </a:blip>
          <a:srcRect b="0" l="0" r="0" t="0"/>
          <a:stretch/>
        </p:blipFill>
        <p:spPr>
          <a:xfrm>
            <a:off x="8459936" y="136118"/>
            <a:ext cx="542551" cy="561928"/>
          </a:xfrm>
          <a:prstGeom prst="rect">
            <a:avLst/>
          </a:prstGeom>
          <a:noFill/>
          <a:ln>
            <a:noFill/>
          </a:ln>
        </p:spPr>
      </p:pic>
      <p:pic>
        <p:nvPicPr>
          <p:cNvPr id="122" name="Google Shape;122;p20"/>
          <p:cNvPicPr preferRelativeResize="0"/>
          <p:nvPr/>
        </p:nvPicPr>
        <p:blipFill rotWithShape="1">
          <a:blip r:embed="rId6">
            <a:alphaModFix/>
          </a:blip>
          <a:srcRect b="0" l="0" r="0" t="34336"/>
          <a:stretch/>
        </p:blipFill>
        <p:spPr>
          <a:xfrm>
            <a:off x="8275026" y="4572896"/>
            <a:ext cx="868974" cy="570605"/>
          </a:xfrm>
          <a:prstGeom prst="rect">
            <a:avLst/>
          </a:prstGeom>
          <a:noFill/>
          <a:ln>
            <a:noFill/>
          </a:ln>
        </p:spPr>
      </p:pic>
      <p:sp>
        <p:nvSpPr>
          <p:cNvPr id="123" name="Google Shape;123;p20"/>
          <p:cNvSpPr/>
          <p:nvPr>
            <p:ph idx="2" type="pic"/>
          </p:nvPr>
        </p:nvSpPr>
        <p:spPr>
          <a:xfrm>
            <a:off x="5364812" y="428770"/>
            <a:ext cx="2895600" cy="4285961"/>
          </a:xfrm>
          <a:prstGeom prst="roundRect">
            <a:avLst>
              <a:gd fmla="val 6282" name="adj"/>
            </a:avLst>
          </a:prstGeom>
          <a:solidFill>
            <a:srgbClr val="F2F2F2"/>
          </a:solidFill>
          <a:ln>
            <a:noFill/>
          </a:ln>
        </p:spPr>
        <p:txBody>
          <a:bodyPr anchorCtr="1" anchor="ctr" bIns="34275" lIns="68575" spcFirstLastPara="1" rIns="68575" wrap="square" tIns="729000">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pic>
        <p:nvPicPr>
          <p:cNvPr id="124" name="Google Shape;124;p20"/>
          <p:cNvPicPr preferRelativeResize="0"/>
          <p:nvPr/>
        </p:nvPicPr>
        <p:blipFill rotWithShape="1">
          <a:blip r:embed="rId8">
            <a:alphaModFix/>
          </a:blip>
          <a:srcRect b="0" l="0" r="0" t="0"/>
          <a:stretch/>
        </p:blipFill>
        <p:spPr>
          <a:xfrm>
            <a:off x="205661" y="4440913"/>
            <a:ext cx="571349" cy="547634"/>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125" name="Shape 125"/>
        <p:cNvGrpSpPr/>
        <p:nvPr/>
      </p:nvGrpSpPr>
      <p:grpSpPr>
        <a:xfrm>
          <a:off x="0" y="0"/>
          <a:ext cx="0" cy="0"/>
          <a:chOff x="0" y="0"/>
          <a:chExt cx="0" cy="0"/>
        </a:xfrm>
      </p:grpSpPr>
      <p:pic>
        <p:nvPicPr>
          <p:cNvPr id="126" name="Google Shape;126;p21">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27" name="Google Shape;127;p21">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28" name="Google Shape;128;p21"/>
          <p:cNvPicPr preferRelativeResize="0"/>
          <p:nvPr/>
        </p:nvPicPr>
        <p:blipFill rotWithShape="1">
          <a:blip r:embed="rId6">
            <a:alphaModFix/>
          </a:blip>
          <a:srcRect b="0" l="0" r="0" t="35329"/>
          <a:stretch/>
        </p:blipFill>
        <p:spPr>
          <a:xfrm>
            <a:off x="7067533" y="-3663"/>
            <a:ext cx="868974" cy="561975"/>
          </a:xfrm>
          <a:prstGeom prst="rect">
            <a:avLst/>
          </a:prstGeom>
          <a:noFill/>
          <a:ln>
            <a:noFill/>
          </a:ln>
        </p:spPr>
      </p:pic>
      <p:pic>
        <p:nvPicPr>
          <p:cNvPr id="129" name="Google Shape;129;p21"/>
          <p:cNvPicPr preferRelativeResize="0"/>
          <p:nvPr/>
        </p:nvPicPr>
        <p:blipFill rotWithShape="1">
          <a:blip r:embed="rId7">
            <a:alphaModFix/>
          </a:blip>
          <a:srcRect b="0" l="0" r="0" t="0"/>
          <a:stretch/>
        </p:blipFill>
        <p:spPr>
          <a:xfrm>
            <a:off x="8046212" y="123825"/>
            <a:ext cx="525124" cy="561975"/>
          </a:xfrm>
          <a:prstGeom prst="rect">
            <a:avLst/>
          </a:prstGeom>
          <a:noFill/>
          <a:ln>
            <a:noFill/>
          </a:ln>
        </p:spPr>
      </p:pic>
      <p:pic>
        <p:nvPicPr>
          <p:cNvPr id="130" name="Google Shape;130;p21"/>
          <p:cNvPicPr preferRelativeResize="0"/>
          <p:nvPr/>
        </p:nvPicPr>
        <p:blipFill rotWithShape="1">
          <a:blip r:embed="rId8">
            <a:alphaModFix/>
          </a:blip>
          <a:srcRect b="0" l="0" r="0" t="0"/>
          <a:stretch/>
        </p:blipFill>
        <p:spPr>
          <a:xfrm>
            <a:off x="691640" y="4477190"/>
            <a:ext cx="587889" cy="561975"/>
          </a:xfrm>
          <a:prstGeom prst="rect">
            <a:avLst/>
          </a:prstGeom>
          <a:noFill/>
          <a:ln>
            <a:noFill/>
          </a:ln>
        </p:spPr>
      </p:pic>
      <p:pic>
        <p:nvPicPr>
          <p:cNvPr id="131" name="Google Shape;131;p21"/>
          <p:cNvPicPr preferRelativeResize="0"/>
          <p:nvPr/>
        </p:nvPicPr>
        <p:blipFill rotWithShape="1">
          <a:blip r:embed="rId9">
            <a:alphaModFix/>
          </a:blip>
          <a:srcRect b="0" l="0" r="0" t="0"/>
          <a:stretch/>
        </p:blipFill>
        <p:spPr>
          <a:xfrm>
            <a:off x="129665" y="4213212"/>
            <a:ext cx="561975" cy="561975"/>
          </a:xfrm>
          <a:prstGeom prst="rect">
            <a:avLst/>
          </a:prstGeom>
          <a:noFill/>
          <a:ln>
            <a:noFill/>
          </a:ln>
        </p:spPr>
      </p:pic>
      <p:pic>
        <p:nvPicPr>
          <p:cNvPr id="132" name="Google Shape;132;p21"/>
          <p:cNvPicPr preferRelativeResize="0"/>
          <p:nvPr/>
        </p:nvPicPr>
        <p:blipFill rotWithShape="1">
          <a:blip r:embed="rId6">
            <a:alphaModFix/>
          </a:blip>
          <a:srcRect b="0" l="0" r="26433" t="35329"/>
          <a:stretch/>
        </p:blipFill>
        <p:spPr>
          <a:xfrm>
            <a:off x="8352318" y="613682"/>
            <a:ext cx="639283" cy="561975"/>
          </a:xfrm>
          <a:prstGeom prst="rect">
            <a:avLst/>
          </a:prstGeom>
          <a:noFill/>
          <a:ln>
            <a:noFill/>
          </a:ln>
        </p:spPr>
      </p:pic>
      <p:pic>
        <p:nvPicPr>
          <p:cNvPr id="133" name="Google Shape;133;p21"/>
          <p:cNvPicPr preferRelativeResize="0"/>
          <p:nvPr/>
        </p:nvPicPr>
        <p:blipFill rotWithShape="1">
          <a:blip r:embed="rId6">
            <a:alphaModFix/>
          </a:blip>
          <a:srcRect b="0" l="0" r="26433" t="35329"/>
          <a:stretch/>
        </p:blipFill>
        <p:spPr>
          <a:xfrm>
            <a:off x="8504717" y="4581525"/>
            <a:ext cx="639283" cy="561975"/>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134" name="Shape 134"/>
        <p:cNvGrpSpPr/>
        <p:nvPr/>
      </p:nvGrpSpPr>
      <p:grpSpPr>
        <a:xfrm>
          <a:off x="0" y="0"/>
          <a:ext cx="0" cy="0"/>
          <a:chOff x="0" y="0"/>
          <a:chExt cx="0" cy="0"/>
        </a:xfrm>
      </p:grpSpPr>
      <p:pic>
        <p:nvPicPr>
          <p:cNvPr id="135" name="Google Shape;135;p22">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36" name="Google Shape;136;p22">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37" name="Google Shape;137;p22"/>
          <p:cNvPicPr preferRelativeResize="0"/>
          <p:nvPr/>
        </p:nvPicPr>
        <p:blipFill rotWithShape="1">
          <a:blip r:embed="rId6">
            <a:alphaModFix/>
          </a:blip>
          <a:srcRect b="0" l="0" r="0" t="12466"/>
          <a:stretch/>
        </p:blipFill>
        <p:spPr>
          <a:xfrm>
            <a:off x="293229" y="0"/>
            <a:ext cx="868974" cy="760638"/>
          </a:xfrm>
          <a:prstGeom prst="rect">
            <a:avLst/>
          </a:prstGeom>
          <a:noFill/>
          <a:ln>
            <a:noFill/>
          </a:ln>
        </p:spPr>
      </p:pic>
      <p:pic>
        <p:nvPicPr>
          <p:cNvPr id="138" name="Google Shape;138;p22"/>
          <p:cNvPicPr preferRelativeResize="0"/>
          <p:nvPr/>
        </p:nvPicPr>
        <p:blipFill rotWithShape="1">
          <a:blip r:embed="rId7">
            <a:alphaModFix/>
          </a:blip>
          <a:srcRect b="0" l="0" r="0" t="0"/>
          <a:stretch/>
        </p:blipFill>
        <p:spPr>
          <a:xfrm flipH="1">
            <a:off x="727716" y="4454529"/>
            <a:ext cx="636551" cy="602920"/>
          </a:xfrm>
          <a:prstGeom prst="rect">
            <a:avLst/>
          </a:prstGeom>
          <a:noFill/>
          <a:ln>
            <a:noFill/>
          </a:ln>
        </p:spPr>
      </p:pic>
      <p:pic>
        <p:nvPicPr>
          <p:cNvPr id="139" name="Google Shape;139;p22"/>
          <p:cNvPicPr preferRelativeResize="0"/>
          <p:nvPr/>
        </p:nvPicPr>
        <p:blipFill rotWithShape="1">
          <a:blip r:embed="rId8">
            <a:alphaModFix/>
          </a:blip>
          <a:srcRect b="24189" l="10432" r="0" t="0"/>
          <a:stretch/>
        </p:blipFill>
        <p:spPr>
          <a:xfrm>
            <a:off x="0" y="4778855"/>
            <a:ext cx="672602" cy="364645"/>
          </a:xfrm>
          <a:prstGeom prst="rect">
            <a:avLst/>
          </a:prstGeom>
          <a:noFill/>
          <a:ln>
            <a:noFill/>
          </a:ln>
        </p:spPr>
      </p:pic>
      <p:pic>
        <p:nvPicPr>
          <p:cNvPr id="140" name="Google Shape;140;p22"/>
          <p:cNvPicPr preferRelativeResize="0"/>
          <p:nvPr/>
        </p:nvPicPr>
        <p:blipFill rotWithShape="1">
          <a:blip r:embed="rId9">
            <a:alphaModFix/>
          </a:blip>
          <a:srcRect b="0" l="0" r="0" t="0"/>
          <a:stretch/>
        </p:blipFill>
        <p:spPr>
          <a:xfrm>
            <a:off x="7981888" y="157718"/>
            <a:ext cx="556505" cy="602920"/>
          </a:xfrm>
          <a:prstGeom prst="rect">
            <a:avLst/>
          </a:prstGeom>
          <a:noFill/>
          <a:ln>
            <a:noFill/>
          </a:ln>
        </p:spPr>
      </p:pic>
      <p:pic>
        <p:nvPicPr>
          <p:cNvPr id="141" name="Google Shape;141;p22"/>
          <p:cNvPicPr preferRelativeResize="0"/>
          <p:nvPr/>
        </p:nvPicPr>
        <p:blipFill rotWithShape="1">
          <a:blip r:embed="rId6">
            <a:alphaModFix/>
          </a:blip>
          <a:srcRect b="0" l="0" r="0" t="12466"/>
          <a:stretch/>
        </p:blipFill>
        <p:spPr>
          <a:xfrm>
            <a:off x="8103906" y="4203335"/>
            <a:ext cx="868974" cy="760638"/>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142" name="Shape 142"/>
        <p:cNvGrpSpPr/>
        <p:nvPr/>
      </p:nvGrpSpPr>
      <p:grpSpPr>
        <a:xfrm>
          <a:off x="0" y="0"/>
          <a:ext cx="0" cy="0"/>
          <a:chOff x="0" y="0"/>
          <a:chExt cx="0" cy="0"/>
        </a:xfrm>
      </p:grpSpPr>
      <p:pic>
        <p:nvPicPr>
          <p:cNvPr id="143" name="Google Shape;143;p23">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44" name="Google Shape;144;p23">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45" name="Google Shape;145;p23"/>
          <p:cNvPicPr preferRelativeResize="0"/>
          <p:nvPr/>
        </p:nvPicPr>
        <p:blipFill rotWithShape="1">
          <a:blip r:embed="rId6">
            <a:alphaModFix/>
          </a:blip>
          <a:srcRect b="34214" l="0" r="0" t="0"/>
          <a:stretch/>
        </p:blipFill>
        <p:spPr>
          <a:xfrm>
            <a:off x="485719" y="4571844"/>
            <a:ext cx="868974" cy="571656"/>
          </a:xfrm>
          <a:prstGeom prst="rect">
            <a:avLst/>
          </a:prstGeom>
          <a:noFill/>
          <a:ln>
            <a:noFill/>
          </a:ln>
        </p:spPr>
      </p:pic>
      <p:pic>
        <p:nvPicPr>
          <p:cNvPr id="146" name="Google Shape;146;p23"/>
          <p:cNvPicPr preferRelativeResize="0"/>
          <p:nvPr/>
        </p:nvPicPr>
        <p:blipFill rotWithShape="1">
          <a:blip r:embed="rId7">
            <a:alphaModFix/>
          </a:blip>
          <a:srcRect b="0" l="0" r="0" t="0"/>
          <a:stretch/>
        </p:blipFill>
        <p:spPr>
          <a:xfrm>
            <a:off x="7883496" y="154509"/>
            <a:ext cx="934392" cy="792548"/>
          </a:xfrm>
          <a:prstGeom prst="rect">
            <a:avLst/>
          </a:prstGeom>
          <a:noFill/>
          <a:ln>
            <a:noFill/>
          </a:ln>
        </p:spPr>
      </p:pic>
      <p:pic>
        <p:nvPicPr>
          <p:cNvPr id="147" name="Google Shape;147;p23"/>
          <p:cNvPicPr preferRelativeResize="0"/>
          <p:nvPr/>
        </p:nvPicPr>
        <p:blipFill rotWithShape="1">
          <a:blip r:embed="rId8">
            <a:alphaModFix/>
          </a:blip>
          <a:srcRect b="0" l="0" r="0" t="0"/>
          <a:stretch/>
        </p:blipFill>
        <p:spPr>
          <a:xfrm>
            <a:off x="1560944" y="4299856"/>
            <a:ext cx="612406" cy="630011"/>
          </a:xfrm>
          <a:prstGeom prst="rect">
            <a:avLst/>
          </a:prstGeom>
          <a:noFill/>
          <a:ln>
            <a:noFill/>
          </a:ln>
        </p:spPr>
      </p:pic>
      <p:pic>
        <p:nvPicPr>
          <p:cNvPr id="148" name="Google Shape;148;p23"/>
          <p:cNvPicPr preferRelativeResize="0"/>
          <p:nvPr/>
        </p:nvPicPr>
        <p:blipFill rotWithShape="1">
          <a:blip r:embed="rId9">
            <a:alphaModFix/>
          </a:blip>
          <a:srcRect b="0" l="0" r="0" t="0"/>
          <a:stretch/>
        </p:blipFill>
        <p:spPr>
          <a:xfrm>
            <a:off x="327254" y="4299857"/>
            <a:ext cx="592951" cy="630011"/>
          </a:xfrm>
          <a:prstGeom prst="rect">
            <a:avLst/>
          </a:prstGeom>
          <a:noFill/>
          <a:ln>
            <a:noFill/>
          </a:ln>
        </p:spPr>
      </p:pic>
      <p:pic>
        <p:nvPicPr>
          <p:cNvPr id="149" name="Google Shape;149;p23"/>
          <p:cNvPicPr preferRelativeResize="0"/>
          <p:nvPr/>
        </p:nvPicPr>
        <p:blipFill rotWithShape="1">
          <a:blip r:embed="rId6">
            <a:alphaModFix/>
          </a:blip>
          <a:srcRect b="34214" l="0" r="0" t="0"/>
          <a:stretch/>
        </p:blipFill>
        <p:spPr>
          <a:xfrm>
            <a:off x="6364004" y="0"/>
            <a:ext cx="868974" cy="57165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150" name="Shape 150"/>
        <p:cNvGrpSpPr/>
        <p:nvPr/>
      </p:nvGrpSpPr>
      <p:grpSpPr>
        <a:xfrm>
          <a:off x="0" y="0"/>
          <a:ext cx="0" cy="0"/>
          <a:chOff x="0" y="0"/>
          <a:chExt cx="0" cy="0"/>
        </a:xfrm>
      </p:grpSpPr>
      <p:pic>
        <p:nvPicPr>
          <p:cNvPr id="151" name="Google Shape;151;p24">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52" name="Google Shape;152;p24">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53" name="Google Shape;153;p24"/>
          <p:cNvPicPr preferRelativeResize="0"/>
          <p:nvPr/>
        </p:nvPicPr>
        <p:blipFill rotWithShape="1">
          <a:blip r:embed="rId6">
            <a:alphaModFix/>
          </a:blip>
          <a:srcRect b="50000" l="0" r="0" t="0"/>
          <a:stretch/>
        </p:blipFill>
        <p:spPr>
          <a:xfrm>
            <a:off x="355672" y="4709013"/>
            <a:ext cx="868974" cy="434487"/>
          </a:xfrm>
          <a:prstGeom prst="rect">
            <a:avLst/>
          </a:prstGeom>
          <a:noFill/>
          <a:ln>
            <a:noFill/>
          </a:ln>
        </p:spPr>
      </p:pic>
      <p:pic>
        <p:nvPicPr>
          <p:cNvPr id="154" name="Google Shape;154;p24"/>
          <p:cNvPicPr preferRelativeResize="0"/>
          <p:nvPr/>
        </p:nvPicPr>
        <p:blipFill rotWithShape="1">
          <a:blip r:embed="rId7">
            <a:alphaModFix/>
          </a:blip>
          <a:srcRect b="0" l="0" r="0" t="0"/>
          <a:stretch/>
        </p:blipFill>
        <p:spPr>
          <a:xfrm>
            <a:off x="7452357" y="415331"/>
            <a:ext cx="571349" cy="547634"/>
          </a:xfrm>
          <a:prstGeom prst="rect">
            <a:avLst/>
          </a:prstGeom>
          <a:noFill/>
          <a:ln>
            <a:noFill/>
          </a:ln>
        </p:spPr>
      </p:pic>
      <p:pic>
        <p:nvPicPr>
          <p:cNvPr id="155" name="Google Shape;155;p24"/>
          <p:cNvPicPr preferRelativeResize="0"/>
          <p:nvPr/>
        </p:nvPicPr>
        <p:blipFill rotWithShape="1">
          <a:blip r:embed="rId8">
            <a:alphaModFix/>
          </a:blip>
          <a:srcRect b="0" l="0" r="0" t="0"/>
          <a:stretch/>
        </p:blipFill>
        <p:spPr>
          <a:xfrm>
            <a:off x="8345555" y="141513"/>
            <a:ext cx="664984" cy="547634"/>
          </a:xfrm>
          <a:prstGeom prst="rect">
            <a:avLst/>
          </a:prstGeom>
          <a:noFill/>
          <a:ln>
            <a:noFill/>
          </a:ln>
        </p:spPr>
      </p:pic>
      <p:pic>
        <p:nvPicPr>
          <p:cNvPr id="156" name="Google Shape;156;p24"/>
          <p:cNvPicPr preferRelativeResize="0"/>
          <p:nvPr/>
        </p:nvPicPr>
        <p:blipFill rotWithShape="1">
          <a:blip r:embed="rId9">
            <a:alphaModFix/>
          </a:blip>
          <a:srcRect b="0" l="0" r="0" t="0"/>
          <a:stretch/>
        </p:blipFill>
        <p:spPr>
          <a:xfrm>
            <a:off x="270623" y="4279134"/>
            <a:ext cx="519537" cy="547634"/>
          </a:xfrm>
          <a:prstGeom prst="rect">
            <a:avLst/>
          </a:prstGeom>
          <a:noFill/>
          <a:ln>
            <a:noFill/>
          </a:ln>
        </p:spPr>
      </p:pic>
      <p:sp>
        <p:nvSpPr>
          <p:cNvPr id="157" name="Google Shape;157;p24"/>
          <p:cNvSpPr/>
          <p:nvPr>
            <p:ph idx="2" type="pic"/>
          </p:nvPr>
        </p:nvSpPr>
        <p:spPr>
          <a:xfrm>
            <a:off x="655894" y="1311685"/>
            <a:ext cx="2209800" cy="2209800"/>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
        <p:nvSpPr>
          <p:cNvPr id="158" name="Google Shape;158;p24"/>
          <p:cNvSpPr/>
          <p:nvPr>
            <p:ph idx="3" type="pic"/>
          </p:nvPr>
        </p:nvSpPr>
        <p:spPr>
          <a:xfrm>
            <a:off x="3467100" y="1311685"/>
            <a:ext cx="2209800" cy="2209800"/>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
        <p:nvSpPr>
          <p:cNvPr id="159" name="Google Shape;159;p24"/>
          <p:cNvSpPr/>
          <p:nvPr>
            <p:ph idx="4" type="pic"/>
          </p:nvPr>
        </p:nvSpPr>
        <p:spPr>
          <a:xfrm>
            <a:off x="6275108" y="1311685"/>
            <a:ext cx="2209800" cy="2209800"/>
          </a:xfrm>
          <a:prstGeom prst="rect">
            <a:avLst/>
          </a:prstGeom>
          <a:solidFill>
            <a:srgbClr val="F2F2F2"/>
          </a:solidFill>
          <a:ln>
            <a:noFill/>
          </a:ln>
        </p:spPr>
        <p:txBody>
          <a:bodyPr anchorCtr="1" anchor="ctr" bIns="34275" lIns="68575" spcFirstLastPara="1" rIns="68575" wrap="square" tIns="621000">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60" name="Shape 160"/>
        <p:cNvGrpSpPr/>
        <p:nvPr/>
      </p:nvGrpSpPr>
      <p:grpSpPr>
        <a:xfrm>
          <a:off x="0" y="0"/>
          <a:ext cx="0" cy="0"/>
          <a:chOff x="0" y="0"/>
          <a:chExt cx="0" cy="0"/>
        </a:xfrm>
      </p:grpSpPr>
      <p:pic>
        <p:nvPicPr>
          <p:cNvPr id="161" name="Google Shape;161;p25">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62" name="Google Shape;162;p25">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63" name="Google Shape;163;p25"/>
          <p:cNvPicPr preferRelativeResize="0"/>
          <p:nvPr/>
        </p:nvPicPr>
        <p:blipFill rotWithShape="1">
          <a:blip r:embed="rId6">
            <a:alphaModFix/>
          </a:blip>
          <a:srcRect b="34214" l="0" r="0" t="0"/>
          <a:stretch/>
        </p:blipFill>
        <p:spPr>
          <a:xfrm>
            <a:off x="1203941" y="4571844"/>
            <a:ext cx="868974" cy="571655"/>
          </a:xfrm>
          <a:prstGeom prst="rect">
            <a:avLst/>
          </a:prstGeom>
          <a:noFill/>
          <a:ln>
            <a:noFill/>
          </a:ln>
        </p:spPr>
      </p:pic>
      <p:pic>
        <p:nvPicPr>
          <p:cNvPr id="164" name="Google Shape;164;p25"/>
          <p:cNvPicPr preferRelativeResize="0"/>
          <p:nvPr/>
        </p:nvPicPr>
        <p:blipFill rotWithShape="1">
          <a:blip r:embed="rId7">
            <a:alphaModFix/>
          </a:blip>
          <a:srcRect b="0" l="0" r="0" t="0"/>
          <a:stretch/>
        </p:blipFill>
        <p:spPr>
          <a:xfrm>
            <a:off x="825219" y="4347118"/>
            <a:ext cx="611696" cy="503149"/>
          </a:xfrm>
          <a:prstGeom prst="rect">
            <a:avLst/>
          </a:prstGeom>
          <a:noFill/>
          <a:ln>
            <a:noFill/>
          </a:ln>
        </p:spPr>
      </p:pic>
      <p:pic>
        <p:nvPicPr>
          <p:cNvPr id="165" name="Google Shape;165;p25"/>
          <p:cNvPicPr preferRelativeResize="0"/>
          <p:nvPr/>
        </p:nvPicPr>
        <p:blipFill rotWithShape="1">
          <a:blip r:embed="rId8">
            <a:alphaModFix/>
          </a:blip>
          <a:srcRect b="17250" l="0" r="0" t="0"/>
          <a:stretch/>
        </p:blipFill>
        <p:spPr>
          <a:xfrm>
            <a:off x="0" y="4539342"/>
            <a:ext cx="623705" cy="604157"/>
          </a:xfrm>
          <a:prstGeom prst="rect">
            <a:avLst/>
          </a:prstGeom>
          <a:noFill/>
          <a:ln>
            <a:noFill/>
          </a:ln>
        </p:spPr>
      </p:pic>
      <p:pic>
        <p:nvPicPr>
          <p:cNvPr id="166" name="Google Shape;166;p25"/>
          <p:cNvPicPr preferRelativeResize="0"/>
          <p:nvPr/>
        </p:nvPicPr>
        <p:blipFill rotWithShape="1">
          <a:blip r:embed="rId9">
            <a:alphaModFix/>
          </a:blip>
          <a:srcRect b="0" l="0" r="0" t="17482"/>
          <a:stretch/>
        </p:blipFill>
        <p:spPr>
          <a:xfrm>
            <a:off x="8349604" y="0"/>
            <a:ext cx="615272" cy="498021"/>
          </a:xfrm>
          <a:prstGeom prst="rect">
            <a:avLst/>
          </a:prstGeom>
          <a:noFill/>
          <a:ln>
            <a:noFill/>
          </a:ln>
        </p:spPr>
      </p:pic>
      <p:pic>
        <p:nvPicPr>
          <p:cNvPr id="167" name="Google Shape;167;p25"/>
          <p:cNvPicPr preferRelativeResize="0"/>
          <p:nvPr/>
        </p:nvPicPr>
        <p:blipFill rotWithShape="1">
          <a:blip r:embed="rId6">
            <a:alphaModFix/>
          </a:blip>
          <a:srcRect b="0" l="0" r="0" t="50000"/>
          <a:stretch/>
        </p:blipFill>
        <p:spPr>
          <a:xfrm>
            <a:off x="7554812" y="0"/>
            <a:ext cx="868974" cy="434487"/>
          </a:xfrm>
          <a:prstGeom prst="rect">
            <a:avLst/>
          </a:prstGeom>
          <a:noFill/>
          <a:ln>
            <a:noFill/>
          </a:ln>
        </p:spPr>
      </p:pic>
      <p:sp>
        <p:nvSpPr>
          <p:cNvPr id="168" name="Google Shape;168;p25"/>
          <p:cNvSpPr/>
          <p:nvPr>
            <p:ph idx="2" type="pic"/>
          </p:nvPr>
        </p:nvSpPr>
        <p:spPr>
          <a:xfrm>
            <a:off x="1195356" y="1578655"/>
            <a:ext cx="1460314" cy="1460313"/>
          </a:xfrm>
          <a:prstGeom prst="ellipse">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
        <p:nvSpPr>
          <p:cNvPr id="169" name="Google Shape;169;p25"/>
          <p:cNvSpPr/>
          <p:nvPr>
            <p:ph idx="3" type="pic"/>
          </p:nvPr>
        </p:nvSpPr>
        <p:spPr>
          <a:xfrm>
            <a:off x="6488330" y="1578655"/>
            <a:ext cx="1460314" cy="1460313"/>
          </a:xfrm>
          <a:prstGeom prst="ellipse">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
        <p:nvSpPr>
          <p:cNvPr id="170" name="Google Shape;170;p25"/>
          <p:cNvSpPr/>
          <p:nvPr>
            <p:ph idx="4" type="pic"/>
          </p:nvPr>
        </p:nvSpPr>
        <p:spPr>
          <a:xfrm>
            <a:off x="4724005" y="1578655"/>
            <a:ext cx="1460314" cy="1460313"/>
          </a:xfrm>
          <a:prstGeom prst="ellipse">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
        <p:nvSpPr>
          <p:cNvPr id="171" name="Google Shape;171;p25"/>
          <p:cNvSpPr/>
          <p:nvPr>
            <p:ph idx="5" type="pic"/>
          </p:nvPr>
        </p:nvSpPr>
        <p:spPr>
          <a:xfrm>
            <a:off x="2959681" y="1578655"/>
            <a:ext cx="1460314" cy="1460313"/>
          </a:xfrm>
          <a:prstGeom prst="ellipse">
            <a:avLst/>
          </a:prstGeom>
          <a:solidFill>
            <a:srgbClr val="F2F2F2"/>
          </a:solidFill>
          <a:ln>
            <a:noFill/>
          </a:ln>
        </p:spPr>
        <p:txBody>
          <a:bodyPr anchorCtr="1" anchor="b" bIns="34275" lIns="68575" spcFirstLastPara="1" rIns="68575" wrap="square" tIns="34275">
            <a:noAutofit/>
          </a:bodyPr>
          <a:lstStyle>
            <a:lvl1pPr lvl="0" marR="0" rtl="0" algn="l">
              <a:lnSpc>
                <a:spcPct val="90000"/>
              </a:lnSpc>
              <a:spcBef>
                <a:spcPts val="800"/>
              </a:spcBef>
              <a:spcAft>
                <a:spcPts val="0"/>
              </a:spcAft>
              <a:buClr>
                <a:schemeClr val="dk1"/>
              </a:buClr>
              <a:buSzPts val="1100"/>
              <a:buFont typeface="Arial"/>
              <a:buNone/>
              <a:defRPr b="0" i="0" sz="11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72" name="Shape 172"/>
        <p:cNvGrpSpPr/>
        <p:nvPr/>
      </p:nvGrpSpPr>
      <p:grpSpPr>
        <a:xfrm>
          <a:off x="0" y="0"/>
          <a:ext cx="0" cy="0"/>
          <a:chOff x="0" y="0"/>
          <a:chExt cx="0" cy="0"/>
        </a:xfrm>
      </p:grpSpPr>
      <p:pic>
        <p:nvPicPr>
          <p:cNvPr id="173" name="Google Shape;173;p26">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74" name="Google Shape;174;p26">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75" name="Google Shape;175;p26"/>
          <p:cNvPicPr preferRelativeResize="0"/>
          <p:nvPr/>
        </p:nvPicPr>
        <p:blipFill rotWithShape="1">
          <a:blip r:embed="rId6">
            <a:alphaModFix/>
          </a:blip>
          <a:srcRect b="0" l="50000" r="0" t="0"/>
          <a:stretch/>
        </p:blipFill>
        <p:spPr>
          <a:xfrm>
            <a:off x="0" y="492889"/>
            <a:ext cx="434487" cy="868974"/>
          </a:xfrm>
          <a:prstGeom prst="rect">
            <a:avLst/>
          </a:prstGeom>
          <a:noFill/>
          <a:ln>
            <a:noFill/>
          </a:ln>
        </p:spPr>
      </p:pic>
      <p:pic>
        <p:nvPicPr>
          <p:cNvPr id="176" name="Google Shape;176;p26"/>
          <p:cNvPicPr preferRelativeResize="0"/>
          <p:nvPr/>
        </p:nvPicPr>
        <p:blipFill rotWithShape="1">
          <a:blip r:embed="rId7">
            <a:alphaModFix/>
          </a:blip>
          <a:srcRect b="0" l="0" r="0" t="0"/>
          <a:stretch/>
        </p:blipFill>
        <p:spPr>
          <a:xfrm>
            <a:off x="179099" y="4376057"/>
            <a:ext cx="510401" cy="576317"/>
          </a:xfrm>
          <a:prstGeom prst="rect">
            <a:avLst/>
          </a:prstGeom>
          <a:noFill/>
          <a:ln>
            <a:noFill/>
          </a:ln>
        </p:spPr>
      </p:pic>
      <p:pic>
        <p:nvPicPr>
          <p:cNvPr id="177" name="Google Shape;177;p26"/>
          <p:cNvPicPr preferRelativeResize="0"/>
          <p:nvPr/>
        </p:nvPicPr>
        <p:blipFill rotWithShape="1">
          <a:blip r:embed="rId8">
            <a:alphaModFix/>
          </a:blip>
          <a:srcRect b="0" l="0" r="0" t="0"/>
          <a:stretch/>
        </p:blipFill>
        <p:spPr>
          <a:xfrm>
            <a:off x="8376053" y="204731"/>
            <a:ext cx="640889" cy="576317"/>
          </a:xfrm>
          <a:prstGeom prst="rect">
            <a:avLst/>
          </a:prstGeom>
          <a:noFill/>
          <a:ln>
            <a:noFill/>
          </a:ln>
        </p:spPr>
      </p:pic>
      <p:pic>
        <p:nvPicPr>
          <p:cNvPr id="178" name="Google Shape;178;p26"/>
          <p:cNvPicPr preferRelativeResize="0"/>
          <p:nvPr/>
        </p:nvPicPr>
        <p:blipFill rotWithShape="1">
          <a:blip r:embed="rId9">
            <a:alphaModFix/>
          </a:blip>
          <a:srcRect b="0" l="0" r="0" t="0"/>
          <a:stretch/>
        </p:blipFill>
        <p:spPr>
          <a:xfrm>
            <a:off x="7368318" y="391150"/>
            <a:ext cx="581533" cy="576317"/>
          </a:xfrm>
          <a:prstGeom prst="rect">
            <a:avLst/>
          </a:prstGeom>
          <a:noFill/>
          <a:ln>
            <a:noFill/>
          </a:ln>
        </p:spPr>
      </p:pic>
      <p:pic>
        <p:nvPicPr>
          <p:cNvPr id="179" name="Google Shape;179;p26"/>
          <p:cNvPicPr preferRelativeResize="0"/>
          <p:nvPr/>
        </p:nvPicPr>
        <p:blipFill rotWithShape="1">
          <a:blip r:embed="rId6">
            <a:alphaModFix/>
          </a:blip>
          <a:srcRect b="0" l="50000" r="0" t="0"/>
          <a:stretch/>
        </p:blipFill>
        <p:spPr>
          <a:xfrm>
            <a:off x="8709513" y="4229728"/>
            <a:ext cx="434487" cy="868974"/>
          </a:xfrm>
          <a:prstGeom prst="rect">
            <a:avLst/>
          </a:prstGeom>
          <a:noFill/>
          <a:ln>
            <a:noFill/>
          </a:ln>
        </p:spPr>
      </p:pic>
      <p:sp>
        <p:nvSpPr>
          <p:cNvPr id="180" name="Google Shape;180;p26"/>
          <p:cNvSpPr/>
          <p:nvPr>
            <p:ph idx="2" type="pic"/>
          </p:nvPr>
        </p:nvSpPr>
        <p:spPr>
          <a:xfrm>
            <a:off x="1536114" y="561631"/>
            <a:ext cx="1816835" cy="3942000"/>
          </a:xfrm>
          <a:prstGeom prst="roundRect">
            <a:avLst>
              <a:gd fmla="val 14137" name="adj"/>
            </a:avLst>
          </a:prstGeom>
          <a:solidFill>
            <a:schemeClr val="lt1"/>
          </a:solidFill>
          <a:ln>
            <a:noFill/>
          </a:ln>
        </p:spPr>
        <p:txBody>
          <a:bodyPr anchorCtr="1" anchor="ctr" bIns="34275" lIns="68575" spcFirstLastPara="1" rIns="68575" wrap="square" tIns="864000">
            <a:noAutofit/>
          </a:bodyPr>
          <a:lstStyle>
            <a:lvl1pPr lvl="0" marR="0" rtl="0" algn="ctr">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181" name="Shape 181"/>
        <p:cNvGrpSpPr/>
        <p:nvPr/>
      </p:nvGrpSpPr>
      <p:grpSpPr>
        <a:xfrm>
          <a:off x="0" y="0"/>
          <a:ext cx="0" cy="0"/>
          <a:chOff x="0" y="0"/>
          <a:chExt cx="0" cy="0"/>
        </a:xfrm>
      </p:grpSpPr>
      <p:pic>
        <p:nvPicPr>
          <p:cNvPr id="182" name="Google Shape;182;p27">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83" name="Google Shape;183;p27">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84" name="Google Shape;184;p27"/>
          <p:cNvPicPr preferRelativeResize="0"/>
          <p:nvPr/>
        </p:nvPicPr>
        <p:blipFill rotWithShape="1">
          <a:blip r:embed="rId6">
            <a:alphaModFix/>
          </a:blip>
          <a:srcRect b="0" l="0" r="0" t="35329"/>
          <a:stretch/>
        </p:blipFill>
        <p:spPr>
          <a:xfrm>
            <a:off x="7067533" y="-3663"/>
            <a:ext cx="868974" cy="561975"/>
          </a:xfrm>
          <a:prstGeom prst="rect">
            <a:avLst/>
          </a:prstGeom>
          <a:noFill/>
          <a:ln>
            <a:noFill/>
          </a:ln>
        </p:spPr>
      </p:pic>
      <p:pic>
        <p:nvPicPr>
          <p:cNvPr id="185" name="Google Shape;185;p27"/>
          <p:cNvPicPr preferRelativeResize="0"/>
          <p:nvPr/>
        </p:nvPicPr>
        <p:blipFill rotWithShape="1">
          <a:blip r:embed="rId7">
            <a:alphaModFix/>
          </a:blip>
          <a:srcRect b="0" l="0" r="0" t="0"/>
          <a:stretch/>
        </p:blipFill>
        <p:spPr>
          <a:xfrm>
            <a:off x="8046212" y="123825"/>
            <a:ext cx="525124" cy="561975"/>
          </a:xfrm>
          <a:prstGeom prst="rect">
            <a:avLst/>
          </a:prstGeom>
          <a:noFill/>
          <a:ln>
            <a:noFill/>
          </a:ln>
        </p:spPr>
      </p:pic>
      <p:pic>
        <p:nvPicPr>
          <p:cNvPr id="186" name="Google Shape;186;p27"/>
          <p:cNvPicPr preferRelativeResize="0"/>
          <p:nvPr/>
        </p:nvPicPr>
        <p:blipFill rotWithShape="1">
          <a:blip r:embed="rId8">
            <a:alphaModFix/>
          </a:blip>
          <a:srcRect b="0" l="0" r="0" t="0"/>
          <a:stretch/>
        </p:blipFill>
        <p:spPr>
          <a:xfrm>
            <a:off x="691640" y="4477190"/>
            <a:ext cx="587889" cy="561975"/>
          </a:xfrm>
          <a:prstGeom prst="rect">
            <a:avLst/>
          </a:prstGeom>
          <a:noFill/>
          <a:ln>
            <a:noFill/>
          </a:ln>
        </p:spPr>
      </p:pic>
      <p:pic>
        <p:nvPicPr>
          <p:cNvPr id="187" name="Google Shape;187;p27"/>
          <p:cNvPicPr preferRelativeResize="0"/>
          <p:nvPr/>
        </p:nvPicPr>
        <p:blipFill rotWithShape="1">
          <a:blip r:embed="rId9">
            <a:alphaModFix/>
          </a:blip>
          <a:srcRect b="0" l="0" r="0" t="0"/>
          <a:stretch/>
        </p:blipFill>
        <p:spPr>
          <a:xfrm>
            <a:off x="129665" y="4213212"/>
            <a:ext cx="561975" cy="561975"/>
          </a:xfrm>
          <a:prstGeom prst="rect">
            <a:avLst/>
          </a:prstGeom>
          <a:noFill/>
          <a:ln>
            <a:noFill/>
          </a:ln>
        </p:spPr>
      </p:pic>
      <p:pic>
        <p:nvPicPr>
          <p:cNvPr id="188" name="Google Shape;188;p27"/>
          <p:cNvPicPr preferRelativeResize="0"/>
          <p:nvPr/>
        </p:nvPicPr>
        <p:blipFill rotWithShape="1">
          <a:blip r:embed="rId6">
            <a:alphaModFix/>
          </a:blip>
          <a:srcRect b="0" l="0" r="26433" t="35329"/>
          <a:stretch/>
        </p:blipFill>
        <p:spPr>
          <a:xfrm>
            <a:off x="8352318" y="613682"/>
            <a:ext cx="639283" cy="561975"/>
          </a:xfrm>
          <a:prstGeom prst="rect">
            <a:avLst/>
          </a:prstGeom>
          <a:noFill/>
          <a:ln>
            <a:noFill/>
          </a:ln>
        </p:spPr>
      </p:pic>
      <p:pic>
        <p:nvPicPr>
          <p:cNvPr id="189" name="Google Shape;189;p27"/>
          <p:cNvPicPr preferRelativeResize="0"/>
          <p:nvPr/>
        </p:nvPicPr>
        <p:blipFill rotWithShape="1">
          <a:blip r:embed="rId6">
            <a:alphaModFix/>
          </a:blip>
          <a:srcRect b="0" l="0" r="26433" t="35329"/>
          <a:stretch/>
        </p:blipFill>
        <p:spPr>
          <a:xfrm>
            <a:off x="8504717" y="4581525"/>
            <a:ext cx="639283" cy="561975"/>
          </a:xfrm>
          <a:prstGeom prst="rect">
            <a:avLst/>
          </a:prstGeom>
          <a:noFill/>
          <a:ln>
            <a:noFill/>
          </a:ln>
        </p:spPr>
      </p:pic>
      <p:sp>
        <p:nvSpPr>
          <p:cNvPr id="190" name="Google Shape;190;p27"/>
          <p:cNvSpPr/>
          <p:nvPr>
            <p:ph idx="2" type="pic"/>
          </p:nvPr>
        </p:nvSpPr>
        <p:spPr>
          <a:xfrm>
            <a:off x="1041193" y="536965"/>
            <a:ext cx="2998403" cy="3999317"/>
          </a:xfrm>
          <a:prstGeom prst="roundRect">
            <a:avLst>
              <a:gd fmla="val 1370" name="adj"/>
            </a:avLst>
          </a:prstGeom>
          <a:solidFill>
            <a:schemeClr val="lt1"/>
          </a:solidFill>
          <a:ln>
            <a:noFill/>
          </a:ln>
        </p:spPr>
        <p:txBody>
          <a:bodyPr anchorCtr="1" anchor="ctr" bIns="34275" lIns="68575" spcFirstLastPara="1" rIns="68575" wrap="square" tIns="864000">
            <a:noAutofit/>
          </a:bodyPr>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191" name="Shape 191"/>
        <p:cNvGrpSpPr/>
        <p:nvPr/>
      </p:nvGrpSpPr>
      <p:grpSpPr>
        <a:xfrm>
          <a:off x="0" y="0"/>
          <a:ext cx="0" cy="0"/>
          <a:chOff x="0" y="0"/>
          <a:chExt cx="0" cy="0"/>
        </a:xfrm>
      </p:grpSpPr>
      <p:pic>
        <p:nvPicPr>
          <p:cNvPr id="192" name="Google Shape;192;p28">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93" name="Google Shape;193;p28">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94" name="Google Shape;194;p28"/>
          <p:cNvPicPr preferRelativeResize="0"/>
          <p:nvPr/>
        </p:nvPicPr>
        <p:blipFill rotWithShape="1">
          <a:blip r:embed="rId6">
            <a:alphaModFix/>
          </a:blip>
          <a:srcRect b="0" l="0" r="0" t="12466"/>
          <a:stretch/>
        </p:blipFill>
        <p:spPr>
          <a:xfrm>
            <a:off x="293229" y="0"/>
            <a:ext cx="868974" cy="760638"/>
          </a:xfrm>
          <a:prstGeom prst="rect">
            <a:avLst/>
          </a:prstGeom>
          <a:noFill/>
          <a:ln>
            <a:noFill/>
          </a:ln>
        </p:spPr>
      </p:pic>
      <p:pic>
        <p:nvPicPr>
          <p:cNvPr id="195" name="Google Shape;195;p28"/>
          <p:cNvPicPr preferRelativeResize="0"/>
          <p:nvPr/>
        </p:nvPicPr>
        <p:blipFill rotWithShape="1">
          <a:blip r:embed="rId7">
            <a:alphaModFix/>
          </a:blip>
          <a:srcRect b="0" l="0" r="0" t="0"/>
          <a:stretch/>
        </p:blipFill>
        <p:spPr>
          <a:xfrm>
            <a:off x="970874" y="4441990"/>
            <a:ext cx="636551" cy="602920"/>
          </a:xfrm>
          <a:prstGeom prst="rect">
            <a:avLst/>
          </a:prstGeom>
          <a:noFill/>
          <a:ln>
            <a:noFill/>
          </a:ln>
        </p:spPr>
      </p:pic>
      <p:pic>
        <p:nvPicPr>
          <p:cNvPr id="196" name="Google Shape;196;p28"/>
          <p:cNvPicPr preferRelativeResize="0"/>
          <p:nvPr/>
        </p:nvPicPr>
        <p:blipFill rotWithShape="1">
          <a:blip r:embed="rId8">
            <a:alphaModFix/>
          </a:blip>
          <a:srcRect b="8691" l="0" r="0" t="0"/>
          <a:stretch/>
        </p:blipFill>
        <p:spPr>
          <a:xfrm flipH="1">
            <a:off x="127624" y="4650328"/>
            <a:ext cx="843250" cy="493171"/>
          </a:xfrm>
          <a:prstGeom prst="rect">
            <a:avLst/>
          </a:prstGeom>
          <a:noFill/>
          <a:ln>
            <a:noFill/>
          </a:ln>
        </p:spPr>
      </p:pic>
      <p:pic>
        <p:nvPicPr>
          <p:cNvPr id="197" name="Google Shape;197;p28"/>
          <p:cNvPicPr preferRelativeResize="0"/>
          <p:nvPr/>
        </p:nvPicPr>
        <p:blipFill rotWithShape="1">
          <a:blip r:embed="rId9">
            <a:alphaModFix/>
          </a:blip>
          <a:srcRect b="0" l="0" r="0" t="0"/>
          <a:stretch/>
        </p:blipFill>
        <p:spPr>
          <a:xfrm>
            <a:off x="7981888" y="157718"/>
            <a:ext cx="556505" cy="602920"/>
          </a:xfrm>
          <a:prstGeom prst="rect">
            <a:avLst/>
          </a:prstGeom>
          <a:noFill/>
          <a:ln>
            <a:noFill/>
          </a:ln>
        </p:spPr>
      </p:pic>
      <p:pic>
        <p:nvPicPr>
          <p:cNvPr id="198" name="Google Shape;198;p28"/>
          <p:cNvPicPr preferRelativeResize="0"/>
          <p:nvPr/>
        </p:nvPicPr>
        <p:blipFill rotWithShape="1">
          <a:blip r:embed="rId6">
            <a:alphaModFix/>
          </a:blip>
          <a:srcRect b="0" l="0" r="0" t="12466"/>
          <a:stretch/>
        </p:blipFill>
        <p:spPr>
          <a:xfrm>
            <a:off x="8103906" y="4203335"/>
            <a:ext cx="868974" cy="760638"/>
          </a:xfrm>
          <a:prstGeom prst="rect">
            <a:avLst/>
          </a:prstGeom>
          <a:noFill/>
          <a:ln>
            <a:noFill/>
          </a:ln>
        </p:spPr>
      </p:pic>
      <p:sp>
        <p:nvSpPr>
          <p:cNvPr id="199" name="Google Shape;199;p28"/>
          <p:cNvSpPr/>
          <p:nvPr>
            <p:ph idx="2" type="pic"/>
          </p:nvPr>
        </p:nvSpPr>
        <p:spPr>
          <a:xfrm>
            <a:off x="1347155" y="994083"/>
            <a:ext cx="3907074" cy="2417058"/>
          </a:xfrm>
          <a:prstGeom prst="rect">
            <a:avLst/>
          </a:prstGeom>
          <a:solidFill>
            <a:schemeClr val="lt1"/>
          </a:solidFill>
          <a:ln>
            <a:noFill/>
          </a:ln>
        </p:spPr>
        <p:txBody>
          <a:bodyPr anchorCtr="1" anchor="ctr" bIns="34275" lIns="68575" spcFirstLastPara="1" rIns="68575" wrap="square" tIns="864000">
            <a:noAutofit/>
          </a:bodyPr>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Montserrat Light"/>
                <a:ea typeface="Montserrat Light"/>
                <a:cs typeface="Montserrat Light"/>
                <a:sym typeface="Montserrat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Light"/>
                <a:ea typeface="Montserrat Light"/>
                <a:cs typeface="Montserrat Light"/>
                <a:sym typeface="Montserrat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Light"/>
                <a:ea typeface="Montserrat Light"/>
                <a:cs typeface="Montserrat Light"/>
                <a:sym typeface="Montserrat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showMasterSp="0">
  <p:cSld name="PPTMON custom">
    <p:spTree>
      <p:nvGrpSpPr>
        <p:cNvPr id="200" name="Shape 200"/>
        <p:cNvGrpSpPr/>
        <p:nvPr/>
      </p:nvGrpSpPr>
      <p:grpSpPr>
        <a:xfrm>
          <a:off x="0" y="0"/>
          <a:ext cx="0" cy="0"/>
          <a:chOff x="0" y="0"/>
          <a:chExt cx="0" cy="0"/>
        </a:xfrm>
      </p:grpSpPr>
      <p:pic>
        <p:nvPicPr>
          <p:cNvPr id="201" name="Google Shape;201;p29">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202" name="Google Shape;202;p29">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203" name="Shape 203"/>
        <p:cNvGrpSpPr/>
        <p:nvPr/>
      </p:nvGrpSpPr>
      <p:grpSpPr>
        <a:xfrm>
          <a:off x="0" y="0"/>
          <a:ext cx="0" cy="0"/>
          <a:chOff x="0" y="0"/>
          <a:chExt cx="0" cy="0"/>
        </a:xfrm>
      </p:grpSpPr>
      <p:pic>
        <p:nvPicPr>
          <p:cNvPr id="204" name="Google Shape;204;p30">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205" name="Google Shape;205;p30">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53DE"/>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59784" l="28501" r="0" t="0"/>
          <a:stretch/>
        </p:blipFill>
        <p:spPr>
          <a:xfrm>
            <a:off x="7228114" y="1"/>
            <a:ext cx="1915885" cy="756856"/>
          </a:xfrm>
          <a:prstGeom prst="rect">
            <a:avLst/>
          </a:prstGeom>
          <a:noFill/>
          <a:ln>
            <a:noFill/>
          </a:ln>
        </p:spPr>
      </p:pic>
      <p:pic>
        <p:nvPicPr>
          <p:cNvPr id="52" name="Google Shape;52;p13"/>
          <p:cNvPicPr preferRelativeResize="0"/>
          <p:nvPr/>
        </p:nvPicPr>
        <p:blipFill rotWithShape="1">
          <a:blip r:embed="rId1">
            <a:alphaModFix/>
          </a:blip>
          <a:srcRect b="59784" l="28501" r="0" t="0"/>
          <a:stretch/>
        </p:blipFill>
        <p:spPr>
          <a:xfrm>
            <a:off x="0" y="4386643"/>
            <a:ext cx="1915885" cy="7568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hyperlink" Target="http://www.pptmon.com/" TargetMode="External"/><Relationship Id="rId4" Type="http://schemas.openxmlformats.org/officeDocument/2006/relationships/image" Target="../media/image10.png"/><Relationship Id="rId5" Type="http://schemas.openxmlformats.org/officeDocument/2006/relationships/hyperlink" Target="http://pptmon.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hyperlink" Target="https://fonts.google.com/specimen/Montserr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40.png"/><Relationship Id="rId4" Type="http://schemas.openxmlformats.org/officeDocument/2006/relationships/image" Target="../media/image3.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nvSpPr>
        <p:spPr>
          <a:xfrm>
            <a:off x="548845" y="1420979"/>
            <a:ext cx="4289713"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5400">
                <a:solidFill>
                  <a:schemeClr val="lt1"/>
                </a:solidFill>
                <a:latin typeface="Montserrat SemiBold"/>
                <a:ea typeface="Montserrat SemiBold"/>
                <a:cs typeface="Montserrat SemiBold"/>
                <a:sym typeface="Montserrat SemiBold"/>
              </a:rPr>
              <a:t>Online Retail</a:t>
            </a:r>
            <a:endParaRPr sz="5400">
              <a:solidFill>
                <a:schemeClr val="lt1"/>
              </a:solidFill>
              <a:latin typeface="Montserrat SemiBold"/>
              <a:ea typeface="Montserrat SemiBold"/>
              <a:cs typeface="Montserrat SemiBold"/>
              <a:sym typeface="Montserrat SemiBold"/>
            </a:endParaRPr>
          </a:p>
        </p:txBody>
      </p:sp>
      <p:sp>
        <p:nvSpPr>
          <p:cNvPr id="211" name="Google Shape;211;p31"/>
          <p:cNvSpPr txBox="1"/>
          <p:nvPr/>
        </p:nvSpPr>
        <p:spPr>
          <a:xfrm>
            <a:off x="548845" y="3175267"/>
            <a:ext cx="4289713" cy="30008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Insert the sub title of your presentation</a:t>
            </a:r>
            <a:endParaRPr sz="1500">
              <a:solidFill>
                <a:schemeClr val="lt1"/>
              </a:solidFill>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p:nvPr/>
        </p:nvSpPr>
        <p:spPr>
          <a:xfrm>
            <a:off x="3818603" y="3025250"/>
            <a:ext cx="388526" cy="292066"/>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4" name="Google Shape;364;p40"/>
          <p:cNvSpPr/>
          <p:nvPr/>
        </p:nvSpPr>
        <p:spPr>
          <a:xfrm>
            <a:off x="4608266" y="2728785"/>
            <a:ext cx="388526" cy="588531"/>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5" name="Google Shape;365;p40"/>
          <p:cNvSpPr/>
          <p:nvPr/>
        </p:nvSpPr>
        <p:spPr>
          <a:xfrm>
            <a:off x="5397929" y="2434700"/>
            <a:ext cx="388526" cy="882616"/>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6" name="Google Shape;366;p40"/>
          <p:cNvSpPr/>
          <p:nvPr/>
        </p:nvSpPr>
        <p:spPr>
          <a:xfrm>
            <a:off x="6219826" y="1842960"/>
            <a:ext cx="388526" cy="1474355"/>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7" name="Google Shape;367;p40"/>
          <p:cNvSpPr/>
          <p:nvPr/>
        </p:nvSpPr>
        <p:spPr>
          <a:xfrm>
            <a:off x="7009489" y="2434700"/>
            <a:ext cx="388526" cy="882616"/>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8" name="Google Shape;368;p40"/>
          <p:cNvSpPr/>
          <p:nvPr/>
        </p:nvSpPr>
        <p:spPr>
          <a:xfrm>
            <a:off x="7802116" y="2139426"/>
            <a:ext cx="388526" cy="1177890"/>
          </a:xfrm>
          <a:prstGeom prst="flowChartProcess">
            <a:avLst/>
          </a:prstGeom>
          <a:solidFill>
            <a:srgbClr val="4BF5E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369" name="Google Shape;369;p40"/>
          <p:cNvSpPr txBox="1"/>
          <p:nvPr/>
        </p:nvSpPr>
        <p:spPr>
          <a:xfrm>
            <a:off x="722057" y="1419815"/>
            <a:ext cx="2338219"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chemeClr val="lt1"/>
                </a:solidFill>
                <a:latin typeface="Montserrat SemiBold"/>
                <a:ea typeface="Montserrat SemiBold"/>
                <a:cs typeface="Montserrat SemiBold"/>
                <a:sym typeface="Montserrat SemiBold"/>
              </a:rPr>
              <a:t>Analysis</a:t>
            </a:r>
            <a:endParaRPr sz="2400">
              <a:solidFill>
                <a:schemeClr val="lt1"/>
              </a:solidFill>
              <a:latin typeface="Montserrat SemiBold"/>
              <a:ea typeface="Montserrat SemiBold"/>
              <a:cs typeface="Montserrat SemiBold"/>
              <a:sym typeface="Montserrat SemiBold"/>
            </a:endParaRPr>
          </a:p>
        </p:txBody>
      </p:sp>
      <p:sp>
        <p:nvSpPr>
          <p:cNvPr id="370" name="Google Shape;370;p40"/>
          <p:cNvSpPr txBox="1"/>
          <p:nvPr/>
        </p:nvSpPr>
        <p:spPr>
          <a:xfrm>
            <a:off x="3600437"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01</a:t>
            </a:r>
            <a:endParaRPr sz="1100"/>
          </a:p>
        </p:txBody>
      </p:sp>
      <p:grpSp>
        <p:nvGrpSpPr>
          <p:cNvPr id="371" name="Google Shape;371;p40"/>
          <p:cNvGrpSpPr/>
          <p:nvPr/>
        </p:nvGrpSpPr>
        <p:grpSpPr>
          <a:xfrm>
            <a:off x="3199300" y="1443156"/>
            <a:ext cx="337258" cy="2023675"/>
            <a:chOff x="488015" y="3248040"/>
            <a:chExt cx="337607" cy="2698233"/>
          </a:xfrm>
        </p:grpSpPr>
        <p:sp>
          <p:nvSpPr>
            <p:cNvPr id="372" name="Google Shape;372;p40"/>
            <p:cNvSpPr txBox="1"/>
            <p:nvPr/>
          </p:nvSpPr>
          <p:spPr>
            <a:xfrm>
              <a:off x="488015" y="521444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10</a:t>
              </a:r>
              <a:endParaRPr sz="1100"/>
            </a:p>
          </p:txBody>
        </p:sp>
        <p:sp>
          <p:nvSpPr>
            <p:cNvPr id="373" name="Google Shape;373;p40"/>
            <p:cNvSpPr txBox="1"/>
            <p:nvPr/>
          </p:nvSpPr>
          <p:spPr>
            <a:xfrm>
              <a:off x="488015" y="482116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20</a:t>
              </a:r>
              <a:endParaRPr sz="1100"/>
            </a:p>
          </p:txBody>
        </p:sp>
        <p:sp>
          <p:nvSpPr>
            <p:cNvPr id="374" name="Google Shape;374;p40"/>
            <p:cNvSpPr txBox="1"/>
            <p:nvPr/>
          </p:nvSpPr>
          <p:spPr>
            <a:xfrm>
              <a:off x="488015" y="442788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30</a:t>
              </a:r>
              <a:endParaRPr sz="1100"/>
            </a:p>
          </p:txBody>
        </p:sp>
        <p:sp>
          <p:nvSpPr>
            <p:cNvPr id="375" name="Google Shape;375;p40"/>
            <p:cNvSpPr txBox="1"/>
            <p:nvPr/>
          </p:nvSpPr>
          <p:spPr>
            <a:xfrm>
              <a:off x="488015" y="403460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40</a:t>
              </a:r>
              <a:endParaRPr sz="1100"/>
            </a:p>
          </p:txBody>
        </p:sp>
        <p:sp>
          <p:nvSpPr>
            <p:cNvPr id="376" name="Google Shape;376;p40"/>
            <p:cNvSpPr txBox="1"/>
            <p:nvPr/>
          </p:nvSpPr>
          <p:spPr>
            <a:xfrm>
              <a:off x="488015" y="364132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50</a:t>
              </a:r>
              <a:endParaRPr sz="1100"/>
            </a:p>
          </p:txBody>
        </p:sp>
        <p:sp>
          <p:nvSpPr>
            <p:cNvPr id="377" name="Google Shape;377;p40"/>
            <p:cNvSpPr txBox="1"/>
            <p:nvPr/>
          </p:nvSpPr>
          <p:spPr>
            <a:xfrm>
              <a:off x="488015" y="3248040"/>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60</a:t>
              </a:r>
              <a:endParaRPr sz="1100"/>
            </a:p>
          </p:txBody>
        </p:sp>
        <p:sp>
          <p:nvSpPr>
            <p:cNvPr id="378" name="Google Shape;378;p40"/>
            <p:cNvSpPr txBox="1"/>
            <p:nvPr/>
          </p:nvSpPr>
          <p:spPr>
            <a:xfrm>
              <a:off x="488015" y="5607719"/>
              <a:ext cx="337607" cy="33855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ko" sz="1200">
                  <a:solidFill>
                    <a:schemeClr val="lt1"/>
                  </a:solidFill>
                  <a:latin typeface="Montserrat Light"/>
                  <a:ea typeface="Montserrat Light"/>
                  <a:cs typeface="Montserrat Light"/>
                  <a:sym typeface="Montserrat Light"/>
                </a:rPr>
                <a:t>0</a:t>
              </a:r>
              <a:endParaRPr sz="1100"/>
            </a:p>
          </p:txBody>
        </p:sp>
      </p:grpSp>
      <p:grpSp>
        <p:nvGrpSpPr>
          <p:cNvPr id="379" name="Google Shape;379;p40"/>
          <p:cNvGrpSpPr/>
          <p:nvPr/>
        </p:nvGrpSpPr>
        <p:grpSpPr>
          <a:xfrm>
            <a:off x="3562768" y="1507584"/>
            <a:ext cx="4859175" cy="1848654"/>
            <a:chOff x="856003" y="3347443"/>
            <a:chExt cx="6469364" cy="2464872"/>
          </a:xfrm>
        </p:grpSpPr>
        <p:sp>
          <p:nvSpPr>
            <p:cNvPr id="380" name="Google Shape;380;p40"/>
            <p:cNvSpPr/>
            <p:nvPr/>
          </p:nvSpPr>
          <p:spPr>
            <a:xfrm>
              <a:off x="856003" y="334744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1" name="Google Shape;381;p40"/>
            <p:cNvSpPr/>
            <p:nvPr/>
          </p:nvSpPr>
          <p:spPr>
            <a:xfrm>
              <a:off x="856003" y="374072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2" name="Google Shape;382;p40"/>
            <p:cNvSpPr/>
            <p:nvPr/>
          </p:nvSpPr>
          <p:spPr>
            <a:xfrm>
              <a:off x="856003" y="413400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3" name="Google Shape;383;p40"/>
            <p:cNvSpPr/>
            <p:nvPr/>
          </p:nvSpPr>
          <p:spPr>
            <a:xfrm>
              <a:off x="856003" y="452728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4" name="Google Shape;384;p40"/>
            <p:cNvSpPr/>
            <p:nvPr/>
          </p:nvSpPr>
          <p:spPr>
            <a:xfrm>
              <a:off x="856003" y="492056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5" name="Google Shape;385;p40"/>
            <p:cNvSpPr/>
            <p:nvPr/>
          </p:nvSpPr>
          <p:spPr>
            <a:xfrm>
              <a:off x="856003" y="5313843"/>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sp>
          <p:nvSpPr>
            <p:cNvPr id="386" name="Google Shape;386;p40"/>
            <p:cNvSpPr/>
            <p:nvPr/>
          </p:nvSpPr>
          <p:spPr>
            <a:xfrm>
              <a:off x="856003" y="5707122"/>
              <a:ext cx="6469364" cy="105193"/>
            </a:xfrm>
            <a:custGeom>
              <a:rect b="b" l="l" r="r" t="t"/>
              <a:pathLst>
                <a:path extrusionOk="0" h="105192" w="6469363">
                  <a:moveTo>
                    <a:pt x="54382" y="54382"/>
                  </a:moveTo>
                  <a:lnTo>
                    <a:pt x="6431702" y="54382"/>
                  </a:lnTo>
                </a:path>
              </a:pathLst>
            </a:custGeom>
            <a:noFill/>
            <a:ln cap="flat" cmpd="sng" w="9525">
              <a:solidFill>
                <a:srgbClr val="F2F2F2"/>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535250"/>
                </a:solidFill>
                <a:latin typeface="Montserrat Light"/>
                <a:ea typeface="Montserrat Light"/>
                <a:cs typeface="Montserrat Light"/>
                <a:sym typeface="Montserrat Light"/>
              </a:endParaRPr>
            </a:p>
          </p:txBody>
        </p:sp>
      </p:grpSp>
      <p:sp>
        <p:nvSpPr>
          <p:cNvPr id="387" name="Google Shape;387;p40"/>
          <p:cNvSpPr txBox="1"/>
          <p:nvPr/>
        </p:nvSpPr>
        <p:spPr>
          <a:xfrm>
            <a:off x="4390101"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02</a:t>
            </a:r>
            <a:endParaRPr sz="1100"/>
          </a:p>
        </p:txBody>
      </p:sp>
      <p:sp>
        <p:nvSpPr>
          <p:cNvPr id="388" name="Google Shape;388;p40"/>
          <p:cNvSpPr txBox="1"/>
          <p:nvPr/>
        </p:nvSpPr>
        <p:spPr>
          <a:xfrm>
            <a:off x="5183234"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03</a:t>
            </a:r>
            <a:endParaRPr sz="1100"/>
          </a:p>
        </p:txBody>
      </p:sp>
      <p:sp>
        <p:nvSpPr>
          <p:cNvPr id="389" name="Google Shape;389;p40"/>
          <p:cNvSpPr txBox="1"/>
          <p:nvPr/>
        </p:nvSpPr>
        <p:spPr>
          <a:xfrm>
            <a:off x="6004622"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04</a:t>
            </a:r>
            <a:endParaRPr sz="1100"/>
          </a:p>
        </p:txBody>
      </p:sp>
      <p:sp>
        <p:nvSpPr>
          <p:cNvPr id="390" name="Google Shape;390;p40"/>
          <p:cNvSpPr txBox="1"/>
          <p:nvPr/>
        </p:nvSpPr>
        <p:spPr>
          <a:xfrm>
            <a:off x="6794286"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05</a:t>
            </a:r>
            <a:endParaRPr sz="1100"/>
          </a:p>
        </p:txBody>
      </p:sp>
      <p:sp>
        <p:nvSpPr>
          <p:cNvPr id="391" name="Google Shape;391;p40"/>
          <p:cNvSpPr txBox="1"/>
          <p:nvPr/>
        </p:nvSpPr>
        <p:spPr>
          <a:xfrm>
            <a:off x="7597085" y="3363382"/>
            <a:ext cx="824858" cy="25391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Item 06</a:t>
            </a:r>
            <a:endParaRPr sz="1100"/>
          </a:p>
        </p:txBody>
      </p:sp>
      <p:sp>
        <p:nvSpPr>
          <p:cNvPr id="392" name="Google Shape;392;p40"/>
          <p:cNvSpPr txBox="1"/>
          <p:nvPr/>
        </p:nvSpPr>
        <p:spPr>
          <a:xfrm>
            <a:off x="722057" y="2620786"/>
            <a:ext cx="2338219" cy="8079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200">
                <a:solidFill>
                  <a:schemeClr val="lt1"/>
                </a:solidFill>
                <a:latin typeface="Montserrat Light"/>
                <a:ea typeface="Montserrat Light"/>
                <a:cs typeface="Montserrat Light"/>
                <a:sym typeface="Montserrat Light"/>
              </a:rPr>
              <a:t>Ut enim ad minim veniam, quis nostrud exercitation ullamco laboris nisi ut aliquip ex ea commodo consequat.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1"/>
          <p:cNvSpPr txBox="1"/>
          <p:nvPr/>
        </p:nvSpPr>
        <p:spPr>
          <a:xfrm>
            <a:off x="1863544" y="552641"/>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How do we do it ?</a:t>
            </a:r>
            <a:endParaRPr sz="2100">
              <a:solidFill>
                <a:schemeClr val="lt1"/>
              </a:solidFill>
              <a:latin typeface="Montserrat SemiBold"/>
              <a:ea typeface="Montserrat SemiBold"/>
              <a:cs typeface="Montserrat SemiBold"/>
              <a:sym typeface="Montserrat SemiBold"/>
            </a:endParaRPr>
          </a:p>
        </p:txBody>
      </p:sp>
      <p:pic>
        <p:nvPicPr>
          <p:cNvPr id="398" name="Google Shape;398;p41"/>
          <p:cNvPicPr preferRelativeResize="0"/>
          <p:nvPr/>
        </p:nvPicPr>
        <p:blipFill rotWithShape="1">
          <a:blip r:embed="rId3">
            <a:alphaModFix/>
          </a:blip>
          <a:srcRect b="0" l="0" r="0" t="0"/>
          <a:stretch/>
        </p:blipFill>
        <p:spPr>
          <a:xfrm>
            <a:off x="1507331" y="1521481"/>
            <a:ext cx="283369" cy="283369"/>
          </a:xfrm>
          <a:prstGeom prst="rect">
            <a:avLst/>
          </a:prstGeom>
          <a:noFill/>
          <a:ln>
            <a:noFill/>
          </a:ln>
        </p:spPr>
      </p:pic>
      <p:sp>
        <p:nvSpPr>
          <p:cNvPr id="399" name="Google Shape;399;p41"/>
          <p:cNvSpPr txBox="1"/>
          <p:nvPr/>
        </p:nvSpPr>
        <p:spPr>
          <a:xfrm>
            <a:off x="2124075" y="1492906"/>
            <a:ext cx="5553075"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100">
              <a:solidFill>
                <a:schemeClr val="lt1"/>
              </a:solidFill>
              <a:latin typeface="Montserrat Light"/>
              <a:ea typeface="Montserrat Light"/>
              <a:cs typeface="Montserrat Light"/>
              <a:sym typeface="Montserrat Light"/>
            </a:endParaRPr>
          </a:p>
        </p:txBody>
      </p:sp>
      <p:sp>
        <p:nvSpPr>
          <p:cNvPr id="400" name="Google Shape;400;p41"/>
          <p:cNvSpPr/>
          <p:nvPr/>
        </p:nvSpPr>
        <p:spPr>
          <a:xfrm>
            <a:off x="1505492" y="4139786"/>
            <a:ext cx="285208" cy="285208"/>
          </a:xfrm>
          <a:custGeom>
            <a:rect b="b" l="l" r="r" t="t"/>
            <a:pathLst>
              <a:path extrusionOk="0" h="380278" w="380278">
                <a:moveTo>
                  <a:pt x="117911" y="154021"/>
                </a:moveTo>
                <a:cubicBezTo>
                  <a:pt x="107937" y="154021"/>
                  <a:pt x="98908" y="158064"/>
                  <a:pt x="92371" y="164600"/>
                </a:cubicBezTo>
                <a:lnTo>
                  <a:pt x="81792" y="190140"/>
                </a:lnTo>
                <a:lnTo>
                  <a:pt x="81792" y="190139"/>
                </a:lnTo>
                <a:lnTo>
                  <a:pt x="81792" y="190140"/>
                </a:lnTo>
                <a:lnTo>
                  <a:pt x="81792" y="190140"/>
                </a:lnTo>
                <a:lnTo>
                  <a:pt x="92371" y="215679"/>
                </a:lnTo>
                <a:cubicBezTo>
                  <a:pt x="98908" y="222215"/>
                  <a:pt x="107937" y="226258"/>
                  <a:pt x="117911" y="226258"/>
                </a:cubicBezTo>
                <a:lnTo>
                  <a:pt x="262368" y="226259"/>
                </a:lnTo>
                <a:cubicBezTo>
                  <a:pt x="282316" y="226259"/>
                  <a:pt x="298487" y="210088"/>
                  <a:pt x="298487" y="190140"/>
                </a:cubicBezTo>
                <a:lnTo>
                  <a:pt x="298488" y="190140"/>
                </a:lnTo>
                <a:cubicBezTo>
                  <a:pt x="298488" y="170192"/>
                  <a:pt x="282317" y="154021"/>
                  <a:pt x="262369" y="154021"/>
                </a:cubicBezTo>
                <a:close/>
                <a:moveTo>
                  <a:pt x="190139" y="0"/>
                </a:moveTo>
                <a:cubicBezTo>
                  <a:pt x="295150" y="0"/>
                  <a:pt x="380278" y="85128"/>
                  <a:pt x="380278" y="190139"/>
                </a:cubicBezTo>
                <a:cubicBezTo>
                  <a:pt x="380278" y="295150"/>
                  <a:pt x="295150" y="380278"/>
                  <a:pt x="190139" y="380278"/>
                </a:cubicBezTo>
                <a:cubicBezTo>
                  <a:pt x="85128" y="380278"/>
                  <a:pt x="0" y="295150"/>
                  <a:pt x="0" y="190139"/>
                </a:cubicBezTo>
                <a:cubicBezTo>
                  <a:pt x="0" y="85128"/>
                  <a:pt x="85128" y="0"/>
                  <a:pt x="190139"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4D4D4D"/>
              </a:solidFill>
              <a:latin typeface="Montserrat Light"/>
              <a:ea typeface="Montserrat Light"/>
              <a:cs typeface="Montserrat Light"/>
              <a:sym typeface="Montserrat Light"/>
            </a:endParaRPr>
          </a:p>
        </p:txBody>
      </p:sp>
      <p:sp>
        <p:nvSpPr>
          <p:cNvPr id="401" name="Google Shape;401;p41"/>
          <p:cNvSpPr txBox="1"/>
          <p:nvPr/>
        </p:nvSpPr>
        <p:spPr>
          <a:xfrm>
            <a:off x="2124075" y="2365750"/>
            <a:ext cx="5553075"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100">
              <a:solidFill>
                <a:schemeClr val="lt1"/>
              </a:solidFill>
              <a:latin typeface="Montserrat Light"/>
              <a:ea typeface="Montserrat Light"/>
              <a:cs typeface="Montserrat Light"/>
              <a:sym typeface="Montserrat Light"/>
            </a:endParaRPr>
          </a:p>
        </p:txBody>
      </p:sp>
      <p:sp>
        <p:nvSpPr>
          <p:cNvPr id="402" name="Google Shape;402;p41"/>
          <p:cNvSpPr txBox="1"/>
          <p:nvPr/>
        </p:nvSpPr>
        <p:spPr>
          <a:xfrm>
            <a:off x="2124075" y="3238594"/>
            <a:ext cx="5553075"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100">
              <a:solidFill>
                <a:schemeClr val="lt1"/>
              </a:solidFill>
              <a:latin typeface="Montserrat Light"/>
              <a:ea typeface="Montserrat Light"/>
              <a:cs typeface="Montserrat Light"/>
              <a:sym typeface="Montserrat Light"/>
            </a:endParaRPr>
          </a:p>
        </p:txBody>
      </p:sp>
      <p:sp>
        <p:nvSpPr>
          <p:cNvPr id="403" name="Google Shape;403;p41"/>
          <p:cNvSpPr txBox="1"/>
          <p:nvPr/>
        </p:nvSpPr>
        <p:spPr>
          <a:xfrm>
            <a:off x="2124075" y="4111438"/>
            <a:ext cx="5553075"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100">
              <a:solidFill>
                <a:schemeClr val="lt1"/>
              </a:solidFill>
              <a:latin typeface="Montserrat Light"/>
              <a:ea typeface="Montserrat Light"/>
              <a:cs typeface="Montserrat Light"/>
              <a:sym typeface="Montserrat Light"/>
            </a:endParaRPr>
          </a:p>
        </p:txBody>
      </p:sp>
      <p:pic>
        <p:nvPicPr>
          <p:cNvPr id="404" name="Google Shape;404;p41"/>
          <p:cNvPicPr preferRelativeResize="0"/>
          <p:nvPr/>
        </p:nvPicPr>
        <p:blipFill rotWithShape="1">
          <a:blip r:embed="rId3">
            <a:alphaModFix/>
          </a:blip>
          <a:srcRect b="0" l="0" r="0" t="0"/>
          <a:stretch/>
        </p:blipFill>
        <p:spPr>
          <a:xfrm>
            <a:off x="1507331" y="2394098"/>
            <a:ext cx="283369" cy="283369"/>
          </a:xfrm>
          <a:prstGeom prst="rect">
            <a:avLst/>
          </a:prstGeom>
          <a:noFill/>
          <a:ln>
            <a:noFill/>
          </a:ln>
        </p:spPr>
      </p:pic>
      <p:sp>
        <p:nvSpPr>
          <p:cNvPr id="405" name="Google Shape;405;p41"/>
          <p:cNvSpPr/>
          <p:nvPr/>
        </p:nvSpPr>
        <p:spPr>
          <a:xfrm>
            <a:off x="1505492" y="3266941"/>
            <a:ext cx="285208" cy="285208"/>
          </a:xfrm>
          <a:custGeom>
            <a:rect b="b" l="l" r="r" t="t"/>
            <a:pathLst>
              <a:path extrusionOk="0" h="380278" w="380278">
                <a:moveTo>
                  <a:pt x="117911" y="154021"/>
                </a:moveTo>
                <a:cubicBezTo>
                  <a:pt x="107937" y="154021"/>
                  <a:pt x="98908" y="158064"/>
                  <a:pt x="92371" y="164600"/>
                </a:cubicBezTo>
                <a:lnTo>
                  <a:pt x="81792" y="190140"/>
                </a:lnTo>
                <a:lnTo>
                  <a:pt x="81792" y="190139"/>
                </a:lnTo>
                <a:lnTo>
                  <a:pt x="81792" y="190140"/>
                </a:lnTo>
                <a:lnTo>
                  <a:pt x="81792" y="190140"/>
                </a:lnTo>
                <a:lnTo>
                  <a:pt x="92371" y="215679"/>
                </a:lnTo>
                <a:cubicBezTo>
                  <a:pt x="98908" y="222215"/>
                  <a:pt x="107937" y="226258"/>
                  <a:pt x="117911" y="226258"/>
                </a:cubicBezTo>
                <a:lnTo>
                  <a:pt x="262368" y="226259"/>
                </a:lnTo>
                <a:cubicBezTo>
                  <a:pt x="282316" y="226259"/>
                  <a:pt x="298487" y="210088"/>
                  <a:pt x="298487" y="190140"/>
                </a:cubicBezTo>
                <a:lnTo>
                  <a:pt x="298488" y="190140"/>
                </a:lnTo>
                <a:cubicBezTo>
                  <a:pt x="298488" y="170192"/>
                  <a:pt x="282317" y="154021"/>
                  <a:pt x="262369" y="154021"/>
                </a:cubicBezTo>
                <a:close/>
                <a:moveTo>
                  <a:pt x="190139" y="0"/>
                </a:moveTo>
                <a:cubicBezTo>
                  <a:pt x="295150" y="0"/>
                  <a:pt x="380278" y="85128"/>
                  <a:pt x="380278" y="190139"/>
                </a:cubicBezTo>
                <a:cubicBezTo>
                  <a:pt x="380278" y="295150"/>
                  <a:pt x="295150" y="380278"/>
                  <a:pt x="190139" y="380278"/>
                </a:cubicBezTo>
                <a:cubicBezTo>
                  <a:pt x="85128" y="380278"/>
                  <a:pt x="0" y="295150"/>
                  <a:pt x="0" y="190139"/>
                </a:cubicBezTo>
                <a:cubicBezTo>
                  <a:pt x="0" y="85128"/>
                  <a:pt x="85128" y="0"/>
                  <a:pt x="190139"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4D4D4D"/>
              </a:solidFill>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nvSpPr>
        <p:spPr>
          <a:xfrm>
            <a:off x="1863544" y="723214"/>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What do we aoffer ?</a:t>
            </a:r>
            <a:endParaRPr sz="2100">
              <a:solidFill>
                <a:schemeClr val="lt1"/>
              </a:solidFill>
              <a:latin typeface="Montserrat SemiBold"/>
              <a:ea typeface="Montserrat SemiBold"/>
              <a:cs typeface="Montserrat SemiBold"/>
              <a:sym typeface="Montserrat SemiBold"/>
            </a:endParaRPr>
          </a:p>
        </p:txBody>
      </p:sp>
      <p:sp>
        <p:nvSpPr>
          <p:cNvPr id="411" name="Google Shape;411;p42"/>
          <p:cNvSpPr txBox="1"/>
          <p:nvPr/>
        </p:nvSpPr>
        <p:spPr>
          <a:xfrm>
            <a:off x="1396406" y="2269369"/>
            <a:ext cx="289085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Lorem ipsum dolor sit amet, consectetur adipisicing elit</a:t>
            </a:r>
            <a:endParaRPr sz="1200">
              <a:solidFill>
                <a:schemeClr val="lt1"/>
              </a:solidFill>
              <a:latin typeface="Montserrat Light"/>
              <a:ea typeface="Montserrat Light"/>
              <a:cs typeface="Montserrat Light"/>
              <a:sym typeface="Montserrat Light"/>
            </a:endParaRPr>
          </a:p>
        </p:txBody>
      </p:sp>
      <p:sp>
        <p:nvSpPr>
          <p:cNvPr id="412" name="Google Shape;412;p42"/>
          <p:cNvSpPr txBox="1"/>
          <p:nvPr/>
        </p:nvSpPr>
        <p:spPr>
          <a:xfrm>
            <a:off x="4856743" y="2269369"/>
            <a:ext cx="289085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Sed do eiusmod tempor incididunt ut labore et dolore magna aliqua.</a:t>
            </a:r>
            <a:endParaRPr sz="1200">
              <a:solidFill>
                <a:schemeClr val="lt1"/>
              </a:solidFill>
              <a:latin typeface="Montserrat Light"/>
              <a:ea typeface="Montserrat Light"/>
              <a:cs typeface="Montserrat Light"/>
              <a:sym typeface="Montserrat Light"/>
            </a:endParaRPr>
          </a:p>
        </p:txBody>
      </p:sp>
      <p:sp>
        <p:nvSpPr>
          <p:cNvPr id="413" name="Google Shape;413;p42"/>
          <p:cNvSpPr txBox="1"/>
          <p:nvPr/>
        </p:nvSpPr>
        <p:spPr>
          <a:xfrm>
            <a:off x="1396406" y="3819780"/>
            <a:ext cx="289085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Ut enim ad minim veniam, quis nostrud exercitation ullamco</a:t>
            </a:r>
            <a:endParaRPr sz="1200">
              <a:solidFill>
                <a:schemeClr val="lt1"/>
              </a:solidFill>
              <a:latin typeface="Montserrat Light"/>
              <a:ea typeface="Montserrat Light"/>
              <a:cs typeface="Montserrat Light"/>
              <a:sym typeface="Montserrat Light"/>
            </a:endParaRPr>
          </a:p>
        </p:txBody>
      </p:sp>
      <p:sp>
        <p:nvSpPr>
          <p:cNvPr id="414" name="Google Shape;414;p42"/>
          <p:cNvSpPr txBox="1"/>
          <p:nvPr/>
        </p:nvSpPr>
        <p:spPr>
          <a:xfrm>
            <a:off x="4856743" y="3819780"/>
            <a:ext cx="289085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200">
                <a:solidFill>
                  <a:schemeClr val="lt1"/>
                </a:solidFill>
                <a:latin typeface="Montserrat Light"/>
                <a:ea typeface="Montserrat Light"/>
                <a:cs typeface="Montserrat Light"/>
                <a:sym typeface="Montserrat Light"/>
              </a:rPr>
              <a:t>Laboris nisi ut aliquip ex ea commodo consequat.</a:t>
            </a:r>
            <a:endParaRPr sz="1200">
              <a:solidFill>
                <a:schemeClr val="lt1"/>
              </a:solidFill>
              <a:latin typeface="Montserrat Light"/>
              <a:ea typeface="Montserrat Light"/>
              <a:cs typeface="Montserrat Light"/>
              <a:sym typeface="Montserrat Light"/>
            </a:endParaRPr>
          </a:p>
        </p:txBody>
      </p:sp>
      <p:grpSp>
        <p:nvGrpSpPr>
          <p:cNvPr id="415" name="Google Shape;415;p42"/>
          <p:cNvGrpSpPr/>
          <p:nvPr/>
        </p:nvGrpSpPr>
        <p:grpSpPr>
          <a:xfrm>
            <a:off x="2655942" y="1692157"/>
            <a:ext cx="371778" cy="371778"/>
            <a:chOff x="2801293" y="892968"/>
            <a:chExt cx="390525" cy="390525"/>
          </a:xfrm>
        </p:grpSpPr>
        <p:sp>
          <p:nvSpPr>
            <p:cNvPr id="416" name="Google Shape;416;p42"/>
            <p:cNvSpPr/>
            <p:nvPr/>
          </p:nvSpPr>
          <p:spPr>
            <a:xfrm>
              <a:off x="2801293" y="892968"/>
              <a:ext cx="390525" cy="390525"/>
            </a:xfrm>
            <a:custGeom>
              <a:rect b="b" l="l" r="r" t="t"/>
              <a:pathLst>
                <a:path extrusionOk="0" h="390525" w="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17" name="Google Shape;417;p42"/>
            <p:cNvSpPr/>
            <p:nvPr/>
          </p:nvSpPr>
          <p:spPr>
            <a:xfrm>
              <a:off x="2845299" y="1004030"/>
              <a:ext cx="190500" cy="28575"/>
            </a:xfrm>
            <a:custGeom>
              <a:rect b="b" l="l" r="r" t="t"/>
              <a:pathLst>
                <a:path extrusionOk="0" h="28575" w="190500">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18" name="Google Shape;418;p42"/>
            <p:cNvSpPr/>
            <p:nvPr/>
          </p:nvSpPr>
          <p:spPr>
            <a:xfrm>
              <a:off x="2845204" y="1048416"/>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19" name="Google Shape;419;p42"/>
            <p:cNvSpPr/>
            <p:nvPr/>
          </p:nvSpPr>
          <p:spPr>
            <a:xfrm>
              <a:off x="2845204" y="1092803"/>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0" name="Google Shape;420;p42"/>
            <p:cNvSpPr/>
            <p:nvPr/>
          </p:nvSpPr>
          <p:spPr>
            <a:xfrm>
              <a:off x="2845204" y="1137189"/>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1" name="Google Shape;421;p42"/>
            <p:cNvSpPr/>
            <p:nvPr/>
          </p:nvSpPr>
          <p:spPr>
            <a:xfrm>
              <a:off x="2934167" y="1205293"/>
              <a:ext cx="95250" cy="28575"/>
            </a:xfrm>
            <a:custGeom>
              <a:rect b="b" l="l" r="r" t="t"/>
              <a:pathLst>
                <a:path extrusionOk="0" h="28575" w="95250">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422" name="Google Shape;422;p42"/>
          <p:cNvSpPr/>
          <p:nvPr/>
        </p:nvSpPr>
        <p:spPr>
          <a:xfrm>
            <a:off x="2655942" y="3254110"/>
            <a:ext cx="371778" cy="371778"/>
          </a:xfrm>
          <a:custGeom>
            <a:rect b="b" l="l" r="r" t="t"/>
            <a:pathLst>
              <a:path extrusionOk="0" h="390525" w="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423" name="Google Shape;423;p42"/>
          <p:cNvGrpSpPr/>
          <p:nvPr/>
        </p:nvGrpSpPr>
        <p:grpSpPr>
          <a:xfrm>
            <a:off x="6116280" y="1707259"/>
            <a:ext cx="371778" cy="371778"/>
            <a:chOff x="4144033" y="2229040"/>
            <a:chExt cx="390525" cy="390525"/>
          </a:xfrm>
        </p:grpSpPr>
        <p:sp>
          <p:nvSpPr>
            <p:cNvPr id="424" name="Google Shape;424;p42"/>
            <p:cNvSpPr/>
            <p:nvPr/>
          </p:nvSpPr>
          <p:spPr>
            <a:xfrm>
              <a:off x="4144033" y="2229040"/>
              <a:ext cx="390525" cy="390525"/>
            </a:xfrm>
            <a:custGeom>
              <a:rect b="b" l="l" r="r" t="t"/>
              <a:pathLst>
                <a:path extrusionOk="0" h="390525" w="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5" name="Google Shape;425;p42"/>
            <p:cNvSpPr/>
            <p:nvPr/>
          </p:nvSpPr>
          <p:spPr>
            <a:xfrm>
              <a:off x="4188419" y="2317908"/>
              <a:ext cx="123825" cy="95250"/>
            </a:xfrm>
            <a:custGeom>
              <a:rect b="b" l="l" r="r" t="t"/>
              <a:pathLst>
                <a:path extrusionOk="0" h="95250" w="123825">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6" name="Google Shape;426;p42"/>
            <p:cNvSpPr/>
            <p:nvPr/>
          </p:nvSpPr>
          <p:spPr>
            <a:xfrm>
              <a:off x="4188060" y="2428970"/>
              <a:ext cx="76200" cy="28575"/>
            </a:xfrm>
            <a:custGeom>
              <a:rect b="b" l="l" r="r" t="t"/>
              <a:pathLst>
                <a:path extrusionOk="0" h="28575" w="7620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7" name="Google Shape;427;p42"/>
            <p:cNvSpPr/>
            <p:nvPr/>
          </p:nvSpPr>
          <p:spPr>
            <a:xfrm>
              <a:off x="4367225" y="2406681"/>
              <a:ext cx="123825" cy="28575"/>
            </a:xfrm>
            <a:custGeom>
              <a:rect b="b" l="l" r="r" t="t"/>
              <a:pathLst>
                <a:path extrusionOk="0" h="28575" w="12382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28" name="Google Shape;428;p42"/>
            <p:cNvSpPr/>
            <p:nvPr/>
          </p:nvSpPr>
          <p:spPr>
            <a:xfrm>
              <a:off x="4367130" y="2451163"/>
              <a:ext cx="76200" cy="28575"/>
            </a:xfrm>
            <a:custGeom>
              <a:rect b="b" l="l" r="r" t="t"/>
              <a:pathLst>
                <a:path extrusionOk="0" h="28575" w="7620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429" name="Google Shape;429;p42"/>
          <p:cNvGrpSpPr/>
          <p:nvPr/>
        </p:nvGrpSpPr>
        <p:grpSpPr>
          <a:xfrm>
            <a:off x="6125348" y="3249372"/>
            <a:ext cx="353643" cy="371778"/>
            <a:chOff x="4143556" y="4903660"/>
            <a:chExt cx="371475" cy="390525"/>
          </a:xfrm>
        </p:grpSpPr>
        <p:sp>
          <p:nvSpPr>
            <p:cNvPr id="430" name="Google Shape;430;p42"/>
            <p:cNvSpPr/>
            <p:nvPr/>
          </p:nvSpPr>
          <p:spPr>
            <a:xfrm>
              <a:off x="4143556" y="4903660"/>
              <a:ext cx="371475" cy="390525"/>
            </a:xfrm>
            <a:custGeom>
              <a:rect b="b" l="l" r="r" t="t"/>
              <a:pathLst>
                <a:path extrusionOk="0" h="390525" w="37147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31" name="Google Shape;431;p42"/>
            <p:cNvSpPr/>
            <p:nvPr/>
          </p:nvSpPr>
          <p:spPr>
            <a:xfrm>
              <a:off x="4275097" y="5041984"/>
              <a:ext cx="28575" cy="38100"/>
            </a:xfrm>
            <a:custGeom>
              <a:rect b="b" l="l" r="r" t="t"/>
              <a:pathLst>
                <a:path extrusionOk="0" h="38100" w="28575">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32" name="Google Shape;432;p42"/>
            <p:cNvSpPr/>
            <p:nvPr/>
          </p:nvSpPr>
          <p:spPr>
            <a:xfrm>
              <a:off x="4352059" y="5041984"/>
              <a:ext cx="28575" cy="38100"/>
            </a:xfrm>
            <a:custGeom>
              <a:rect b="b" l="l" r="r" t="t"/>
              <a:pathLst>
                <a:path extrusionOk="0" h="38100" w="28575">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433" name="Google Shape;433;p42"/>
            <p:cNvSpPr/>
            <p:nvPr/>
          </p:nvSpPr>
          <p:spPr>
            <a:xfrm>
              <a:off x="4275287" y="5095697"/>
              <a:ext cx="104775" cy="57150"/>
            </a:xfrm>
            <a:custGeom>
              <a:rect b="b" l="l" r="r" t="t"/>
              <a:pathLst>
                <a:path extrusionOk="0" h="57150" w="104775">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nvSpPr>
        <p:spPr>
          <a:xfrm>
            <a:off x="1863544" y="552641"/>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Our clients</a:t>
            </a:r>
            <a:endParaRPr sz="2100">
              <a:solidFill>
                <a:schemeClr val="lt1"/>
              </a:solidFill>
              <a:latin typeface="Montserrat SemiBold"/>
              <a:ea typeface="Montserrat SemiBold"/>
              <a:cs typeface="Montserrat SemiBold"/>
              <a:sym typeface="Montserrat SemiBold"/>
            </a:endParaRPr>
          </a:p>
        </p:txBody>
      </p:sp>
      <p:sp>
        <p:nvSpPr>
          <p:cNvPr id="439" name="Google Shape;439;p43"/>
          <p:cNvSpPr txBox="1"/>
          <p:nvPr/>
        </p:nvSpPr>
        <p:spPr>
          <a:xfrm>
            <a:off x="1128910" y="1775682"/>
            <a:ext cx="3023989"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a:t>
            </a:r>
            <a:endParaRPr sz="1100">
              <a:solidFill>
                <a:schemeClr val="lt1"/>
              </a:solidFill>
              <a:latin typeface="Montserrat Light"/>
              <a:ea typeface="Montserrat Light"/>
              <a:cs typeface="Montserrat Light"/>
              <a:sym typeface="Montserrat Light"/>
            </a:endParaRPr>
          </a:p>
        </p:txBody>
      </p:sp>
      <p:sp>
        <p:nvSpPr>
          <p:cNvPr id="440" name="Google Shape;440;p43"/>
          <p:cNvSpPr/>
          <p:nvPr/>
        </p:nvSpPr>
        <p:spPr>
          <a:xfrm>
            <a:off x="1128910" y="2367097"/>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Name of Company</a:t>
            </a:r>
            <a:endParaRPr sz="1100"/>
          </a:p>
        </p:txBody>
      </p:sp>
      <p:sp>
        <p:nvSpPr>
          <p:cNvPr id="441" name="Google Shape;441;p43"/>
          <p:cNvSpPr txBox="1"/>
          <p:nvPr/>
        </p:nvSpPr>
        <p:spPr>
          <a:xfrm>
            <a:off x="1128910" y="3264502"/>
            <a:ext cx="3023989"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a:t>
            </a:r>
            <a:endParaRPr sz="1100">
              <a:solidFill>
                <a:schemeClr val="lt1"/>
              </a:solidFill>
              <a:latin typeface="Montserrat Light"/>
              <a:ea typeface="Montserrat Light"/>
              <a:cs typeface="Montserrat Light"/>
              <a:sym typeface="Montserrat Light"/>
            </a:endParaRPr>
          </a:p>
        </p:txBody>
      </p:sp>
      <p:sp>
        <p:nvSpPr>
          <p:cNvPr id="442" name="Google Shape;442;p43"/>
          <p:cNvSpPr/>
          <p:nvPr/>
        </p:nvSpPr>
        <p:spPr>
          <a:xfrm>
            <a:off x="1128910" y="3855917"/>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Name of Company</a:t>
            </a:r>
            <a:endParaRPr sz="1100"/>
          </a:p>
        </p:txBody>
      </p:sp>
      <p:sp>
        <p:nvSpPr>
          <p:cNvPr id="443" name="Google Shape;443;p43"/>
          <p:cNvSpPr txBox="1"/>
          <p:nvPr/>
        </p:nvSpPr>
        <p:spPr>
          <a:xfrm>
            <a:off x="4991101" y="1775682"/>
            <a:ext cx="3023989"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a:t>
            </a:r>
            <a:endParaRPr sz="1100">
              <a:solidFill>
                <a:schemeClr val="lt1"/>
              </a:solidFill>
              <a:latin typeface="Montserrat Light"/>
              <a:ea typeface="Montserrat Light"/>
              <a:cs typeface="Montserrat Light"/>
              <a:sym typeface="Montserrat Light"/>
            </a:endParaRPr>
          </a:p>
        </p:txBody>
      </p:sp>
      <p:sp>
        <p:nvSpPr>
          <p:cNvPr id="444" name="Google Shape;444;p43"/>
          <p:cNvSpPr/>
          <p:nvPr/>
        </p:nvSpPr>
        <p:spPr>
          <a:xfrm>
            <a:off x="4991101" y="2367097"/>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Name of Company</a:t>
            </a:r>
            <a:endParaRPr sz="1100"/>
          </a:p>
        </p:txBody>
      </p:sp>
      <p:sp>
        <p:nvSpPr>
          <p:cNvPr id="445" name="Google Shape;445;p43"/>
          <p:cNvSpPr txBox="1"/>
          <p:nvPr/>
        </p:nvSpPr>
        <p:spPr>
          <a:xfrm>
            <a:off x="4991101" y="3264502"/>
            <a:ext cx="3023989"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 incididunt ut labore</a:t>
            </a:r>
            <a:endParaRPr sz="1100">
              <a:solidFill>
                <a:schemeClr val="lt1"/>
              </a:solidFill>
              <a:latin typeface="Montserrat Light"/>
              <a:ea typeface="Montserrat Light"/>
              <a:cs typeface="Montserrat Light"/>
              <a:sym typeface="Montserrat Light"/>
            </a:endParaRPr>
          </a:p>
        </p:txBody>
      </p:sp>
      <p:sp>
        <p:nvSpPr>
          <p:cNvPr id="446" name="Google Shape;446;p43"/>
          <p:cNvSpPr/>
          <p:nvPr/>
        </p:nvSpPr>
        <p:spPr>
          <a:xfrm>
            <a:off x="4991101" y="3855917"/>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Name of Company</a:t>
            </a:r>
            <a:endParaRPr sz="1100"/>
          </a:p>
        </p:txBody>
      </p:sp>
      <p:sp>
        <p:nvSpPr>
          <p:cNvPr id="447" name="Google Shape;447;p43"/>
          <p:cNvSpPr/>
          <p:nvPr/>
        </p:nvSpPr>
        <p:spPr>
          <a:xfrm>
            <a:off x="1128910" y="2597929"/>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SemiBold"/>
                <a:ea typeface="Montserrat SemiBold"/>
                <a:cs typeface="Montserrat SemiBold"/>
                <a:sym typeface="Montserrat SemiBold"/>
              </a:rPr>
              <a:t>Lora Black</a:t>
            </a:r>
            <a:endParaRPr sz="1100"/>
          </a:p>
        </p:txBody>
      </p:sp>
      <p:sp>
        <p:nvSpPr>
          <p:cNvPr id="448" name="Google Shape;448;p43"/>
          <p:cNvSpPr/>
          <p:nvPr/>
        </p:nvSpPr>
        <p:spPr>
          <a:xfrm>
            <a:off x="1128910" y="4086750"/>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SemiBold"/>
                <a:ea typeface="Montserrat SemiBold"/>
                <a:cs typeface="Montserrat SemiBold"/>
                <a:sym typeface="Montserrat SemiBold"/>
              </a:rPr>
              <a:t>Amy Harris</a:t>
            </a:r>
            <a:endParaRPr sz="1100"/>
          </a:p>
        </p:txBody>
      </p:sp>
      <p:sp>
        <p:nvSpPr>
          <p:cNvPr id="449" name="Google Shape;449;p43"/>
          <p:cNvSpPr/>
          <p:nvPr/>
        </p:nvSpPr>
        <p:spPr>
          <a:xfrm>
            <a:off x="4991101" y="2597929"/>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SemiBold"/>
                <a:ea typeface="Montserrat SemiBold"/>
                <a:cs typeface="Montserrat SemiBold"/>
                <a:sym typeface="Montserrat SemiBold"/>
              </a:rPr>
              <a:t>John Smith</a:t>
            </a:r>
            <a:endParaRPr sz="1100"/>
          </a:p>
        </p:txBody>
      </p:sp>
      <p:sp>
        <p:nvSpPr>
          <p:cNvPr id="450" name="Google Shape;450;p43"/>
          <p:cNvSpPr/>
          <p:nvPr/>
        </p:nvSpPr>
        <p:spPr>
          <a:xfrm>
            <a:off x="4991101" y="4086750"/>
            <a:ext cx="3023989"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lt1"/>
                </a:solidFill>
                <a:latin typeface="Montserrat SemiBold"/>
                <a:ea typeface="Montserrat SemiBold"/>
                <a:cs typeface="Montserrat SemiBold"/>
                <a:sym typeface="Montserrat SemiBold"/>
              </a:rPr>
              <a:t>Justin Lee</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44"/>
          <p:cNvPicPr preferRelativeResize="0"/>
          <p:nvPr/>
        </p:nvPicPr>
        <p:blipFill>
          <a:blip r:embed="rId3">
            <a:alphaModFix/>
          </a:blip>
          <a:stretch>
            <a:fillRect/>
          </a:stretch>
        </p:blipFill>
        <p:spPr>
          <a:xfrm>
            <a:off x="655900" y="1311675"/>
            <a:ext cx="2209800" cy="2209800"/>
          </a:xfrm>
          <a:prstGeom prst="rect">
            <a:avLst/>
          </a:prstGeom>
          <a:noFill/>
          <a:ln>
            <a:noFill/>
          </a:ln>
        </p:spPr>
      </p:pic>
      <p:pic>
        <p:nvPicPr>
          <p:cNvPr id="456" name="Google Shape;456;p44"/>
          <p:cNvPicPr preferRelativeResize="0"/>
          <p:nvPr/>
        </p:nvPicPr>
        <p:blipFill>
          <a:blip r:embed="rId3">
            <a:alphaModFix/>
          </a:blip>
          <a:stretch>
            <a:fillRect/>
          </a:stretch>
        </p:blipFill>
        <p:spPr>
          <a:xfrm>
            <a:off x="3465500" y="1311675"/>
            <a:ext cx="2209800" cy="2209800"/>
          </a:xfrm>
          <a:prstGeom prst="rect">
            <a:avLst/>
          </a:prstGeom>
          <a:noFill/>
          <a:ln>
            <a:noFill/>
          </a:ln>
        </p:spPr>
      </p:pic>
      <p:pic>
        <p:nvPicPr>
          <p:cNvPr id="457" name="Google Shape;457;p44"/>
          <p:cNvPicPr preferRelativeResize="0"/>
          <p:nvPr/>
        </p:nvPicPr>
        <p:blipFill>
          <a:blip r:embed="rId3">
            <a:alphaModFix/>
          </a:blip>
          <a:stretch>
            <a:fillRect/>
          </a:stretch>
        </p:blipFill>
        <p:spPr>
          <a:xfrm>
            <a:off x="6278300" y="1311675"/>
            <a:ext cx="2209800" cy="2209800"/>
          </a:xfrm>
          <a:prstGeom prst="rect">
            <a:avLst/>
          </a:prstGeom>
          <a:noFill/>
          <a:ln>
            <a:noFill/>
          </a:ln>
        </p:spPr>
      </p:pic>
      <p:sp>
        <p:nvSpPr>
          <p:cNvPr id="458" name="Google Shape;458;p44"/>
          <p:cNvSpPr txBox="1"/>
          <p:nvPr/>
        </p:nvSpPr>
        <p:spPr>
          <a:xfrm>
            <a:off x="1863544" y="552641"/>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What do they say about us ?</a:t>
            </a:r>
            <a:endParaRPr sz="2100">
              <a:solidFill>
                <a:schemeClr val="lt1"/>
              </a:solidFill>
              <a:latin typeface="Montserrat SemiBold"/>
              <a:ea typeface="Montserrat SemiBold"/>
              <a:cs typeface="Montserrat SemiBold"/>
              <a:sym typeface="Montserrat SemiBold"/>
            </a:endParaRPr>
          </a:p>
        </p:txBody>
      </p:sp>
      <p:sp>
        <p:nvSpPr>
          <p:cNvPr id="459" name="Google Shape;459;p44"/>
          <p:cNvSpPr/>
          <p:nvPr/>
        </p:nvSpPr>
        <p:spPr>
          <a:xfrm>
            <a:off x="655894" y="3521485"/>
            <a:ext cx="2209800" cy="314325"/>
          </a:xfrm>
          <a:prstGeom prst="rect">
            <a:avLst/>
          </a:prstGeom>
          <a:solidFill>
            <a:schemeClr val="lt1"/>
          </a:solidFill>
          <a:ln>
            <a:noFill/>
          </a:ln>
          <a:effectLst>
            <a:outerShdw blurRad="127000" rotWithShape="0" algn="t" dir="5400000" dist="127000">
              <a:srgbClr val="000000">
                <a:alpha val="24705"/>
              </a:srgbClr>
            </a:outerShdw>
          </a:effectLst>
        </p:spPr>
        <p:txBody>
          <a:bodyPr anchorCtr="0" anchor="ctr" bIns="135000" lIns="54000" spcFirstLastPara="1" rIns="54000" wrap="square" tIns="135000">
            <a:noAutofit/>
          </a:bodyPr>
          <a:lstStyle/>
          <a:p>
            <a:pPr indent="0" lvl="0" marL="0" marR="0" rtl="0" algn="ctr">
              <a:spcBef>
                <a:spcPts val="0"/>
              </a:spcBef>
              <a:spcAft>
                <a:spcPts val="0"/>
              </a:spcAft>
              <a:buNone/>
            </a:pPr>
            <a:r>
              <a:rPr lang="ko" sz="1200">
                <a:solidFill>
                  <a:srgbClr val="4153DE"/>
                </a:solidFill>
                <a:latin typeface="Montserrat SemiBold"/>
                <a:ea typeface="Montserrat SemiBold"/>
                <a:cs typeface="Montserrat SemiBold"/>
                <a:sym typeface="Montserrat SemiBold"/>
              </a:rPr>
              <a:t>Lorem ipsum</a:t>
            </a:r>
            <a:endParaRPr sz="1200">
              <a:solidFill>
                <a:srgbClr val="4153DE"/>
              </a:solidFill>
              <a:latin typeface="Montserrat SemiBold"/>
              <a:ea typeface="Montserrat SemiBold"/>
              <a:cs typeface="Montserrat SemiBold"/>
              <a:sym typeface="Montserrat SemiBold"/>
            </a:endParaRPr>
          </a:p>
        </p:txBody>
      </p:sp>
      <p:sp>
        <p:nvSpPr>
          <p:cNvPr id="460" name="Google Shape;460;p44"/>
          <p:cNvSpPr/>
          <p:nvPr/>
        </p:nvSpPr>
        <p:spPr>
          <a:xfrm>
            <a:off x="3467100" y="3521485"/>
            <a:ext cx="2209800" cy="314325"/>
          </a:xfrm>
          <a:prstGeom prst="rect">
            <a:avLst/>
          </a:prstGeom>
          <a:solidFill>
            <a:schemeClr val="lt1"/>
          </a:solidFill>
          <a:ln>
            <a:noFill/>
          </a:ln>
          <a:effectLst>
            <a:outerShdw blurRad="127000" rotWithShape="0" algn="t" dir="5400000" dist="127000">
              <a:srgbClr val="000000">
                <a:alpha val="24705"/>
              </a:srgbClr>
            </a:outerShdw>
          </a:effectLst>
        </p:spPr>
        <p:txBody>
          <a:bodyPr anchorCtr="0" anchor="ctr" bIns="135000" lIns="54000" spcFirstLastPara="1" rIns="54000" wrap="square" tIns="135000">
            <a:noAutofit/>
          </a:bodyPr>
          <a:lstStyle/>
          <a:p>
            <a:pPr indent="0" lvl="0" marL="0" marR="0" rtl="0" algn="ctr">
              <a:spcBef>
                <a:spcPts val="0"/>
              </a:spcBef>
              <a:spcAft>
                <a:spcPts val="0"/>
              </a:spcAft>
              <a:buNone/>
            </a:pPr>
            <a:r>
              <a:rPr lang="ko" sz="1200">
                <a:solidFill>
                  <a:srgbClr val="4153DE"/>
                </a:solidFill>
                <a:latin typeface="Montserrat SemiBold"/>
                <a:ea typeface="Montserrat SemiBold"/>
                <a:cs typeface="Montserrat SemiBold"/>
                <a:sym typeface="Montserrat SemiBold"/>
              </a:rPr>
              <a:t>Lorem ipsum</a:t>
            </a:r>
            <a:endParaRPr sz="1200">
              <a:solidFill>
                <a:srgbClr val="4153DE"/>
              </a:solidFill>
              <a:latin typeface="Montserrat SemiBold"/>
              <a:ea typeface="Montserrat SemiBold"/>
              <a:cs typeface="Montserrat SemiBold"/>
              <a:sym typeface="Montserrat SemiBold"/>
            </a:endParaRPr>
          </a:p>
        </p:txBody>
      </p:sp>
      <p:sp>
        <p:nvSpPr>
          <p:cNvPr id="461" name="Google Shape;461;p44"/>
          <p:cNvSpPr/>
          <p:nvPr/>
        </p:nvSpPr>
        <p:spPr>
          <a:xfrm>
            <a:off x="6275108" y="3521485"/>
            <a:ext cx="2209800" cy="314325"/>
          </a:xfrm>
          <a:prstGeom prst="rect">
            <a:avLst/>
          </a:prstGeom>
          <a:solidFill>
            <a:schemeClr val="lt1"/>
          </a:solidFill>
          <a:ln>
            <a:noFill/>
          </a:ln>
          <a:effectLst>
            <a:outerShdw blurRad="127000" rotWithShape="0" algn="t" dir="5400000" dist="127000">
              <a:srgbClr val="000000">
                <a:alpha val="24705"/>
              </a:srgbClr>
            </a:outerShdw>
          </a:effectLst>
        </p:spPr>
        <p:txBody>
          <a:bodyPr anchorCtr="0" anchor="ctr" bIns="135000" lIns="54000" spcFirstLastPara="1" rIns="54000" wrap="square" tIns="135000">
            <a:noAutofit/>
          </a:bodyPr>
          <a:lstStyle/>
          <a:p>
            <a:pPr indent="0" lvl="0" marL="0" marR="0" rtl="0" algn="ctr">
              <a:spcBef>
                <a:spcPts val="0"/>
              </a:spcBef>
              <a:spcAft>
                <a:spcPts val="0"/>
              </a:spcAft>
              <a:buNone/>
            </a:pPr>
            <a:r>
              <a:rPr lang="ko" sz="1200">
                <a:solidFill>
                  <a:srgbClr val="4153DE"/>
                </a:solidFill>
                <a:latin typeface="Montserrat SemiBold"/>
                <a:ea typeface="Montserrat SemiBold"/>
                <a:cs typeface="Montserrat SemiBold"/>
                <a:sym typeface="Montserrat SemiBold"/>
              </a:rPr>
              <a:t>Lorem ipsum</a:t>
            </a:r>
            <a:endParaRPr sz="1200">
              <a:solidFill>
                <a:srgbClr val="4153DE"/>
              </a:solidFill>
              <a:latin typeface="Montserrat SemiBold"/>
              <a:ea typeface="Montserrat SemiBold"/>
              <a:cs typeface="Montserrat SemiBold"/>
              <a:sym typeface="Montserrat SemiBold"/>
            </a:endParaRPr>
          </a:p>
        </p:txBody>
      </p:sp>
      <p:sp>
        <p:nvSpPr>
          <p:cNvPr id="462" name="Google Shape;462;p44"/>
          <p:cNvSpPr/>
          <p:nvPr/>
        </p:nvSpPr>
        <p:spPr>
          <a:xfrm>
            <a:off x="655894" y="4036862"/>
            <a:ext cx="2209800" cy="55399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463" name="Google Shape;463;p44"/>
          <p:cNvSpPr/>
          <p:nvPr/>
        </p:nvSpPr>
        <p:spPr>
          <a:xfrm>
            <a:off x="3467100" y="4036862"/>
            <a:ext cx="2209800" cy="55399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464" name="Google Shape;464;p44"/>
          <p:cNvSpPr/>
          <p:nvPr/>
        </p:nvSpPr>
        <p:spPr>
          <a:xfrm>
            <a:off x="6275108" y="4036862"/>
            <a:ext cx="2209800" cy="55399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nvSpPr>
        <p:spPr>
          <a:xfrm>
            <a:off x="1863544" y="771599"/>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Success stories</a:t>
            </a:r>
            <a:endParaRPr sz="2100">
              <a:solidFill>
                <a:schemeClr val="lt1"/>
              </a:solidFill>
              <a:latin typeface="Montserrat SemiBold"/>
              <a:ea typeface="Montserrat SemiBold"/>
              <a:cs typeface="Montserrat SemiBold"/>
              <a:sym typeface="Montserrat SemiBold"/>
            </a:endParaRPr>
          </a:p>
        </p:txBody>
      </p:sp>
      <p:sp>
        <p:nvSpPr>
          <p:cNvPr id="470" name="Google Shape;470;p45"/>
          <p:cNvSpPr/>
          <p:nvPr/>
        </p:nvSpPr>
        <p:spPr>
          <a:xfrm>
            <a:off x="896403" y="1719710"/>
            <a:ext cx="1980147" cy="2461692"/>
          </a:xfrm>
          <a:prstGeom prst="roundRect">
            <a:avLst>
              <a:gd fmla="val 859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000939"/>
              </a:solidFill>
              <a:latin typeface="Montserrat Light"/>
              <a:ea typeface="Montserrat Light"/>
              <a:cs typeface="Montserrat Light"/>
              <a:sym typeface="Montserrat Light"/>
            </a:endParaRPr>
          </a:p>
        </p:txBody>
      </p:sp>
      <p:sp>
        <p:nvSpPr>
          <p:cNvPr id="471" name="Google Shape;471;p45"/>
          <p:cNvSpPr/>
          <p:nvPr/>
        </p:nvSpPr>
        <p:spPr>
          <a:xfrm>
            <a:off x="3581926" y="1719710"/>
            <a:ext cx="1980147" cy="2461692"/>
          </a:xfrm>
          <a:prstGeom prst="roundRect">
            <a:avLst>
              <a:gd fmla="val 859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000939"/>
              </a:solidFill>
              <a:latin typeface="Montserrat Light"/>
              <a:ea typeface="Montserrat Light"/>
              <a:cs typeface="Montserrat Light"/>
              <a:sym typeface="Montserrat Light"/>
            </a:endParaRPr>
          </a:p>
        </p:txBody>
      </p:sp>
      <p:sp>
        <p:nvSpPr>
          <p:cNvPr id="472" name="Google Shape;472;p45"/>
          <p:cNvSpPr/>
          <p:nvPr/>
        </p:nvSpPr>
        <p:spPr>
          <a:xfrm>
            <a:off x="1062766" y="2199950"/>
            <a:ext cx="1647421" cy="6924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4100">
                <a:solidFill>
                  <a:schemeClr val="lt1"/>
                </a:solidFill>
                <a:latin typeface="Montserrat SemiBold"/>
                <a:ea typeface="Montserrat SemiBold"/>
                <a:cs typeface="Montserrat SemiBold"/>
                <a:sym typeface="Montserrat SemiBold"/>
              </a:rPr>
              <a:t>51%</a:t>
            </a:r>
            <a:endParaRPr sz="4100">
              <a:solidFill>
                <a:schemeClr val="lt1"/>
              </a:solidFill>
              <a:latin typeface="Montserrat SemiBold"/>
              <a:ea typeface="Montserrat SemiBold"/>
              <a:cs typeface="Montserrat SemiBold"/>
              <a:sym typeface="Montserrat SemiBold"/>
            </a:endParaRPr>
          </a:p>
        </p:txBody>
      </p:sp>
      <p:sp>
        <p:nvSpPr>
          <p:cNvPr id="473" name="Google Shape;473;p45"/>
          <p:cNvSpPr/>
          <p:nvPr/>
        </p:nvSpPr>
        <p:spPr>
          <a:xfrm>
            <a:off x="896403" y="3077913"/>
            <a:ext cx="1980147" cy="62324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800">
                <a:solidFill>
                  <a:schemeClr val="lt1"/>
                </a:solidFill>
                <a:latin typeface="Montserrat Light"/>
                <a:ea typeface="Montserrat Light"/>
                <a:cs typeface="Montserrat Light"/>
                <a:sym typeface="Montserrat Light"/>
              </a:rPr>
              <a:t>Lorem ipsum dolor sit amet</a:t>
            </a:r>
            <a:endParaRPr sz="1800">
              <a:solidFill>
                <a:schemeClr val="lt1"/>
              </a:solidFill>
              <a:latin typeface="Montserrat Light"/>
              <a:ea typeface="Montserrat Light"/>
              <a:cs typeface="Montserrat Light"/>
              <a:sym typeface="Montserrat Light"/>
            </a:endParaRPr>
          </a:p>
        </p:txBody>
      </p:sp>
      <p:sp>
        <p:nvSpPr>
          <p:cNvPr id="474" name="Google Shape;474;p45"/>
          <p:cNvSpPr/>
          <p:nvPr/>
        </p:nvSpPr>
        <p:spPr>
          <a:xfrm>
            <a:off x="3748290" y="2199950"/>
            <a:ext cx="1647421" cy="6924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4100">
                <a:solidFill>
                  <a:schemeClr val="lt1"/>
                </a:solidFill>
                <a:latin typeface="Montserrat SemiBold"/>
                <a:ea typeface="Montserrat SemiBold"/>
                <a:cs typeface="Montserrat SemiBold"/>
                <a:sym typeface="Montserrat SemiBold"/>
              </a:rPr>
              <a:t>35%</a:t>
            </a:r>
            <a:endParaRPr sz="4100">
              <a:solidFill>
                <a:schemeClr val="lt1"/>
              </a:solidFill>
              <a:latin typeface="Montserrat SemiBold"/>
              <a:ea typeface="Montserrat SemiBold"/>
              <a:cs typeface="Montserrat SemiBold"/>
              <a:sym typeface="Montserrat SemiBold"/>
            </a:endParaRPr>
          </a:p>
        </p:txBody>
      </p:sp>
      <p:sp>
        <p:nvSpPr>
          <p:cNvPr id="475" name="Google Shape;475;p45"/>
          <p:cNvSpPr/>
          <p:nvPr/>
        </p:nvSpPr>
        <p:spPr>
          <a:xfrm>
            <a:off x="3581926" y="3077913"/>
            <a:ext cx="1980147" cy="62324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800">
                <a:solidFill>
                  <a:schemeClr val="lt1"/>
                </a:solidFill>
                <a:latin typeface="Montserrat Light"/>
                <a:ea typeface="Montserrat Light"/>
                <a:cs typeface="Montserrat Light"/>
                <a:sym typeface="Montserrat Light"/>
              </a:rPr>
              <a:t>Consectetur adipisicing elit</a:t>
            </a:r>
            <a:endParaRPr sz="1800">
              <a:solidFill>
                <a:schemeClr val="lt1"/>
              </a:solidFill>
              <a:latin typeface="Montserrat Light"/>
              <a:ea typeface="Montserrat Light"/>
              <a:cs typeface="Montserrat Light"/>
              <a:sym typeface="Montserrat Light"/>
            </a:endParaRPr>
          </a:p>
        </p:txBody>
      </p:sp>
      <p:sp>
        <p:nvSpPr>
          <p:cNvPr id="476" name="Google Shape;476;p45"/>
          <p:cNvSpPr/>
          <p:nvPr/>
        </p:nvSpPr>
        <p:spPr>
          <a:xfrm>
            <a:off x="6433813" y="2199950"/>
            <a:ext cx="1647421" cy="6924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4100">
                <a:solidFill>
                  <a:schemeClr val="lt1"/>
                </a:solidFill>
                <a:latin typeface="Montserrat SemiBold"/>
                <a:ea typeface="Montserrat SemiBold"/>
                <a:cs typeface="Montserrat SemiBold"/>
                <a:sym typeface="Montserrat SemiBold"/>
              </a:rPr>
              <a:t>22%</a:t>
            </a:r>
            <a:endParaRPr sz="4100">
              <a:solidFill>
                <a:schemeClr val="lt1"/>
              </a:solidFill>
              <a:latin typeface="Montserrat SemiBold"/>
              <a:ea typeface="Montserrat SemiBold"/>
              <a:cs typeface="Montserrat SemiBold"/>
              <a:sym typeface="Montserrat SemiBold"/>
            </a:endParaRPr>
          </a:p>
        </p:txBody>
      </p:sp>
      <p:sp>
        <p:nvSpPr>
          <p:cNvPr id="477" name="Google Shape;477;p45"/>
          <p:cNvSpPr/>
          <p:nvPr/>
        </p:nvSpPr>
        <p:spPr>
          <a:xfrm>
            <a:off x="6267450" y="3077913"/>
            <a:ext cx="1980147" cy="62324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800">
                <a:solidFill>
                  <a:schemeClr val="lt1"/>
                </a:solidFill>
                <a:latin typeface="Montserrat Light"/>
                <a:ea typeface="Montserrat Light"/>
                <a:cs typeface="Montserrat Light"/>
                <a:sym typeface="Montserrat Light"/>
              </a:rPr>
              <a:t>Sed do eiusmod tempor</a:t>
            </a:r>
            <a:endParaRPr sz="1800">
              <a:solidFill>
                <a:schemeClr val="lt1"/>
              </a:solidFill>
              <a:latin typeface="Montserrat Light"/>
              <a:ea typeface="Montserrat Light"/>
              <a:cs typeface="Montserrat Light"/>
              <a:sym typeface="Montserrat Light"/>
            </a:endParaRPr>
          </a:p>
        </p:txBody>
      </p:sp>
      <p:sp>
        <p:nvSpPr>
          <p:cNvPr id="478" name="Google Shape;478;p45"/>
          <p:cNvSpPr/>
          <p:nvPr/>
        </p:nvSpPr>
        <p:spPr>
          <a:xfrm>
            <a:off x="6267450" y="1719710"/>
            <a:ext cx="1980147" cy="2461692"/>
          </a:xfrm>
          <a:prstGeom prst="roundRect">
            <a:avLst>
              <a:gd fmla="val 859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000939"/>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6"/>
          <p:cNvSpPr txBox="1"/>
          <p:nvPr/>
        </p:nvSpPr>
        <p:spPr>
          <a:xfrm>
            <a:off x="676235" y="988067"/>
            <a:ext cx="6178129"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Our Goals</a:t>
            </a:r>
            <a:endParaRPr sz="2100">
              <a:solidFill>
                <a:schemeClr val="lt1"/>
              </a:solidFill>
              <a:latin typeface="Montserrat SemiBold"/>
              <a:ea typeface="Montserrat SemiBold"/>
              <a:cs typeface="Montserrat SemiBold"/>
              <a:sym typeface="Montserrat SemiBold"/>
            </a:endParaRPr>
          </a:p>
        </p:txBody>
      </p:sp>
      <p:sp>
        <p:nvSpPr>
          <p:cNvPr id="484" name="Google Shape;484;p46"/>
          <p:cNvSpPr/>
          <p:nvPr/>
        </p:nvSpPr>
        <p:spPr>
          <a:xfrm>
            <a:off x="3190619" y="2062505"/>
            <a:ext cx="2432254" cy="428626"/>
          </a:xfrm>
          <a:prstGeom prst="rect">
            <a:avLst/>
          </a:prstGeom>
          <a:solidFill>
            <a:srgbClr val="4BF5E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ko" sz="1400">
                <a:solidFill>
                  <a:srgbClr val="4153DE"/>
                </a:solidFill>
                <a:latin typeface="Montserrat SemiBold"/>
                <a:ea typeface="Montserrat SemiBold"/>
                <a:cs typeface="Montserrat SemiBold"/>
                <a:sym typeface="Montserrat SemiBold"/>
              </a:rPr>
              <a:t>20XX</a:t>
            </a:r>
            <a:endParaRPr sz="1400">
              <a:solidFill>
                <a:srgbClr val="4153DE"/>
              </a:solidFill>
              <a:latin typeface="Montserrat SemiBold"/>
              <a:ea typeface="Montserrat SemiBold"/>
              <a:cs typeface="Montserrat SemiBold"/>
              <a:sym typeface="Montserrat SemiBold"/>
            </a:endParaRPr>
          </a:p>
        </p:txBody>
      </p:sp>
      <p:sp>
        <p:nvSpPr>
          <p:cNvPr id="485" name="Google Shape;485;p46"/>
          <p:cNvSpPr/>
          <p:nvPr/>
        </p:nvSpPr>
        <p:spPr>
          <a:xfrm>
            <a:off x="5622873" y="2062505"/>
            <a:ext cx="3521127" cy="42862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ko" sz="1400">
                <a:solidFill>
                  <a:srgbClr val="4153DE"/>
                </a:solidFill>
                <a:latin typeface="Montserrat SemiBold"/>
                <a:ea typeface="Montserrat SemiBold"/>
                <a:cs typeface="Montserrat SemiBold"/>
                <a:sym typeface="Montserrat SemiBold"/>
              </a:rPr>
              <a:t>20XX</a:t>
            </a:r>
            <a:endParaRPr sz="1400">
              <a:solidFill>
                <a:srgbClr val="4153DE"/>
              </a:solidFill>
              <a:latin typeface="Montserrat SemiBold"/>
              <a:ea typeface="Montserrat SemiBold"/>
              <a:cs typeface="Montserrat SemiBold"/>
              <a:sym typeface="Montserrat SemiBold"/>
            </a:endParaRPr>
          </a:p>
        </p:txBody>
      </p:sp>
      <p:sp>
        <p:nvSpPr>
          <p:cNvPr id="486" name="Google Shape;486;p46"/>
          <p:cNvSpPr/>
          <p:nvPr/>
        </p:nvSpPr>
        <p:spPr>
          <a:xfrm>
            <a:off x="758365" y="2062505"/>
            <a:ext cx="2432254" cy="42862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ko" sz="1400">
                <a:solidFill>
                  <a:srgbClr val="4153DE"/>
                </a:solidFill>
                <a:latin typeface="Montserrat SemiBold"/>
                <a:ea typeface="Montserrat SemiBold"/>
                <a:cs typeface="Montserrat SemiBold"/>
                <a:sym typeface="Montserrat SemiBold"/>
              </a:rPr>
              <a:t>20XX</a:t>
            </a:r>
            <a:endParaRPr sz="1400">
              <a:solidFill>
                <a:srgbClr val="4153DE"/>
              </a:solidFill>
              <a:latin typeface="Montserrat SemiBold"/>
              <a:ea typeface="Montserrat SemiBold"/>
              <a:cs typeface="Montserrat SemiBold"/>
              <a:sym typeface="Montserrat SemiBold"/>
            </a:endParaRPr>
          </a:p>
        </p:txBody>
      </p:sp>
      <p:sp>
        <p:nvSpPr>
          <p:cNvPr id="487" name="Google Shape;487;p46"/>
          <p:cNvSpPr txBox="1"/>
          <p:nvPr/>
        </p:nvSpPr>
        <p:spPr>
          <a:xfrm>
            <a:off x="758365" y="2846936"/>
            <a:ext cx="222270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400">
                <a:solidFill>
                  <a:schemeClr val="lt1"/>
                </a:solidFill>
                <a:latin typeface="Montserrat SemiBold"/>
                <a:ea typeface="Montserrat SemiBold"/>
                <a:cs typeface="Montserrat SemiBold"/>
                <a:sym typeface="Montserrat SemiBold"/>
              </a:rPr>
              <a:t>Goal 01.</a:t>
            </a:r>
            <a:endParaRPr sz="1400">
              <a:solidFill>
                <a:schemeClr val="lt1"/>
              </a:solidFill>
              <a:latin typeface="Montserrat SemiBold"/>
              <a:ea typeface="Montserrat SemiBold"/>
              <a:cs typeface="Montserrat SemiBold"/>
              <a:sym typeface="Montserrat SemiBold"/>
            </a:endParaRPr>
          </a:p>
        </p:txBody>
      </p:sp>
      <p:sp>
        <p:nvSpPr>
          <p:cNvPr id="488" name="Google Shape;488;p46"/>
          <p:cNvSpPr txBox="1"/>
          <p:nvPr/>
        </p:nvSpPr>
        <p:spPr>
          <a:xfrm>
            <a:off x="758366" y="3173152"/>
            <a:ext cx="2222706"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a:t>
            </a:r>
            <a:endParaRPr sz="1100"/>
          </a:p>
        </p:txBody>
      </p:sp>
      <p:sp>
        <p:nvSpPr>
          <p:cNvPr id="489" name="Google Shape;489;p46"/>
          <p:cNvSpPr txBox="1"/>
          <p:nvPr/>
        </p:nvSpPr>
        <p:spPr>
          <a:xfrm>
            <a:off x="3190619" y="2846936"/>
            <a:ext cx="222270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400">
                <a:solidFill>
                  <a:schemeClr val="lt1"/>
                </a:solidFill>
                <a:latin typeface="Montserrat SemiBold"/>
                <a:ea typeface="Montserrat SemiBold"/>
                <a:cs typeface="Montserrat SemiBold"/>
                <a:sym typeface="Montserrat SemiBold"/>
              </a:rPr>
              <a:t>Goal 02.</a:t>
            </a:r>
            <a:endParaRPr sz="1100"/>
          </a:p>
        </p:txBody>
      </p:sp>
      <p:sp>
        <p:nvSpPr>
          <p:cNvPr id="490" name="Google Shape;490;p46"/>
          <p:cNvSpPr txBox="1"/>
          <p:nvPr/>
        </p:nvSpPr>
        <p:spPr>
          <a:xfrm>
            <a:off x="3190620" y="3173152"/>
            <a:ext cx="2222706"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a:t>
            </a:r>
            <a:endParaRPr sz="1100"/>
          </a:p>
        </p:txBody>
      </p:sp>
      <p:sp>
        <p:nvSpPr>
          <p:cNvPr id="491" name="Google Shape;491;p46"/>
          <p:cNvSpPr txBox="1"/>
          <p:nvPr/>
        </p:nvSpPr>
        <p:spPr>
          <a:xfrm>
            <a:off x="5622873" y="2846936"/>
            <a:ext cx="222270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400">
                <a:solidFill>
                  <a:schemeClr val="lt1"/>
                </a:solidFill>
                <a:latin typeface="Montserrat SemiBold"/>
                <a:ea typeface="Montserrat SemiBold"/>
                <a:cs typeface="Montserrat SemiBold"/>
                <a:sym typeface="Montserrat SemiBold"/>
              </a:rPr>
              <a:t>Goal 03.</a:t>
            </a:r>
            <a:endParaRPr sz="1100"/>
          </a:p>
        </p:txBody>
      </p:sp>
      <p:sp>
        <p:nvSpPr>
          <p:cNvPr id="492" name="Google Shape;492;p46"/>
          <p:cNvSpPr txBox="1"/>
          <p:nvPr/>
        </p:nvSpPr>
        <p:spPr>
          <a:xfrm>
            <a:off x="5622874" y="3173152"/>
            <a:ext cx="2222706"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47"/>
          <p:cNvPicPr preferRelativeResize="0"/>
          <p:nvPr/>
        </p:nvPicPr>
        <p:blipFill>
          <a:blip r:embed="rId3">
            <a:alphaModFix/>
          </a:blip>
          <a:stretch>
            <a:fillRect/>
          </a:stretch>
        </p:blipFill>
        <p:spPr>
          <a:xfrm>
            <a:off x="1195356" y="1578612"/>
            <a:ext cx="1460400" cy="1460400"/>
          </a:xfrm>
          <a:prstGeom prst="ellipse">
            <a:avLst/>
          </a:prstGeom>
          <a:noFill/>
          <a:ln>
            <a:noFill/>
          </a:ln>
        </p:spPr>
      </p:pic>
      <p:pic>
        <p:nvPicPr>
          <p:cNvPr id="498" name="Google Shape;498;p47"/>
          <p:cNvPicPr preferRelativeResize="0"/>
          <p:nvPr/>
        </p:nvPicPr>
        <p:blipFill>
          <a:blip r:embed="rId3">
            <a:alphaModFix/>
          </a:blip>
          <a:stretch>
            <a:fillRect/>
          </a:stretch>
        </p:blipFill>
        <p:spPr>
          <a:xfrm>
            <a:off x="2959681" y="1578612"/>
            <a:ext cx="1460400" cy="1460400"/>
          </a:xfrm>
          <a:prstGeom prst="ellipse">
            <a:avLst/>
          </a:prstGeom>
          <a:noFill/>
          <a:ln>
            <a:noFill/>
          </a:ln>
        </p:spPr>
      </p:pic>
      <p:pic>
        <p:nvPicPr>
          <p:cNvPr id="499" name="Google Shape;499;p47"/>
          <p:cNvPicPr preferRelativeResize="0"/>
          <p:nvPr/>
        </p:nvPicPr>
        <p:blipFill>
          <a:blip r:embed="rId3">
            <a:alphaModFix/>
          </a:blip>
          <a:stretch>
            <a:fillRect/>
          </a:stretch>
        </p:blipFill>
        <p:spPr>
          <a:xfrm>
            <a:off x="4724006" y="1578612"/>
            <a:ext cx="1460400" cy="1460400"/>
          </a:xfrm>
          <a:prstGeom prst="ellipse">
            <a:avLst/>
          </a:prstGeom>
          <a:noFill/>
          <a:ln>
            <a:noFill/>
          </a:ln>
        </p:spPr>
      </p:pic>
      <p:pic>
        <p:nvPicPr>
          <p:cNvPr id="500" name="Google Shape;500;p47"/>
          <p:cNvPicPr preferRelativeResize="0"/>
          <p:nvPr/>
        </p:nvPicPr>
        <p:blipFill>
          <a:blip r:embed="rId3">
            <a:alphaModFix/>
          </a:blip>
          <a:stretch>
            <a:fillRect/>
          </a:stretch>
        </p:blipFill>
        <p:spPr>
          <a:xfrm>
            <a:off x="6488331" y="1578612"/>
            <a:ext cx="1460400" cy="1460400"/>
          </a:xfrm>
          <a:prstGeom prst="ellipse">
            <a:avLst/>
          </a:prstGeom>
          <a:noFill/>
          <a:ln>
            <a:noFill/>
          </a:ln>
        </p:spPr>
      </p:pic>
      <p:sp>
        <p:nvSpPr>
          <p:cNvPr id="501" name="Google Shape;501;p47"/>
          <p:cNvSpPr txBox="1"/>
          <p:nvPr/>
        </p:nvSpPr>
        <p:spPr>
          <a:xfrm>
            <a:off x="1863544" y="772967"/>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Meet the team</a:t>
            </a:r>
            <a:endParaRPr sz="2100">
              <a:solidFill>
                <a:schemeClr val="lt1"/>
              </a:solidFill>
              <a:latin typeface="Montserrat SemiBold"/>
              <a:ea typeface="Montserrat SemiBold"/>
              <a:cs typeface="Montserrat SemiBold"/>
              <a:sym typeface="Montserrat SemiBold"/>
            </a:endParaRPr>
          </a:p>
        </p:txBody>
      </p:sp>
      <p:sp>
        <p:nvSpPr>
          <p:cNvPr id="502" name="Google Shape;502;p47"/>
          <p:cNvSpPr txBox="1"/>
          <p:nvPr/>
        </p:nvSpPr>
        <p:spPr>
          <a:xfrm>
            <a:off x="1076325" y="3656348"/>
            <a:ext cx="1698378" cy="55399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a:t>
            </a:r>
            <a:endParaRPr sz="1100">
              <a:solidFill>
                <a:schemeClr val="lt1"/>
              </a:solidFill>
              <a:latin typeface="Montserrat Light"/>
              <a:ea typeface="Montserrat Light"/>
              <a:cs typeface="Montserrat Light"/>
              <a:sym typeface="Montserrat Light"/>
            </a:endParaRPr>
          </a:p>
        </p:txBody>
      </p:sp>
      <p:sp>
        <p:nvSpPr>
          <p:cNvPr id="503" name="Google Shape;503;p47"/>
          <p:cNvSpPr/>
          <p:nvPr/>
        </p:nvSpPr>
        <p:spPr>
          <a:xfrm>
            <a:off x="1076324" y="3244267"/>
            <a:ext cx="1698378" cy="2769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100"/>
          </a:p>
        </p:txBody>
      </p:sp>
      <p:sp>
        <p:nvSpPr>
          <p:cNvPr id="504" name="Google Shape;504;p47"/>
          <p:cNvSpPr txBox="1"/>
          <p:nvPr/>
        </p:nvSpPr>
        <p:spPr>
          <a:xfrm>
            <a:off x="2840649" y="3656348"/>
            <a:ext cx="1698378" cy="55399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a:t>
            </a:r>
            <a:endParaRPr sz="1100">
              <a:solidFill>
                <a:schemeClr val="lt1"/>
              </a:solidFill>
              <a:latin typeface="Montserrat Light"/>
              <a:ea typeface="Montserrat Light"/>
              <a:cs typeface="Montserrat Light"/>
              <a:sym typeface="Montserrat Light"/>
            </a:endParaRPr>
          </a:p>
        </p:txBody>
      </p:sp>
      <p:sp>
        <p:nvSpPr>
          <p:cNvPr id="505" name="Google Shape;505;p47"/>
          <p:cNvSpPr/>
          <p:nvPr/>
        </p:nvSpPr>
        <p:spPr>
          <a:xfrm>
            <a:off x="2840648" y="3244267"/>
            <a:ext cx="1698378" cy="2769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100"/>
          </a:p>
        </p:txBody>
      </p:sp>
      <p:sp>
        <p:nvSpPr>
          <p:cNvPr id="506" name="Google Shape;506;p47"/>
          <p:cNvSpPr txBox="1"/>
          <p:nvPr/>
        </p:nvSpPr>
        <p:spPr>
          <a:xfrm>
            <a:off x="4604973" y="3656348"/>
            <a:ext cx="1698378" cy="55399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a:t>
            </a:r>
            <a:endParaRPr sz="1100">
              <a:solidFill>
                <a:schemeClr val="lt1"/>
              </a:solidFill>
              <a:latin typeface="Montserrat Light"/>
              <a:ea typeface="Montserrat Light"/>
              <a:cs typeface="Montserrat Light"/>
              <a:sym typeface="Montserrat Light"/>
            </a:endParaRPr>
          </a:p>
        </p:txBody>
      </p:sp>
      <p:sp>
        <p:nvSpPr>
          <p:cNvPr id="507" name="Google Shape;507;p47"/>
          <p:cNvSpPr/>
          <p:nvPr/>
        </p:nvSpPr>
        <p:spPr>
          <a:xfrm>
            <a:off x="4604972" y="3244267"/>
            <a:ext cx="1698378" cy="2769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100"/>
          </a:p>
        </p:txBody>
      </p:sp>
      <p:sp>
        <p:nvSpPr>
          <p:cNvPr id="508" name="Google Shape;508;p47"/>
          <p:cNvSpPr txBox="1"/>
          <p:nvPr/>
        </p:nvSpPr>
        <p:spPr>
          <a:xfrm>
            <a:off x="6369298" y="3656348"/>
            <a:ext cx="1698378" cy="55399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a:t>
            </a:r>
            <a:endParaRPr sz="1100">
              <a:solidFill>
                <a:schemeClr val="lt1"/>
              </a:solidFill>
              <a:latin typeface="Montserrat Light"/>
              <a:ea typeface="Montserrat Light"/>
              <a:cs typeface="Montserrat Light"/>
              <a:sym typeface="Montserrat Light"/>
            </a:endParaRPr>
          </a:p>
        </p:txBody>
      </p:sp>
      <p:sp>
        <p:nvSpPr>
          <p:cNvPr id="509" name="Google Shape;509;p47"/>
          <p:cNvSpPr/>
          <p:nvPr/>
        </p:nvSpPr>
        <p:spPr>
          <a:xfrm>
            <a:off x="6369297" y="3244267"/>
            <a:ext cx="1698378" cy="2769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8"/>
          <p:cNvSpPr txBox="1"/>
          <p:nvPr/>
        </p:nvSpPr>
        <p:spPr>
          <a:xfrm>
            <a:off x="2381250" y="2639677"/>
            <a:ext cx="4381500" cy="5309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3000">
                <a:solidFill>
                  <a:schemeClr val="lt1"/>
                </a:solidFill>
                <a:latin typeface="Montserrat Light"/>
                <a:ea typeface="Montserrat Light"/>
                <a:cs typeface="Montserrat Light"/>
                <a:sym typeface="Montserrat Light"/>
              </a:rPr>
              <a:t>Break Section</a:t>
            </a:r>
            <a:endParaRPr sz="3000">
              <a:solidFill>
                <a:schemeClr val="lt1"/>
              </a:solidFill>
              <a:latin typeface="Montserrat Light"/>
              <a:ea typeface="Montserrat Light"/>
              <a:cs typeface="Montserrat Light"/>
              <a:sym typeface="Montserrat Light"/>
            </a:endParaRPr>
          </a:p>
        </p:txBody>
      </p:sp>
      <p:sp>
        <p:nvSpPr>
          <p:cNvPr id="515" name="Google Shape;515;p48"/>
          <p:cNvSpPr txBox="1"/>
          <p:nvPr/>
        </p:nvSpPr>
        <p:spPr>
          <a:xfrm>
            <a:off x="2432201" y="3170592"/>
            <a:ext cx="4318488" cy="300082"/>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500">
                <a:solidFill>
                  <a:schemeClr val="lt1"/>
                </a:solidFill>
                <a:latin typeface="Montserrat Light"/>
                <a:ea typeface="Montserrat Light"/>
                <a:cs typeface="Montserrat Light"/>
                <a:sym typeface="Montserrat Light"/>
              </a:rPr>
              <a:t>01:00pm ~ 01:30pm</a:t>
            </a:r>
            <a:endParaRPr sz="1500">
              <a:solidFill>
                <a:schemeClr val="lt1"/>
              </a:solidFill>
              <a:latin typeface="Montserrat Light"/>
              <a:ea typeface="Montserrat Light"/>
              <a:cs typeface="Montserrat Light"/>
              <a:sym typeface="Montserrat Light"/>
            </a:endParaRPr>
          </a:p>
        </p:txBody>
      </p:sp>
      <p:grpSp>
        <p:nvGrpSpPr>
          <p:cNvPr id="516" name="Google Shape;516;p48"/>
          <p:cNvGrpSpPr/>
          <p:nvPr/>
        </p:nvGrpSpPr>
        <p:grpSpPr>
          <a:xfrm>
            <a:off x="4186731" y="1672825"/>
            <a:ext cx="770538" cy="877555"/>
            <a:chOff x="6830083" y="5571172"/>
            <a:chExt cx="342900" cy="390525"/>
          </a:xfrm>
        </p:grpSpPr>
        <p:sp>
          <p:nvSpPr>
            <p:cNvPr id="517" name="Google Shape;517;p48"/>
            <p:cNvSpPr/>
            <p:nvPr/>
          </p:nvSpPr>
          <p:spPr>
            <a:xfrm>
              <a:off x="6830083" y="5571172"/>
              <a:ext cx="342900" cy="390525"/>
            </a:xfrm>
            <a:custGeom>
              <a:rect b="b" l="l" r="r" t="t"/>
              <a:pathLst>
                <a:path extrusionOk="0" h="390525" w="34290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18" name="Google Shape;518;p48"/>
            <p:cNvSpPr/>
            <p:nvPr/>
          </p:nvSpPr>
          <p:spPr>
            <a:xfrm>
              <a:off x="6986102" y="5727308"/>
              <a:ext cx="76200" cy="76200"/>
            </a:xfrm>
            <a:custGeom>
              <a:rect b="b" l="l" r="r" t="t"/>
              <a:pathLst>
                <a:path extrusionOk="0" h="76200" w="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49"/>
          <p:cNvGrpSpPr/>
          <p:nvPr/>
        </p:nvGrpSpPr>
        <p:grpSpPr>
          <a:xfrm>
            <a:off x="339159" y="900267"/>
            <a:ext cx="8297757" cy="4098302"/>
            <a:chOff x="1311073" y="1527797"/>
            <a:chExt cx="9551982" cy="4717770"/>
          </a:xfrm>
        </p:grpSpPr>
        <p:sp>
          <p:nvSpPr>
            <p:cNvPr id="524" name="Google Shape;524;p49"/>
            <p:cNvSpPr/>
            <p:nvPr/>
          </p:nvSpPr>
          <p:spPr>
            <a:xfrm>
              <a:off x="6110077" y="5031784"/>
              <a:ext cx="340376" cy="327769"/>
            </a:xfrm>
            <a:custGeom>
              <a:rect b="b" l="l" r="r" t="t"/>
              <a:pathLst>
                <a:path extrusionOk="0" h="327769" w="340375">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25" name="Google Shape;525;p49"/>
            <p:cNvSpPr/>
            <p:nvPr/>
          </p:nvSpPr>
          <p:spPr>
            <a:xfrm>
              <a:off x="6446870" y="4994343"/>
              <a:ext cx="201704" cy="189098"/>
            </a:xfrm>
            <a:custGeom>
              <a:rect b="b" l="l" r="r" t="t"/>
              <a:pathLst>
                <a:path extrusionOk="0" h="189097" w="201704">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26" name="Google Shape;526;p49"/>
            <p:cNvSpPr/>
            <p:nvPr/>
          </p:nvSpPr>
          <p:spPr>
            <a:xfrm>
              <a:off x="6314376" y="5053720"/>
              <a:ext cx="239524" cy="252130"/>
            </a:xfrm>
            <a:custGeom>
              <a:rect b="b" l="l" r="r" t="t"/>
              <a:pathLst>
                <a:path extrusionOk="0" h="252130" w="239523">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27" name="Google Shape;527;p49"/>
            <p:cNvSpPr/>
            <p:nvPr/>
          </p:nvSpPr>
          <p:spPr>
            <a:xfrm>
              <a:off x="6593358" y="5274964"/>
              <a:ext cx="37820" cy="37820"/>
            </a:xfrm>
            <a:custGeom>
              <a:rect b="b" l="l" r="r" t="t"/>
              <a:pathLst>
                <a:path extrusionOk="0" h="37819" w="37819">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28" name="Google Shape;528;p49"/>
            <p:cNvSpPr/>
            <p:nvPr/>
          </p:nvSpPr>
          <p:spPr>
            <a:xfrm>
              <a:off x="6497296" y="5355017"/>
              <a:ext cx="63033" cy="63033"/>
            </a:xfrm>
            <a:custGeom>
              <a:rect b="b" l="l" r="r" t="t"/>
              <a:pathLst>
                <a:path extrusionOk="0" h="63032" w="63032">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29" name="Google Shape;529;p49"/>
            <p:cNvSpPr/>
            <p:nvPr/>
          </p:nvSpPr>
          <p:spPr>
            <a:xfrm>
              <a:off x="6223105" y="5169195"/>
              <a:ext cx="428621" cy="365589"/>
            </a:xfrm>
            <a:custGeom>
              <a:rect b="b" l="l" r="r" t="t"/>
              <a:pathLst>
                <a:path extrusionOk="0" h="365588" w="428621">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0" name="Google Shape;530;p49"/>
            <p:cNvSpPr/>
            <p:nvPr/>
          </p:nvSpPr>
          <p:spPr>
            <a:xfrm>
              <a:off x="6110277" y="4729354"/>
              <a:ext cx="302556" cy="327769"/>
            </a:xfrm>
            <a:custGeom>
              <a:rect b="b" l="l" r="r" t="t"/>
              <a:pathLst>
                <a:path extrusionOk="0" h="327769" w="302556">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1" name="Google Shape;531;p49"/>
            <p:cNvSpPr/>
            <p:nvPr/>
          </p:nvSpPr>
          <p:spPr>
            <a:xfrm>
              <a:off x="6366063" y="4791000"/>
              <a:ext cx="302556" cy="264737"/>
            </a:xfrm>
            <a:custGeom>
              <a:rect b="b" l="l" r="r" t="t"/>
              <a:pathLst>
                <a:path extrusionOk="0" h="264736" w="302556">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2" name="Google Shape;532;p49"/>
            <p:cNvSpPr/>
            <p:nvPr/>
          </p:nvSpPr>
          <p:spPr>
            <a:xfrm>
              <a:off x="6547470" y="4600264"/>
              <a:ext cx="50426" cy="37820"/>
            </a:xfrm>
            <a:custGeom>
              <a:rect b="b" l="l" r="r" t="t"/>
              <a:pathLst>
                <a:path extrusionOk="0" h="37819" w="50426">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3" name="Google Shape;533;p49"/>
            <p:cNvSpPr/>
            <p:nvPr/>
          </p:nvSpPr>
          <p:spPr>
            <a:xfrm>
              <a:off x="6867297" y="4247380"/>
              <a:ext cx="277343" cy="365589"/>
            </a:xfrm>
            <a:custGeom>
              <a:rect b="b" l="l" r="r" t="t"/>
              <a:pathLst>
                <a:path extrusionOk="0" h="365588" w="277343">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4" name="Google Shape;534;p49"/>
            <p:cNvSpPr/>
            <p:nvPr/>
          </p:nvSpPr>
          <p:spPr>
            <a:xfrm>
              <a:off x="5449444" y="3570513"/>
              <a:ext cx="315163" cy="252130"/>
            </a:xfrm>
            <a:custGeom>
              <a:rect b="b" l="l" r="r" t="t"/>
              <a:pathLst>
                <a:path extrusionOk="0" h="252130" w="315162">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5" name="Google Shape;535;p49"/>
            <p:cNvSpPr/>
            <p:nvPr/>
          </p:nvSpPr>
          <p:spPr>
            <a:xfrm>
              <a:off x="5997339" y="3526158"/>
              <a:ext cx="113459" cy="214311"/>
            </a:xfrm>
            <a:custGeom>
              <a:rect b="b" l="l" r="r" t="t"/>
              <a:pathLst>
                <a:path extrusionOk="0" h="214310" w="113458">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6" name="Google Shape;536;p49"/>
            <p:cNvSpPr/>
            <p:nvPr/>
          </p:nvSpPr>
          <p:spPr>
            <a:xfrm>
              <a:off x="5566553" y="3530716"/>
              <a:ext cx="554686" cy="529473"/>
            </a:xfrm>
            <a:custGeom>
              <a:rect b="b" l="l" r="r" t="t"/>
              <a:pathLst>
                <a:path extrusionOk="0" h="529473" w="554686">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7" name="Google Shape;537;p49"/>
            <p:cNvSpPr/>
            <p:nvPr/>
          </p:nvSpPr>
          <p:spPr>
            <a:xfrm>
              <a:off x="6051101" y="3653894"/>
              <a:ext cx="403408" cy="390802"/>
            </a:xfrm>
            <a:custGeom>
              <a:rect b="b" l="l" r="r" t="t"/>
              <a:pathLst>
                <a:path extrusionOk="0" h="390801" w="403408">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8" name="Google Shape;538;p49"/>
            <p:cNvSpPr/>
            <p:nvPr/>
          </p:nvSpPr>
          <p:spPr>
            <a:xfrm>
              <a:off x="5354643" y="4198601"/>
              <a:ext cx="75639" cy="25213"/>
            </a:xfrm>
            <a:custGeom>
              <a:rect b="b" l="l" r="r" t="t"/>
              <a:pathLst>
                <a:path extrusionOk="0" h="25213" w="75639">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39" name="Google Shape;539;p49"/>
            <p:cNvSpPr/>
            <p:nvPr/>
          </p:nvSpPr>
          <p:spPr>
            <a:xfrm>
              <a:off x="5343734" y="4124833"/>
              <a:ext cx="151278" cy="113459"/>
            </a:xfrm>
            <a:custGeom>
              <a:rect b="b" l="l" r="r" t="t"/>
              <a:pathLst>
                <a:path extrusionOk="0" h="113458" w="151278">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0" name="Google Shape;540;p49"/>
            <p:cNvSpPr/>
            <p:nvPr/>
          </p:nvSpPr>
          <p:spPr>
            <a:xfrm>
              <a:off x="5360316" y="4231354"/>
              <a:ext cx="75639" cy="37820"/>
            </a:xfrm>
            <a:custGeom>
              <a:rect b="b" l="l" r="r" t="t"/>
              <a:pathLst>
                <a:path extrusionOk="0" h="37819" w="75639">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1" name="Google Shape;541;p49"/>
            <p:cNvSpPr/>
            <p:nvPr/>
          </p:nvSpPr>
          <p:spPr>
            <a:xfrm>
              <a:off x="6181125" y="4273038"/>
              <a:ext cx="327769" cy="226917"/>
            </a:xfrm>
            <a:custGeom>
              <a:rect b="b" l="l" r="r" t="t"/>
              <a:pathLst>
                <a:path extrusionOk="0" h="226917" w="327769">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2" name="Google Shape;542;p49"/>
            <p:cNvSpPr/>
            <p:nvPr/>
          </p:nvSpPr>
          <p:spPr>
            <a:xfrm>
              <a:off x="5872374" y="4199406"/>
              <a:ext cx="315163" cy="252130"/>
            </a:xfrm>
            <a:custGeom>
              <a:rect b="b" l="l" r="r" t="t"/>
              <a:pathLst>
                <a:path extrusionOk="0" h="252130" w="315162">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3" name="Google Shape;543;p49"/>
            <p:cNvSpPr/>
            <p:nvPr/>
          </p:nvSpPr>
          <p:spPr>
            <a:xfrm>
              <a:off x="5819949" y="4238303"/>
              <a:ext cx="75639" cy="163885"/>
            </a:xfrm>
            <a:custGeom>
              <a:rect b="b" l="l" r="r" t="t"/>
              <a:pathLst>
                <a:path extrusionOk="0" h="163884" w="75639">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4" name="Google Shape;544;p49"/>
            <p:cNvSpPr/>
            <p:nvPr/>
          </p:nvSpPr>
          <p:spPr>
            <a:xfrm>
              <a:off x="5796627" y="4273218"/>
              <a:ext cx="50426" cy="138672"/>
            </a:xfrm>
            <a:custGeom>
              <a:rect b="b" l="l" r="r" t="t"/>
              <a:pathLst>
                <a:path extrusionOk="0" h="138671" w="50426">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5" name="Google Shape;545;p49"/>
            <p:cNvSpPr/>
            <p:nvPr/>
          </p:nvSpPr>
          <p:spPr>
            <a:xfrm>
              <a:off x="6027452" y="4219169"/>
              <a:ext cx="189098" cy="302556"/>
            </a:xfrm>
            <a:custGeom>
              <a:rect b="b" l="l" r="r" t="t"/>
              <a:pathLst>
                <a:path extrusionOk="0" h="302556" w="189097">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6" name="Google Shape;546;p49"/>
            <p:cNvSpPr/>
            <p:nvPr/>
          </p:nvSpPr>
          <p:spPr>
            <a:xfrm>
              <a:off x="5570968" y="4286345"/>
              <a:ext cx="163885" cy="163885"/>
            </a:xfrm>
            <a:custGeom>
              <a:rect b="b" l="l" r="r" t="t"/>
              <a:pathLst>
                <a:path extrusionOk="0" h="163884" w="163884">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7" name="Google Shape;547;p49"/>
            <p:cNvSpPr/>
            <p:nvPr/>
          </p:nvSpPr>
          <p:spPr>
            <a:xfrm>
              <a:off x="5713024" y="4273755"/>
              <a:ext cx="113459" cy="163885"/>
            </a:xfrm>
            <a:custGeom>
              <a:rect b="b" l="l" r="r" t="t"/>
              <a:pathLst>
                <a:path extrusionOk="0" h="163884" w="113458">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8" name="Google Shape;548;p49"/>
            <p:cNvSpPr/>
            <p:nvPr/>
          </p:nvSpPr>
          <p:spPr>
            <a:xfrm>
              <a:off x="5396119" y="4230893"/>
              <a:ext cx="201704" cy="151278"/>
            </a:xfrm>
            <a:custGeom>
              <a:rect b="b" l="l" r="r" t="t"/>
              <a:pathLst>
                <a:path extrusionOk="0" h="151278" w="201704">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49" name="Google Shape;549;p49"/>
            <p:cNvSpPr/>
            <p:nvPr/>
          </p:nvSpPr>
          <p:spPr>
            <a:xfrm>
              <a:off x="5490793" y="4345234"/>
              <a:ext cx="113459" cy="100852"/>
            </a:xfrm>
            <a:custGeom>
              <a:rect b="b" l="l" r="r" t="t"/>
              <a:pathLst>
                <a:path extrusionOk="0" h="100852" w="113458">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0" name="Google Shape;550;p49"/>
            <p:cNvSpPr/>
            <p:nvPr/>
          </p:nvSpPr>
          <p:spPr>
            <a:xfrm>
              <a:off x="5444780" y="4304515"/>
              <a:ext cx="75639" cy="88246"/>
            </a:xfrm>
            <a:custGeom>
              <a:rect b="b" l="l" r="r" t="t"/>
              <a:pathLst>
                <a:path extrusionOk="0" h="88245" w="75639">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1" name="Google Shape;551;p49"/>
            <p:cNvSpPr/>
            <p:nvPr/>
          </p:nvSpPr>
          <p:spPr>
            <a:xfrm>
              <a:off x="5345188" y="3812610"/>
              <a:ext cx="226917" cy="176491"/>
            </a:xfrm>
            <a:custGeom>
              <a:rect b="b" l="l" r="r" t="t"/>
              <a:pathLst>
                <a:path extrusionOk="0" h="176491" w="226917">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2" name="Google Shape;552;p49"/>
            <p:cNvSpPr/>
            <p:nvPr/>
          </p:nvSpPr>
          <p:spPr>
            <a:xfrm>
              <a:off x="5344914" y="3822695"/>
              <a:ext cx="315163" cy="352982"/>
            </a:xfrm>
            <a:custGeom>
              <a:rect b="b" l="l" r="r" t="t"/>
              <a:pathLst>
                <a:path extrusionOk="0" h="352982" w="315162">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3" name="Google Shape;553;p49"/>
            <p:cNvSpPr/>
            <p:nvPr/>
          </p:nvSpPr>
          <p:spPr>
            <a:xfrm>
              <a:off x="5469236" y="3889005"/>
              <a:ext cx="441228" cy="416015"/>
            </a:xfrm>
            <a:custGeom>
              <a:rect b="b" l="l" r="r" t="t"/>
              <a:pathLst>
                <a:path extrusionOk="0" h="416014" w="441227">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4" name="Google Shape;554;p49"/>
            <p:cNvSpPr/>
            <p:nvPr/>
          </p:nvSpPr>
          <p:spPr>
            <a:xfrm>
              <a:off x="5651148" y="4166064"/>
              <a:ext cx="214311" cy="151278"/>
            </a:xfrm>
            <a:custGeom>
              <a:rect b="b" l="l" r="r" t="t"/>
              <a:pathLst>
                <a:path extrusionOk="0" h="151278" w="214310">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5" name="Google Shape;555;p49"/>
            <p:cNvSpPr/>
            <p:nvPr/>
          </p:nvSpPr>
          <p:spPr>
            <a:xfrm>
              <a:off x="5804202" y="3931993"/>
              <a:ext cx="403408" cy="315163"/>
            </a:xfrm>
            <a:custGeom>
              <a:rect b="b" l="l" r="r" t="t"/>
              <a:pathLst>
                <a:path extrusionOk="0" h="315162" w="403408">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6" name="Google Shape;556;p49"/>
            <p:cNvSpPr/>
            <p:nvPr/>
          </p:nvSpPr>
          <p:spPr>
            <a:xfrm>
              <a:off x="6157299" y="3932119"/>
              <a:ext cx="264737" cy="441228"/>
            </a:xfrm>
            <a:custGeom>
              <a:rect b="b" l="l" r="r" t="t"/>
              <a:pathLst>
                <a:path extrusionOk="0" h="441227" w="264736">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7" name="Google Shape;557;p49"/>
            <p:cNvSpPr/>
            <p:nvPr/>
          </p:nvSpPr>
          <p:spPr>
            <a:xfrm>
              <a:off x="6443103" y="3687931"/>
              <a:ext cx="277343" cy="289950"/>
            </a:xfrm>
            <a:custGeom>
              <a:rect b="b" l="l" r="r" t="t"/>
              <a:pathLst>
                <a:path extrusionOk="0" h="289949" w="277343">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8" name="Google Shape;558;p49"/>
            <p:cNvSpPr/>
            <p:nvPr/>
          </p:nvSpPr>
          <p:spPr>
            <a:xfrm>
              <a:off x="6035100" y="4509875"/>
              <a:ext cx="138672" cy="163885"/>
            </a:xfrm>
            <a:custGeom>
              <a:rect b="b" l="l" r="r" t="t"/>
              <a:pathLst>
                <a:path extrusionOk="0" h="163884" w="138671">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59" name="Google Shape;559;p49"/>
            <p:cNvSpPr/>
            <p:nvPr/>
          </p:nvSpPr>
          <p:spPr>
            <a:xfrm>
              <a:off x="6049289" y="4511136"/>
              <a:ext cx="50426" cy="37820"/>
            </a:xfrm>
            <a:custGeom>
              <a:rect b="b" l="l" r="r" t="t"/>
              <a:pathLst>
                <a:path extrusionOk="0" h="37819" w="50426">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0" name="Google Shape;560;p49"/>
            <p:cNvSpPr/>
            <p:nvPr/>
          </p:nvSpPr>
          <p:spPr>
            <a:xfrm>
              <a:off x="6094266" y="4472182"/>
              <a:ext cx="189098" cy="226917"/>
            </a:xfrm>
            <a:custGeom>
              <a:rect b="b" l="l" r="r" t="t"/>
              <a:pathLst>
                <a:path extrusionOk="0" h="226917" w="189097">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1" name="Google Shape;561;p49"/>
            <p:cNvSpPr/>
            <p:nvPr/>
          </p:nvSpPr>
          <p:spPr>
            <a:xfrm>
              <a:off x="6368825" y="3936405"/>
              <a:ext cx="428621" cy="542080"/>
            </a:xfrm>
            <a:custGeom>
              <a:rect b="b" l="l" r="r" t="t"/>
              <a:pathLst>
                <a:path extrusionOk="0" h="542079" w="428621">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2" name="Google Shape;562;p49"/>
            <p:cNvSpPr/>
            <p:nvPr/>
          </p:nvSpPr>
          <p:spPr>
            <a:xfrm>
              <a:off x="6888834" y="4229381"/>
              <a:ext cx="50426" cy="50426"/>
            </a:xfrm>
            <a:custGeom>
              <a:rect b="b" l="l" r="r" t="t"/>
              <a:pathLst>
                <a:path extrusionOk="0" h="50426" w="50426">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3" name="Google Shape;563;p49"/>
            <p:cNvSpPr/>
            <p:nvPr/>
          </p:nvSpPr>
          <p:spPr>
            <a:xfrm>
              <a:off x="6748733" y="4083775"/>
              <a:ext cx="176491" cy="151278"/>
            </a:xfrm>
            <a:custGeom>
              <a:rect b="b" l="l" r="r" t="t"/>
              <a:pathLst>
                <a:path extrusionOk="0" h="151278" w="176491">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4" name="Google Shape;564;p49"/>
            <p:cNvSpPr/>
            <p:nvPr/>
          </p:nvSpPr>
          <p:spPr>
            <a:xfrm>
              <a:off x="6655995" y="4171121"/>
              <a:ext cx="390802" cy="302556"/>
            </a:xfrm>
            <a:custGeom>
              <a:rect b="b" l="l" r="r" t="t"/>
              <a:pathLst>
                <a:path extrusionOk="0" h="302556" w="390801">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5" name="Google Shape;565;p49"/>
            <p:cNvSpPr/>
            <p:nvPr/>
          </p:nvSpPr>
          <p:spPr>
            <a:xfrm>
              <a:off x="6716145" y="3601166"/>
              <a:ext cx="37820" cy="50426"/>
            </a:xfrm>
            <a:custGeom>
              <a:rect b="b" l="l" r="r" t="t"/>
              <a:pathLst>
                <a:path extrusionOk="0" h="50426" w="37819">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6" name="Google Shape;566;p49"/>
            <p:cNvSpPr/>
            <p:nvPr/>
          </p:nvSpPr>
          <p:spPr>
            <a:xfrm>
              <a:off x="6728626" y="3526694"/>
              <a:ext cx="176491" cy="138672"/>
            </a:xfrm>
            <a:custGeom>
              <a:rect b="b" l="l" r="r" t="t"/>
              <a:pathLst>
                <a:path extrusionOk="0" h="138671" w="176491">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7" name="Google Shape;567;p49"/>
            <p:cNvSpPr/>
            <p:nvPr/>
          </p:nvSpPr>
          <p:spPr>
            <a:xfrm>
              <a:off x="9121858" y="3494295"/>
              <a:ext cx="88246" cy="126065"/>
            </a:xfrm>
            <a:custGeom>
              <a:rect b="b" l="l" r="r" t="t"/>
              <a:pathLst>
                <a:path extrusionOk="0" h="126065" w="88245">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8" name="Google Shape;568;p49"/>
            <p:cNvSpPr/>
            <p:nvPr/>
          </p:nvSpPr>
          <p:spPr>
            <a:xfrm>
              <a:off x="8125687" y="3856368"/>
              <a:ext cx="113459" cy="151278"/>
            </a:xfrm>
            <a:custGeom>
              <a:rect b="b" l="l" r="r" t="t"/>
              <a:pathLst>
                <a:path extrusionOk="0" h="151278" w="113458">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69" name="Google Shape;569;p49"/>
            <p:cNvSpPr/>
            <p:nvPr/>
          </p:nvSpPr>
          <p:spPr>
            <a:xfrm>
              <a:off x="7609568" y="3582919"/>
              <a:ext cx="731177" cy="768997"/>
            </a:xfrm>
            <a:custGeom>
              <a:rect b="b" l="l" r="r" t="t"/>
              <a:pathLst>
                <a:path extrusionOk="0" h="768996" w="731177">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0" name="Google Shape;570;p49"/>
            <p:cNvSpPr/>
            <p:nvPr/>
          </p:nvSpPr>
          <p:spPr>
            <a:xfrm>
              <a:off x="8120384" y="3040377"/>
              <a:ext cx="832029" cy="352982"/>
            </a:xfrm>
            <a:custGeom>
              <a:rect b="b" l="l" r="r" t="t"/>
              <a:pathLst>
                <a:path extrusionOk="0" h="352982" w="832029">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1" name="Google Shape;571;p49"/>
            <p:cNvSpPr/>
            <p:nvPr/>
          </p:nvSpPr>
          <p:spPr>
            <a:xfrm>
              <a:off x="6713750" y="3667711"/>
              <a:ext cx="12607" cy="37820"/>
            </a:xfrm>
            <a:custGeom>
              <a:rect b="b" l="l" r="r" t="t"/>
              <a:pathLst>
                <a:path extrusionOk="0" h="37819" w="12606">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2" name="Google Shape;572;p49"/>
            <p:cNvSpPr/>
            <p:nvPr/>
          </p:nvSpPr>
          <p:spPr>
            <a:xfrm>
              <a:off x="6690806" y="3644565"/>
              <a:ext cx="37820" cy="113459"/>
            </a:xfrm>
            <a:custGeom>
              <a:rect b="b" l="l" r="r" t="t"/>
              <a:pathLst>
                <a:path extrusionOk="0" h="113458" w="37819">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3" name="Google Shape;573;p49"/>
            <p:cNvSpPr/>
            <p:nvPr/>
          </p:nvSpPr>
          <p:spPr>
            <a:xfrm>
              <a:off x="6711481" y="3642800"/>
              <a:ext cx="113459" cy="126065"/>
            </a:xfrm>
            <a:custGeom>
              <a:rect b="b" l="l" r="r" t="t"/>
              <a:pathLst>
                <a:path extrusionOk="0" h="126065" w="113458">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4" name="Google Shape;574;p49"/>
            <p:cNvSpPr/>
            <p:nvPr/>
          </p:nvSpPr>
          <p:spPr>
            <a:xfrm>
              <a:off x="7639010" y="3341606"/>
              <a:ext cx="289950" cy="126065"/>
            </a:xfrm>
            <a:custGeom>
              <a:rect b="b" l="l" r="r" t="t"/>
              <a:pathLst>
                <a:path extrusionOk="0" h="126065" w="289949">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5" name="Google Shape;575;p49"/>
            <p:cNvSpPr/>
            <p:nvPr/>
          </p:nvSpPr>
          <p:spPr>
            <a:xfrm>
              <a:off x="6843471" y="3325702"/>
              <a:ext cx="176491" cy="75639"/>
            </a:xfrm>
            <a:custGeom>
              <a:rect b="b" l="l" r="r" t="t"/>
              <a:pathLst>
                <a:path extrusionOk="0" h="75639" w="176491">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6" name="Google Shape;576;p49"/>
            <p:cNvSpPr/>
            <p:nvPr/>
          </p:nvSpPr>
          <p:spPr>
            <a:xfrm>
              <a:off x="6479395" y="3374407"/>
              <a:ext cx="491654" cy="189098"/>
            </a:xfrm>
            <a:custGeom>
              <a:rect b="b" l="l" r="r" t="t"/>
              <a:pathLst>
                <a:path extrusionOk="0" h="189097" w="491653">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7" name="Google Shape;577;p49"/>
            <p:cNvSpPr/>
            <p:nvPr/>
          </p:nvSpPr>
          <p:spPr>
            <a:xfrm>
              <a:off x="7868506" y="3571175"/>
              <a:ext cx="63033" cy="50426"/>
            </a:xfrm>
            <a:custGeom>
              <a:rect b="b" l="l" r="r" t="t"/>
              <a:pathLst>
                <a:path extrusionOk="0" h="50426" w="63032">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8" name="Google Shape;578;p49"/>
            <p:cNvSpPr/>
            <p:nvPr/>
          </p:nvSpPr>
          <p:spPr>
            <a:xfrm>
              <a:off x="9066754" y="3349951"/>
              <a:ext cx="176491" cy="163885"/>
            </a:xfrm>
            <a:custGeom>
              <a:rect b="b" l="l" r="r" t="t"/>
              <a:pathLst>
                <a:path extrusionOk="0" h="163884" w="176491">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79" name="Google Shape;579;p49"/>
            <p:cNvSpPr/>
            <p:nvPr/>
          </p:nvSpPr>
          <p:spPr>
            <a:xfrm>
              <a:off x="7924479" y="3738742"/>
              <a:ext cx="201704" cy="113459"/>
            </a:xfrm>
            <a:custGeom>
              <a:rect b="b" l="l" r="r" t="t"/>
              <a:pathLst>
                <a:path extrusionOk="0" h="113458" w="201704">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0" name="Google Shape;580;p49"/>
            <p:cNvSpPr/>
            <p:nvPr/>
          </p:nvSpPr>
          <p:spPr>
            <a:xfrm>
              <a:off x="8219723" y="3793324"/>
              <a:ext cx="226917" cy="491654"/>
            </a:xfrm>
            <a:custGeom>
              <a:rect b="b" l="l" r="r" t="t"/>
              <a:pathLst>
                <a:path extrusionOk="0" h="491653" w="226917">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1" name="Google Shape;581;p49"/>
            <p:cNvSpPr/>
            <p:nvPr/>
          </p:nvSpPr>
          <p:spPr>
            <a:xfrm>
              <a:off x="8142697" y="3800881"/>
              <a:ext cx="75639" cy="37820"/>
            </a:xfrm>
            <a:custGeom>
              <a:rect b="b" l="l" r="r" t="t"/>
              <a:pathLst>
                <a:path extrusionOk="0" h="37819" w="75639">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2" name="Google Shape;582;p49"/>
            <p:cNvSpPr/>
            <p:nvPr/>
          </p:nvSpPr>
          <p:spPr>
            <a:xfrm>
              <a:off x="8475635" y="3941077"/>
              <a:ext cx="189098" cy="403408"/>
            </a:xfrm>
            <a:custGeom>
              <a:rect b="b" l="l" r="r" t="t"/>
              <a:pathLst>
                <a:path extrusionOk="0" h="403408" w="189097">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3" name="Google Shape;583;p49"/>
            <p:cNvSpPr/>
            <p:nvPr/>
          </p:nvSpPr>
          <p:spPr>
            <a:xfrm>
              <a:off x="8480828" y="4184123"/>
              <a:ext cx="151278" cy="113459"/>
            </a:xfrm>
            <a:custGeom>
              <a:rect b="b" l="l" r="r" t="t"/>
              <a:pathLst>
                <a:path extrusionOk="0" h="113458" w="151278">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4" name="Google Shape;584;p49"/>
            <p:cNvSpPr/>
            <p:nvPr/>
          </p:nvSpPr>
          <p:spPr>
            <a:xfrm>
              <a:off x="8423066" y="3966283"/>
              <a:ext cx="189098" cy="239524"/>
            </a:xfrm>
            <a:custGeom>
              <a:rect b="b" l="l" r="r" t="t"/>
              <a:pathLst>
                <a:path extrusionOk="0" h="239523" w="189097">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5" name="Google Shape;585;p49"/>
            <p:cNvSpPr/>
            <p:nvPr/>
          </p:nvSpPr>
          <p:spPr>
            <a:xfrm>
              <a:off x="8355117" y="4018348"/>
              <a:ext cx="214311" cy="403408"/>
            </a:xfrm>
            <a:custGeom>
              <a:rect b="b" l="l" r="r" t="t"/>
              <a:pathLst>
                <a:path extrusionOk="0" h="403408" w="214310">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6" name="Google Shape;586;p49"/>
            <p:cNvSpPr/>
            <p:nvPr/>
          </p:nvSpPr>
          <p:spPr>
            <a:xfrm>
              <a:off x="6174969" y="2932035"/>
              <a:ext cx="252130" cy="201704"/>
            </a:xfrm>
            <a:custGeom>
              <a:rect b="b" l="l" r="r" t="t"/>
              <a:pathLst>
                <a:path extrusionOk="0" h="201704" w="252130">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7" name="Google Shape;587;p49"/>
            <p:cNvSpPr/>
            <p:nvPr/>
          </p:nvSpPr>
          <p:spPr>
            <a:xfrm>
              <a:off x="6211393" y="3270531"/>
              <a:ext cx="88246" cy="88246"/>
            </a:xfrm>
            <a:custGeom>
              <a:rect b="b" l="l" r="r" t="t"/>
              <a:pathLst>
                <a:path extrusionOk="0" h="88245" w="88245">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8" name="Google Shape;588;p49"/>
            <p:cNvSpPr/>
            <p:nvPr/>
          </p:nvSpPr>
          <p:spPr>
            <a:xfrm>
              <a:off x="6163098" y="3226281"/>
              <a:ext cx="138672" cy="126065"/>
            </a:xfrm>
            <a:custGeom>
              <a:rect b="b" l="l" r="r" t="t"/>
              <a:pathLst>
                <a:path extrusionOk="0" h="126065" w="138671">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89" name="Google Shape;589;p49"/>
            <p:cNvSpPr/>
            <p:nvPr/>
          </p:nvSpPr>
          <p:spPr>
            <a:xfrm>
              <a:off x="6300887" y="3355876"/>
              <a:ext cx="50426" cy="100852"/>
            </a:xfrm>
            <a:custGeom>
              <a:rect b="b" l="l" r="r" t="t"/>
              <a:pathLst>
                <a:path extrusionOk="0" h="100852" w="50426">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0" name="Google Shape;590;p49"/>
            <p:cNvSpPr/>
            <p:nvPr/>
          </p:nvSpPr>
          <p:spPr>
            <a:xfrm>
              <a:off x="6056285" y="3141061"/>
              <a:ext cx="189098" cy="88246"/>
            </a:xfrm>
            <a:custGeom>
              <a:rect b="b" l="l" r="r" t="t"/>
              <a:pathLst>
                <a:path extrusionOk="0" h="88245" w="189097">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1" name="Google Shape;591;p49"/>
            <p:cNvSpPr/>
            <p:nvPr/>
          </p:nvSpPr>
          <p:spPr>
            <a:xfrm>
              <a:off x="6224744" y="3153382"/>
              <a:ext cx="163885" cy="100852"/>
            </a:xfrm>
            <a:custGeom>
              <a:rect b="b" l="l" r="r" t="t"/>
              <a:pathLst>
                <a:path extrusionOk="0" h="100852" w="163884">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2" name="Google Shape;592;p49"/>
            <p:cNvSpPr/>
            <p:nvPr/>
          </p:nvSpPr>
          <p:spPr>
            <a:xfrm>
              <a:off x="6127470" y="3071725"/>
              <a:ext cx="163885" cy="88246"/>
            </a:xfrm>
            <a:custGeom>
              <a:rect b="b" l="l" r="r" t="t"/>
              <a:pathLst>
                <a:path extrusionOk="0" h="88245" w="163884">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3" name="Google Shape;593;p49"/>
            <p:cNvSpPr/>
            <p:nvPr/>
          </p:nvSpPr>
          <p:spPr>
            <a:xfrm>
              <a:off x="6242897" y="3123034"/>
              <a:ext cx="151278" cy="63033"/>
            </a:xfrm>
            <a:custGeom>
              <a:rect b="b" l="l" r="r" t="t"/>
              <a:pathLst>
                <a:path extrusionOk="0" h="63032" w="151278">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4" name="Google Shape;594;p49"/>
            <p:cNvSpPr/>
            <p:nvPr/>
          </p:nvSpPr>
          <p:spPr>
            <a:xfrm>
              <a:off x="5543854" y="3372346"/>
              <a:ext cx="88246" cy="163885"/>
            </a:xfrm>
            <a:custGeom>
              <a:rect b="b" l="l" r="r" t="t"/>
              <a:pathLst>
                <a:path extrusionOk="0" h="163884" w="88245">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5" name="Google Shape;595;p49"/>
            <p:cNvSpPr/>
            <p:nvPr/>
          </p:nvSpPr>
          <p:spPr>
            <a:xfrm>
              <a:off x="5883990" y="2985623"/>
              <a:ext cx="100852" cy="88246"/>
            </a:xfrm>
            <a:custGeom>
              <a:rect b="b" l="l" r="r" t="t"/>
              <a:pathLst>
                <a:path extrusionOk="0" h="88245" w="100852">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6" name="Google Shape;596;p49"/>
            <p:cNvSpPr/>
            <p:nvPr/>
          </p:nvSpPr>
          <p:spPr>
            <a:xfrm>
              <a:off x="5953773" y="3103998"/>
              <a:ext cx="12607" cy="25213"/>
            </a:xfrm>
            <a:custGeom>
              <a:rect b="b" l="l" r="r" t="t"/>
              <a:pathLst>
                <a:path extrusionOk="0" h="25213" w="12606">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7" name="Google Shape;597;p49"/>
            <p:cNvSpPr/>
            <p:nvPr/>
          </p:nvSpPr>
          <p:spPr>
            <a:xfrm>
              <a:off x="5866341" y="3055499"/>
              <a:ext cx="100852" cy="75639"/>
            </a:xfrm>
            <a:custGeom>
              <a:rect b="b" l="l" r="r" t="t"/>
              <a:pathLst>
                <a:path extrusionOk="0" h="75639" w="100852">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8" name="Google Shape;598;p49"/>
            <p:cNvSpPr/>
            <p:nvPr/>
          </p:nvSpPr>
          <p:spPr>
            <a:xfrm>
              <a:off x="6334644" y="3164005"/>
              <a:ext cx="239524" cy="151278"/>
            </a:xfrm>
            <a:custGeom>
              <a:rect b="b" l="l" r="r" t="t"/>
              <a:pathLst>
                <a:path extrusionOk="0" h="151278" w="239523">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599" name="Google Shape;599;p49"/>
            <p:cNvSpPr/>
            <p:nvPr/>
          </p:nvSpPr>
          <p:spPr>
            <a:xfrm>
              <a:off x="6500826" y="3159182"/>
              <a:ext cx="75639" cy="100852"/>
            </a:xfrm>
            <a:custGeom>
              <a:rect b="b" l="l" r="r" t="t"/>
              <a:pathLst>
                <a:path extrusionOk="0" h="100852" w="75639">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0" name="Google Shape;600;p49"/>
            <p:cNvSpPr/>
            <p:nvPr/>
          </p:nvSpPr>
          <p:spPr>
            <a:xfrm>
              <a:off x="6380888" y="3305072"/>
              <a:ext cx="163885" cy="88246"/>
            </a:xfrm>
            <a:custGeom>
              <a:rect b="b" l="l" r="r" t="t"/>
              <a:pathLst>
                <a:path extrusionOk="0" h="88245" w="163884">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1" name="Google Shape;601;p49"/>
            <p:cNvSpPr/>
            <p:nvPr/>
          </p:nvSpPr>
          <p:spPr>
            <a:xfrm>
              <a:off x="6333232" y="3361297"/>
              <a:ext cx="75639" cy="50426"/>
            </a:xfrm>
            <a:custGeom>
              <a:rect b="b" l="l" r="r" t="t"/>
              <a:pathLst>
                <a:path extrusionOk="0" h="50426" w="75639">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2" name="Google Shape;602;p49"/>
            <p:cNvSpPr/>
            <p:nvPr/>
          </p:nvSpPr>
          <p:spPr>
            <a:xfrm>
              <a:off x="6379300" y="3023058"/>
              <a:ext cx="466441" cy="264737"/>
            </a:xfrm>
            <a:custGeom>
              <a:rect b="b" l="l" r="r" t="t"/>
              <a:pathLst>
                <a:path extrusionOk="0" h="264736" w="466440">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3" name="Google Shape;603;p49"/>
            <p:cNvSpPr/>
            <p:nvPr/>
          </p:nvSpPr>
          <p:spPr>
            <a:xfrm>
              <a:off x="6405899" y="2881871"/>
              <a:ext cx="252130" cy="176491"/>
            </a:xfrm>
            <a:custGeom>
              <a:rect b="b" l="l" r="r" t="t"/>
              <a:pathLst>
                <a:path extrusionOk="0" h="176491" w="252130">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4" name="Google Shape;604;p49"/>
            <p:cNvSpPr/>
            <p:nvPr/>
          </p:nvSpPr>
          <p:spPr>
            <a:xfrm>
              <a:off x="6345968" y="2810562"/>
              <a:ext cx="189098" cy="88246"/>
            </a:xfrm>
            <a:custGeom>
              <a:rect b="b" l="l" r="r" t="t"/>
              <a:pathLst>
                <a:path extrusionOk="0" h="88245" w="189097">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5" name="Google Shape;605;p49"/>
            <p:cNvSpPr/>
            <p:nvPr/>
          </p:nvSpPr>
          <p:spPr>
            <a:xfrm>
              <a:off x="6344499" y="2872375"/>
              <a:ext cx="151278" cy="88246"/>
            </a:xfrm>
            <a:custGeom>
              <a:rect b="b" l="l" r="r" t="t"/>
              <a:pathLst>
                <a:path extrusionOk="0" h="88245" w="151278">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6" name="Google Shape;606;p49"/>
            <p:cNvSpPr/>
            <p:nvPr/>
          </p:nvSpPr>
          <p:spPr>
            <a:xfrm>
              <a:off x="5964852" y="3188137"/>
              <a:ext cx="113459" cy="63033"/>
            </a:xfrm>
            <a:custGeom>
              <a:rect b="b" l="l" r="r" t="t"/>
              <a:pathLst>
                <a:path extrusionOk="0" h="63032" w="113458">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7" name="Google Shape;607;p49"/>
            <p:cNvSpPr/>
            <p:nvPr/>
          </p:nvSpPr>
          <p:spPr>
            <a:xfrm>
              <a:off x="5961347" y="2934188"/>
              <a:ext cx="239524" cy="264737"/>
            </a:xfrm>
            <a:custGeom>
              <a:rect b="b" l="l" r="r" t="t"/>
              <a:pathLst>
                <a:path extrusionOk="0" h="264736" w="239523">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8" name="Google Shape;608;p49"/>
            <p:cNvSpPr/>
            <p:nvPr/>
          </p:nvSpPr>
          <p:spPr>
            <a:xfrm>
              <a:off x="6348162" y="2292897"/>
              <a:ext cx="277343" cy="441228"/>
            </a:xfrm>
            <a:custGeom>
              <a:rect b="b" l="l" r="r" t="t"/>
              <a:pathLst>
                <a:path extrusionOk="0" h="441227" w="277343">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09" name="Google Shape;609;p49"/>
            <p:cNvSpPr/>
            <p:nvPr/>
          </p:nvSpPr>
          <p:spPr>
            <a:xfrm>
              <a:off x="6705052" y="3681432"/>
              <a:ext cx="554686" cy="441228"/>
            </a:xfrm>
            <a:custGeom>
              <a:rect b="b" l="l" r="r" t="t"/>
              <a:pathLst>
                <a:path extrusionOk="0" h="441227" w="554686">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0" name="Google Shape;610;p49"/>
            <p:cNvSpPr/>
            <p:nvPr/>
          </p:nvSpPr>
          <p:spPr>
            <a:xfrm>
              <a:off x="7164181" y="3886610"/>
              <a:ext cx="214311" cy="239524"/>
            </a:xfrm>
            <a:custGeom>
              <a:rect b="b" l="l" r="r" t="t"/>
              <a:pathLst>
                <a:path extrusionOk="0" h="239523" w="214310">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1" name="Google Shape;611;p49"/>
            <p:cNvSpPr/>
            <p:nvPr/>
          </p:nvSpPr>
          <p:spPr>
            <a:xfrm>
              <a:off x="7130143" y="3860974"/>
              <a:ext cx="25213" cy="37820"/>
            </a:xfrm>
            <a:custGeom>
              <a:rect b="b" l="l" r="r" t="t"/>
              <a:pathLst>
                <a:path extrusionOk="0" h="37819" w="25213">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2" name="Google Shape;612;p49"/>
            <p:cNvSpPr/>
            <p:nvPr/>
          </p:nvSpPr>
          <p:spPr>
            <a:xfrm>
              <a:off x="7163298" y="3854080"/>
              <a:ext cx="126065" cy="100852"/>
            </a:xfrm>
            <a:custGeom>
              <a:rect b="b" l="l" r="r" t="t"/>
              <a:pathLst>
                <a:path extrusionOk="0" h="100852" w="126065">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3" name="Google Shape;613;p49"/>
            <p:cNvSpPr/>
            <p:nvPr/>
          </p:nvSpPr>
          <p:spPr>
            <a:xfrm>
              <a:off x="8417267" y="4396417"/>
              <a:ext cx="516867" cy="151278"/>
            </a:xfrm>
            <a:custGeom>
              <a:rect b="b" l="l" r="r" t="t"/>
              <a:pathLst>
                <a:path extrusionOk="0" h="151278" w="516866">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4" name="Google Shape;614;p49"/>
            <p:cNvSpPr/>
            <p:nvPr/>
          </p:nvSpPr>
          <p:spPr>
            <a:xfrm>
              <a:off x="8791302" y="4448355"/>
              <a:ext cx="37820" cy="25213"/>
            </a:xfrm>
            <a:custGeom>
              <a:rect b="b" l="l" r="r" t="t"/>
              <a:pathLst>
                <a:path extrusionOk="0" h="25213" w="37819">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5" name="Google Shape;615;p49"/>
            <p:cNvSpPr/>
            <p:nvPr/>
          </p:nvSpPr>
          <p:spPr>
            <a:xfrm>
              <a:off x="6814980" y="3520703"/>
              <a:ext cx="252130" cy="252130"/>
            </a:xfrm>
            <a:custGeom>
              <a:rect b="b" l="l" r="r" t="t"/>
              <a:pathLst>
                <a:path extrusionOk="0" h="252130" w="25213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6" name="Google Shape;616;p49"/>
            <p:cNvSpPr/>
            <p:nvPr/>
          </p:nvSpPr>
          <p:spPr>
            <a:xfrm>
              <a:off x="7022736" y="3739849"/>
              <a:ext cx="50426" cy="50426"/>
            </a:xfrm>
            <a:custGeom>
              <a:rect b="b" l="l" r="r" t="t"/>
              <a:pathLst>
                <a:path extrusionOk="0" h="50426" w="50426">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7" name="Google Shape;617;p49"/>
            <p:cNvSpPr/>
            <p:nvPr/>
          </p:nvSpPr>
          <p:spPr>
            <a:xfrm>
              <a:off x="5671165" y="3071221"/>
              <a:ext cx="378195" cy="315163"/>
            </a:xfrm>
            <a:custGeom>
              <a:rect b="b" l="l" r="r" t="t"/>
              <a:pathLst>
                <a:path extrusionOk="0" h="315162" w="378195">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8" name="Google Shape;618;p49"/>
            <p:cNvSpPr/>
            <p:nvPr/>
          </p:nvSpPr>
          <p:spPr>
            <a:xfrm>
              <a:off x="3388155" y="4184753"/>
              <a:ext cx="63033" cy="37820"/>
            </a:xfrm>
            <a:custGeom>
              <a:rect b="b" l="l" r="r" t="t"/>
              <a:pathLst>
                <a:path extrusionOk="0" h="37819" w="63032">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19" name="Google Shape;619;p49"/>
            <p:cNvSpPr/>
            <p:nvPr/>
          </p:nvSpPr>
          <p:spPr>
            <a:xfrm>
              <a:off x="3408073" y="4139470"/>
              <a:ext cx="163885" cy="88246"/>
            </a:xfrm>
            <a:custGeom>
              <a:rect b="b" l="l" r="r" t="t"/>
              <a:pathLst>
                <a:path extrusionOk="0" h="88245" w="163884">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0" name="Google Shape;620;p49"/>
            <p:cNvSpPr/>
            <p:nvPr/>
          </p:nvSpPr>
          <p:spPr>
            <a:xfrm>
              <a:off x="2670340" y="3665996"/>
              <a:ext cx="806816" cy="504260"/>
            </a:xfrm>
            <a:custGeom>
              <a:rect b="b" l="l" r="r" t="t"/>
              <a:pathLst>
                <a:path extrusionOk="0" h="504260" w="806816">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1" name="Google Shape;621;p49"/>
            <p:cNvSpPr/>
            <p:nvPr/>
          </p:nvSpPr>
          <p:spPr>
            <a:xfrm>
              <a:off x="3321340" y="4090961"/>
              <a:ext cx="113459" cy="113459"/>
            </a:xfrm>
            <a:custGeom>
              <a:rect b="b" l="l" r="r" t="t"/>
              <a:pathLst>
                <a:path extrusionOk="0" h="113458" w="113458">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2" name="Google Shape;622;p49"/>
            <p:cNvSpPr/>
            <p:nvPr/>
          </p:nvSpPr>
          <p:spPr>
            <a:xfrm>
              <a:off x="3410468" y="4074561"/>
              <a:ext cx="37820" cy="63033"/>
            </a:xfrm>
            <a:custGeom>
              <a:rect b="b" l="l" r="r" t="t"/>
              <a:pathLst>
                <a:path extrusionOk="0" h="63032" w="37819">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3" name="Google Shape;623;p49"/>
            <p:cNvSpPr/>
            <p:nvPr/>
          </p:nvSpPr>
          <p:spPr>
            <a:xfrm>
              <a:off x="3802702" y="4027738"/>
              <a:ext cx="75639" cy="63033"/>
            </a:xfrm>
            <a:custGeom>
              <a:rect b="b" l="l" r="r" t="t"/>
              <a:pathLst>
                <a:path extrusionOk="0" h="63032" w="75639">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4" name="Google Shape;624;p49"/>
            <p:cNvSpPr/>
            <p:nvPr/>
          </p:nvSpPr>
          <p:spPr>
            <a:xfrm>
              <a:off x="3873883" y="4037131"/>
              <a:ext cx="88246" cy="50426"/>
            </a:xfrm>
            <a:custGeom>
              <a:rect b="b" l="l" r="r" t="t"/>
              <a:pathLst>
                <a:path extrusionOk="0" h="50426" w="88245">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5" name="Google Shape;625;p49"/>
            <p:cNvSpPr/>
            <p:nvPr/>
          </p:nvSpPr>
          <p:spPr>
            <a:xfrm>
              <a:off x="3458240" y="4168476"/>
              <a:ext cx="113459" cy="113459"/>
            </a:xfrm>
            <a:custGeom>
              <a:rect b="b" l="l" r="r" t="t"/>
              <a:pathLst>
                <a:path extrusionOk="0" h="113458" w="113458">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6" name="Google Shape;626;p49"/>
            <p:cNvSpPr/>
            <p:nvPr/>
          </p:nvSpPr>
          <p:spPr>
            <a:xfrm>
              <a:off x="3819560" y="4434737"/>
              <a:ext cx="1046340" cy="1071553"/>
            </a:xfrm>
            <a:custGeom>
              <a:rect b="b" l="l" r="r" t="t"/>
              <a:pathLst>
                <a:path extrusionOk="0" h="1071552" w="1046339">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7" name="Google Shape;627;p49"/>
            <p:cNvSpPr/>
            <p:nvPr/>
          </p:nvSpPr>
          <p:spPr>
            <a:xfrm>
              <a:off x="4232619" y="5406546"/>
              <a:ext cx="126065" cy="138672"/>
            </a:xfrm>
            <a:custGeom>
              <a:rect b="b" l="l" r="r" t="t"/>
              <a:pathLst>
                <a:path extrusionOk="0" h="138671" w="126065">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8" name="Google Shape;628;p49"/>
            <p:cNvSpPr/>
            <p:nvPr/>
          </p:nvSpPr>
          <p:spPr>
            <a:xfrm>
              <a:off x="3826290" y="5170050"/>
              <a:ext cx="529473" cy="1046340"/>
            </a:xfrm>
            <a:custGeom>
              <a:rect b="b" l="l" r="r" t="t"/>
              <a:pathLst>
                <a:path extrusionOk="0" h="1046339" w="529473">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29" name="Google Shape;629;p49"/>
            <p:cNvSpPr/>
            <p:nvPr/>
          </p:nvSpPr>
          <p:spPr>
            <a:xfrm>
              <a:off x="3769083" y="5047949"/>
              <a:ext cx="226917" cy="1197618"/>
            </a:xfrm>
            <a:custGeom>
              <a:rect b="b" l="l" r="r" t="t"/>
              <a:pathLst>
                <a:path extrusionOk="0" h="1197617" w="226917">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0" name="Google Shape;630;p49"/>
            <p:cNvSpPr/>
            <p:nvPr/>
          </p:nvSpPr>
          <p:spPr>
            <a:xfrm>
              <a:off x="4113281" y="5097910"/>
              <a:ext cx="226917" cy="226917"/>
            </a:xfrm>
            <a:custGeom>
              <a:rect b="b" l="l" r="r" t="t"/>
              <a:pathLst>
                <a:path extrusionOk="0" h="226917" w="226917">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1" name="Google Shape;631;p49"/>
            <p:cNvSpPr/>
            <p:nvPr/>
          </p:nvSpPr>
          <p:spPr>
            <a:xfrm>
              <a:off x="3498700" y="4276492"/>
              <a:ext cx="88246" cy="75639"/>
            </a:xfrm>
            <a:custGeom>
              <a:rect b="b" l="l" r="r" t="t"/>
              <a:pathLst>
                <a:path extrusionOk="0" h="75639" w="88245">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2" name="Google Shape;632;p49"/>
            <p:cNvSpPr/>
            <p:nvPr/>
          </p:nvSpPr>
          <p:spPr>
            <a:xfrm>
              <a:off x="3576874" y="4314086"/>
              <a:ext cx="151278" cy="63033"/>
            </a:xfrm>
            <a:custGeom>
              <a:rect b="b" l="l" r="r" t="t"/>
              <a:pathLst>
                <a:path extrusionOk="0" h="63032" w="151278">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3" name="Google Shape;633;p49"/>
            <p:cNvSpPr/>
            <p:nvPr/>
          </p:nvSpPr>
          <p:spPr>
            <a:xfrm>
              <a:off x="3681634" y="4239265"/>
              <a:ext cx="315163" cy="441228"/>
            </a:xfrm>
            <a:custGeom>
              <a:rect b="b" l="l" r="r" t="t"/>
              <a:pathLst>
                <a:path extrusionOk="0" h="441227" w="315162">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4" name="Google Shape;634;p49"/>
            <p:cNvSpPr/>
            <p:nvPr/>
          </p:nvSpPr>
          <p:spPr>
            <a:xfrm>
              <a:off x="3933427" y="4837385"/>
              <a:ext cx="315163" cy="365589"/>
            </a:xfrm>
            <a:custGeom>
              <a:rect b="b" l="l" r="r" t="t"/>
              <a:pathLst>
                <a:path extrusionOk="0" h="365588" w="315162">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5" name="Google Shape;635;p49"/>
            <p:cNvSpPr/>
            <p:nvPr/>
          </p:nvSpPr>
          <p:spPr>
            <a:xfrm>
              <a:off x="3619858" y="4577913"/>
              <a:ext cx="340376" cy="491654"/>
            </a:xfrm>
            <a:custGeom>
              <a:rect b="b" l="l" r="r" t="t"/>
              <a:pathLst>
                <a:path extrusionOk="0" h="491653" w="340375">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6" name="Google Shape;636;p49"/>
            <p:cNvSpPr/>
            <p:nvPr/>
          </p:nvSpPr>
          <p:spPr>
            <a:xfrm>
              <a:off x="3832985" y="4248038"/>
              <a:ext cx="365589" cy="302556"/>
            </a:xfrm>
            <a:custGeom>
              <a:rect b="b" l="l" r="r" t="t"/>
              <a:pathLst>
                <a:path extrusionOk="0" h="302556" w="365588">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7" name="Google Shape;637;p49"/>
            <p:cNvSpPr/>
            <p:nvPr/>
          </p:nvSpPr>
          <p:spPr>
            <a:xfrm>
              <a:off x="4245751" y="4407933"/>
              <a:ext cx="113459" cy="113459"/>
            </a:xfrm>
            <a:custGeom>
              <a:rect b="b" l="l" r="r" t="t"/>
              <a:pathLst>
                <a:path extrusionOk="0" h="113458" w="113458">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8" name="Google Shape;638;p49"/>
            <p:cNvSpPr/>
            <p:nvPr/>
          </p:nvSpPr>
          <p:spPr>
            <a:xfrm>
              <a:off x="4157865" y="4347503"/>
              <a:ext cx="126065" cy="189098"/>
            </a:xfrm>
            <a:custGeom>
              <a:rect b="b" l="l" r="r" t="t"/>
              <a:pathLst>
                <a:path extrusionOk="0" h="189097" w="126065">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39" name="Google Shape;639;p49"/>
            <p:cNvSpPr/>
            <p:nvPr/>
          </p:nvSpPr>
          <p:spPr>
            <a:xfrm>
              <a:off x="4340576" y="4418604"/>
              <a:ext cx="75639" cy="100852"/>
            </a:xfrm>
            <a:custGeom>
              <a:rect b="b" l="l" r="r" t="t"/>
              <a:pathLst>
                <a:path extrusionOk="0" h="100852" w="75639">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0" name="Google Shape;640;p49"/>
            <p:cNvSpPr/>
            <p:nvPr/>
          </p:nvSpPr>
          <p:spPr>
            <a:xfrm>
              <a:off x="3535290" y="3942625"/>
              <a:ext cx="277343" cy="88246"/>
            </a:xfrm>
            <a:custGeom>
              <a:rect b="b" l="l" r="r" t="t"/>
              <a:pathLst>
                <a:path extrusionOk="0" h="88245" w="277343">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1" name="Google Shape;641;p49"/>
            <p:cNvSpPr/>
            <p:nvPr/>
          </p:nvSpPr>
          <p:spPr>
            <a:xfrm>
              <a:off x="3697780" y="4073430"/>
              <a:ext cx="50426" cy="12607"/>
            </a:xfrm>
            <a:custGeom>
              <a:rect b="b" l="l" r="r" t="t"/>
              <a:pathLst>
                <a:path extrusionOk="0" h="12606" w="50426">
                  <a:moveTo>
                    <a:pt x="2732" y="6910"/>
                  </a:moveTo>
                  <a:cubicBezTo>
                    <a:pt x="7397" y="15104"/>
                    <a:pt x="52149" y="26954"/>
                    <a:pt x="56814" y="16365"/>
                  </a:cubicBezTo>
                  <a:cubicBezTo>
                    <a:pt x="61604" y="5649"/>
                    <a:pt x="-3067" y="-3427"/>
                    <a:pt x="2732" y="691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2" name="Google Shape;642;p49"/>
            <p:cNvSpPr/>
            <p:nvPr/>
          </p:nvSpPr>
          <p:spPr>
            <a:xfrm>
              <a:off x="3999301" y="4069632"/>
              <a:ext cx="37820" cy="12607"/>
            </a:xfrm>
            <a:custGeom>
              <a:rect b="b" l="l" r="r" t="t"/>
              <a:pathLst>
                <a:path extrusionOk="0" h="12606" w="37819">
                  <a:moveTo>
                    <a:pt x="3641" y="12978"/>
                  </a:moveTo>
                  <a:cubicBezTo>
                    <a:pt x="14230" y="29492"/>
                    <a:pt x="44486" y="19659"/>
                    <a:pt x="47133" y="12978"/>
                  </a:cubicBezTo>
                  <a:cubicBezTo>
                    <a:pt x="51924" y="1253"/>
                    <a:pt x="-6948" y="-3411"/>
                    <a:pt x="3641" y="1297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3" name="Google Shape;643;p49"/>
            <p:cNvSpPr/>
            <p:nvPr/>
          </p:nvSpPr>
          <p:spPr>
            <a:xfrm>
              <a:off x="4165601" y="6079735"/>
              <a:ext cx="75639" cy="37820"/>
            </a:xfrm>
            <a:custGeom>
              <a:rect b="b" l="l" r="r" t="t"/>
              <a:pathLst>
                <a:path extrusionOk="0" h="37819" w="75639">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4" name="Google Shape;644;p49"/>
            <p:cNvSpPr/>
            <p:nvPr/>
          </p:nvSpPr>
          <p:spPr>
            <a:xfrm>
              <a:off x="3348843" y="4533323"/>
              <a:ext cx="428621" cy="176491"/>
            </a:xfrm>
            <a:custGeom>
              <a:rect b="b" l="l" r="r" t="t"/>
              <a:pathLst>
                <a:path extrusionOk="0" h="176491" w="428621">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5" name="Google Shape;645;p49"/>
            <p:cNvSpPr/>
            <p:nvPr/>
          </p:nvSpPr>
          <p:spPr>
            <a:xfrm>
              <a:off x="3852452" y="1527797"/>
              <a:ext cx="1626239" cy="1210224"/>
            </a:xfrm>
            <a:custGeom>
              <a:rect b="b" l="l" r="r" t="t"/>
              <a:pathLst>
                <a:path extrusionOk="0" h="1210224" w="1626238">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6" name="Google Shape;646;p49"/>
            <p:cNvSpPr/>
            <p:nvPr/>
          </p:nvSpPr>
          <p:spPr>
            <a:xfrm>
              <a:off x="4782037" y="6184134"/>
              <a:ext cx="50426" cy="37820"/>
            </a:xfrm>
            <a:custGeom>
              <a:rect b="b" l="l" r="r" t="t"/>
              <a:pathLst>
                <a:path extrusionOk="0" h="37819" w="50426">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7" name="Google Shape;647;p49"/>
            <p:cNvSpPr/>
            <p:nvPr/>
          </p:nvSpPr>
          <p:spPr>
            <a:xfrm>
              <a:off x="2027283" y="1556475"/>
              <a:ext cx="2357416" cy="1815336"/>
            </a:xfrm>
            <a:custGeom>
              <a:rect b="b" l="l" r="r" t="t"/>
              <a:pathLst>
                <a:path extrusionOk="0" h="1815336" w="2357416">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8" name="Google Shape;648;p49"/>
            <p:cNvSpPr/>
            <p:nvPr/>
          </p:nvSpPr>
          <p:spPr>
            <a:xfrm>
              <a:off x="1311073" y="2238183"/>
              <a:ext cx="2697792" cy="1827943"/>
            </a:xfrm>
            <a:custGeom>
              <a:rect b="b" l="l" r="r" t="t"/>
              <a:pathLst>
                <a:path extrusionOk="0" h="1827942" w="2697791">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chemeClr val="lt1"/>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49" name="Google Shape;649;p49"/>
            <p:cNvSpPr/>
            <p:nvPr/>
          </p:nvSpPr>
          <p:spPr>
            <a:xfrm>
              <a:off x="5551979" y="3320452"/>
              <a:ext cx="340376" cy="239524"/>
            </a:xfrm>
            <a:custGeom>
              <a:rect b="b" l="l" r="r" t="t"/>
              <a:pathLst>
                <a:path extrusionOk="0" h="239523" w="340375">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0" name="Google Shape;650;p49"/>
            <p:cNvSpPr/>
            <p:nvPr/>
          </p:nvSpPr>
          <p:spPr>
            <a:xfrm>
              <a:off x="6141599" y="3215775"/>
              <a:ext cx="88246" cy="50426"/>
            </a:xfrm>
            <a:custGeom>
              <a:rect b="b" l="l" r="r" t="t"/>
              <a:pathLst>
                <a:path extrusionOk="0" h="50426" w="88245">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1" name="Google Shape;651;p49"/>
            <p:cNvSpPr/>
            <p:nvPr/>
          </p:nvSpPr>
          <p:spPr>
            <a:xfrm>
              <a:off x="6325091" y="3383736"/>
              <a:ext cx="163885" cy="214311"/>
            </a:xfrm>
            <a:custGeom>
              <a:rect b="b" l="l" r="r" t="t"/>
              <a:pathLst>
                <a:path extrusionOk="0" h="214310" w="163884">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2" name="Google Shape;652;p49"/>
            <p:cNvSpPr/>
            <p:nvPr/>
          </p:nvSpPr>
          <p:spPr>
            <a:xfrm>
              <a:off x="6642595" y="3568747"/>
              <a:ext cx="63033" cy="37820"/>
            </a:xfrm>
            <a:custGeom>
              <a:rect b="b" l="l" r="r" t="t"/>
              <a:pathLst>
                <a:path extrusionOk="0" h="37819" w="63032">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3" name="Google Shape;653;p49"/>
            <p:cNvSpPr/>
            <p:nvPr/>
          </p:nvSpPr>
          <p:spPr>
            <a:xfrm>
              <a:off x="5154927" y="2460196"/>
              <a:ext cx="277343" cy="138672"/>
            </a:xfrm>
            <a:custGeom>
              <a:rect b="b" l="l" r="r" t="t"/>
              <a:pathLst>
                <a:path extrusionOk="0" h="138671" w="277343">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4" name="Google Shape;654;p49"/>
            <p:cNvSpPr/>
            <p:nvPr/>
          </p:nvSpPr>
          <p:spPr>
            <a:xfrm>
              <a:off x="5522281" y="2923893"/>
              <a:ext cx="113459" cy="126065"/>
            </a:xfrm>
            <a:custGeom>
              <a:rect b="b" l="l" r="r" t="t"/>
              <a:pathLst>
                <a:path extrusionOk="0" h="126065" w="113458">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chemeClr val="lt1"/>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5" name="Google Shape;655;p49"/>
            <p:cNvSpPr/>
            <p:nvPr/>
          </p:nvSpPr>
          <p:spPr>
            <a:xfrm>
              <a:off x="5584189" y="2707439"/>
              <a:ext cx="264737" cy="403408"/>
            </a:xfrm>
            <a:custGeom>
              <a:rect b="b" l="l" r="r" t="t"/>
              <a:pathLst>
                <a:path extrusionOk="0" h="403408" w="264736">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chemeClr val="lt1"/>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6" name="Google Shape;656;p49"/>
            <p:cNvSpPr/>
            <p:nvPr/>
          </p:nvSpPr>
          <p:spPr>
            <a:xfrm>
              <a:off x="6014035" y="2825297"/>
              <a:ext cx="126065" cy="113459"/>
            </a:xfrm>
            <a:custGeom>
              <a:rect b="b" l="l" r="r" t="t"/>
              <a:pathLst>
                <a:path extrusionOk="0" h="113458" w="126065">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7" name="Google Shape;657;p49"/>
            <p:cNvSpPr/>
            <p:nvPr/>
          </p:nvSpPr>
          <p:spPr>
            <a:xfrm>
              <a:off x="6099030" y="2342170"/>
              <a:ext cx="327769" cy="567293"/>
            </a:xfrm>
            <a:custGeom>
              <a:rect b="b" l="l" r="r" t="t"/>
              <a:pathLst>
                <a:path extrusionOk="0" h="567292" w="327769">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8" name="Google Shape;658;p49"/>
            <p:cNvSpPr/>
            <p:nvPr/>
          </p:nvSpPr>
          <p:spPr>
            <a:xfrm>
              <a:off x="6373865" y="2749553"/>
              <a:ext cx="163885" cy="75639"/>
            </a:xfrm>
            <a:custGeom>
              <a:rect b="b" l="l" r="r" t="t"/>
              <a:pathLst>
                <a:path extrusionOk="0" h="75639" w="163884">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59" name="Google Shape;659;p49"/>
            <p:cNvSpPr/>
            <p:nvPr/>
          </p:nvSpPr>
          <p:spPr>
            <a:xfrm>
              <a:off x="6678452" y="4438890"/>
              <a:ext cx="214311" cy="252130"/>
            </a:xfrm>
            <a:custGeom>
              <a:rect b="b" l="l" r="r" t="t"/>
              <a:pathLst>
                <a:path extrusionOk="0" h="252130" w="21431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0" name="Google Shape;660;p49"/>
            <p:cNvSpPr/>
            <p:nvPr/>
          </p:nvSpPr>
          <p:spPr>
            <a:xfrm>
              <a:off x="6561842" y="4458315"/>
              <a:ext cx="138672" cy="151278"/>
            </a:xfrm>
            <a:custGeom>
              <a:rect b="b" l="l" r="r" t="t"/>
              <a:pathLst>
                <a:path extrusionOk="0" h="151278" w="138671">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1" name="Google Shape;661;p49"/>
            <p:cNvSpPr/>
            <p:nvPr/>
          </p:nvSpPr>
          <p:spPr>
            <a:xfrm>
              <a:off x="7276882" y="3261579"/>
              <a:ext cx="453834" cy="277343"/>
            </a:xfrm>
            <a:custGeom>
              <a:rect b="b" l="l" r="r" t="t"/>
              <a:pathLst>
                <a:path extrusionOk="0" h="277343" w="453834">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2" name="Google Shape;662;p49"/>
            <p:cNvSpPr/>
            <p:nvPr/>
          </p:nvSpPr>
          <p:spPr>
            <a:xfrm>
              <a:off x="5932811" y="1727216"/>
              <a:ext cx="680751" cy="1084159"/>
            </a:xfrm>
            <a:custGeom>
              <a:rect b="b" l="l" r="r" t="t"/>
              <a:pathLst>
                <a:path extrusionOk="0" h="1084159" w="680751">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3" name="Google Shape;663;p49"/>
            <p:cNvSpPr/>
            <p:nvPr/>
          </p:nvSpPr>
          <p:spPr>
            <a:xfrm>
              <a:off x="10787416" y="2596670"/>
              <a:ext cx="75639" cy="25213"/>
            </a:xfrm>
            <a:custGeom>
              <a:rect b="b" l="l" r="r" t="t"/>
              <a:pathLst>
                <a:path extrusionOk="0" h="25213" w="75639">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4" name="Google Shape;664;p49"/>
            <p:cNvSpPr/>
            <p:nvPr/>
          </p:nvSpPr>
          <p:spPr>
            <a:xfrm>
              <a:off x="9211646" y="3271071"/>
              <a:ext cx="453834" cy="441228"/>
            </a:xfrm>
            <a:custGeom>
              <a:rect b="b" l="l" r="r" t="t"/>
              <a:pathLst>
                <a:path extrusionOk="0" h="441227" w="453834">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5" name="Google Shape;665;p49"/>
            <p:cNvSpPr/>
            <p:nvPr/>
          </p:nvSpPr>
          <p:spPr>
            <a:xfrm>
              <a:off x="7757190" y="2990413"/>
              <a:ext cx="1588419" cy="1084159"/>
            </a:xfrm>
            <a:custGeom>
              <a:rect b="b" l="l" r="r" t="t"/>
              <a:pathLst>
                <a:path extrusionOk="0" h="1084159" w="1588419">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6" name="Google Shape;666;p49"/>
            <p:cNvSpPr/>
            <p:nvPr/>
          </p:nvSpPr>
          <p:spPr>
            <a:xfrm>
              <a:off x="8880632" y="4076816"/>
              <a:ext cx="239524" cy="352982"/>
            </a:xfrm>
            <a:custGeom>
              <a:rect b="b" l="l" r="r" t="t"/>
              <a:pathLst>
                <a:path extrusionOk="0" h="352982" w="239523">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7" name="Google Shape;667;p49"/>
            <p:cNvSpPr/>
            <p:nvPr/>
          </p:nvSpPr>
          <p:spPr>
            <a:xfrm>
              <a:off x="9511764" y="4651194"/>
              <a:ext cx="327769" cy="214311"/>
            </a:xfrm>
            <a:custGeom>
              <a:rect b="b" l="l" r="r" t="t"/>
              <a:pathLst>
                <a:path extrusionOk="0" h="214310" w="327769">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8" name="Google Shape;668;p49"/>
            <p:cNvSpPr/>
            <p:nvPr/>
          </p:nvSpPr>
          <p:spPr>
            <a:xfrm>
              <a:off x="7909908" y="4317241"/>
              <a:ext cx="50426" cy="100852"/>
            </a:xfrm>
            <a:custGeom>
              <a:rect b="b" l="l" r="r" t="t"/>
              <a:pathLst>
                <a:path extrusionOk="0" h="100852" w="50426">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69" name="Google Shape;669;p49"/>
            <p:cNvSpPr/>
            <p:nvPr/>
          </p:nvSpPr>
          <p:spPr>
            <a:xfrm>
              <a:off x="6925586" y="4891628"/>
              <a:ext cx="189098" cy="378195"/>
            </a:xfrm>
            <a:custGeom>
              <a:rect b="b" l="l" r="r" t="t"/>
              <a:pathLst>
                <a:path extrusionOk="0" h="378195" w="189097">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0" name="Google Shape;670;p49"/>
            <p:cNvSpPr/>
            <p:nvPr/>
          </p:nvSpPr>
          <p:spPr>
            <a:xfrm>
              <a:off x="6914824" y="4057680"/>
              <a:ext cx="315163" cy="189098"/>
            </a:xfrm>
            <a:custGeom>
              <a:rect b="b" l="l" r="r" t="t"/>
              <a:pathLst>
                <a:path extrusionOk="0" h="189097" w="315162">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1" name="Google Shape;671;p49"/>
            <p:cNvSpPr/>
            <p:nvPr/>
          </p:nvSpPr>
          <p:spPr>
            <a:xfrm>
              <a:off x="7600832" y="5997882"/>
              <a:ext cx="50426" cy="37820"/>
            </a:xfrm>
            <a:custGeom>
              <a:rect b="b" l="l" r="r" t="t"/>
              <a:pathLst>
                <a:path extrusionOk="0" h="37819" w="50426">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2" name="Google Shape;672;p49"/>
            <p:cNvSpPr/>
            <p:nvPr/>
          </p:nvSpPr>
          <p:spPr>
            <a:xfrm>
              <a:off x="9879671" y="4726647"/>
              <a:ext cx="201704" cy="138672"/>
            </a:xfrm>
            <a:custGeom>
              <a:rect b="b" l="l" r="r" t="t"/>
              <a:pathLst>
                <a:path extrusionOk="0" h="138671" w="201704">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3" name="Google Shape;673;p49"/>
            <p:cNvSpPr/>
            <p:nvPr/>
          </p:nvSpPr>
          <p:spPr>
            <a:xfrm>
              <a:off x="9879671" y="4726647"/>
              <a:ext cx="201704" cy="138672"/>
            </a:xfrm>
            <a:custGeom>
              <a:rect b="b" l="l" r="r" t="t"/>
              <a:pathLst>
                <a:path extrusionOk="0" h="138671" w="201704">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4" name="Google Shape;674;p49"/>
            <p:cNvSpPr/>
            <p:nvPr/>
          </p:nvSpPr>
          <p:spPr>
            <a:xfrm>
              <a:off x="8763805" y="4865865"/>
              <a:ext cx="1084159" cy="958094"/>
            </a:xfrm>
            <a:custGeom>
              <a:rect b="b" l="l" r="r" t="t"/>
              <a:pathLst>
                <a:path extrusionOk="0" h="958094" w="1084159">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chemeClr val="lt1"/>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5" name="Google Shape;675;p49"/>
            <p:cNvSpPr/>
            <p:nvPr/>
          </p:nvSpPr>
          <p:spPr>
            <a:xfrm>
              <a:off x="10194388" y="5552055"/>
              <a:ext cx="315163" cy="390802"/>
            </a:xfrm>
            <a:custGeom>
              <a:rect b="b" l="l" r="r" t="t"/>
              <a:pathLst>
                <a:path extrusionOk="0" h="390801" w="315162">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6" name="Google Shape;676;p49"/>
            <p:cNvSpPr/>
            <p:nvPr/>
          </p:nvSpPr>
          <p:spPr>
            <a:xfrm>
              <a:off x="10485955" y="5022636"/>
              <a:ext cx="63033" cy="50426"/>
            </a:xfrm>
            <a:custGeom>
              <a:rect b="b" l="l" r="r" t="t"/>
              <a:pathLst>
                <a:path extrusionOk="0" h="50426" w="63032">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7" name="Google Shape;677;p49"/>
            <p:cNvSpPr/>
            <p:nvPr/>
          </p:nvSpPr>
          <p:spPr>
            <a:xfrm>
              <a:off x="7189015" y="3357751"/>
              <a:ext cx="378195" cy="226917"/>
            </a:xfrm>
            <a:custGeom>
              <a:rect b="b" l="l" r="r" t="t"/>
              <a:pathLst>
                <a:path extrusionOk="0" h="226917" w="378195">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8" name="Google Shape;678;p49"/>
            <p:cNvSpPr/>
            <p:nvPr/>
          </p:nvSpPr>
          <p:spPr>
            <a:xfrm>
              <a:off x="6957213" y="3445056"/>
              <a:ext cx="516867" cy="441228"/>
            </a:xfrm>
            <a:custGeom>
              <a:rect b="b" l="l" r="r" t="t"/>
              <a:pathLst>
                <a:path extrusionOk="0" h="441227" w="516866">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79" name="Google Shape;679;p49"/>
            <p:cNvSpPr/>
            <p:nvPr/>
          </p:nvSpPr>
          <p:spPr>
            <a:xfrm>
              <a:off x="7023984" y="2919563"/>
              <a:ext cx="1071553" cy="504260"/>
            </a:xfrm>
            <a:custGeom>
              <a:rect b="b" l="l" r="r" t="t"/>
              <a:pathLst>
                <a:path extrusionOk="0" h="504260" w="1071552">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0" name="Google Shape;680;p49"/>
            <p:cNvSpPr/>
            <p:nvPr/>
          </p:nvSpPr>
          <p:spPr>
            <a:xfrm>
              <a:off x="6311729" y="1670050"/>
              <a:ext cx="4525735" cy="1727091"/>
            </a:xfrm>
            <a:custGeom>
              <a:rect b="b" l="l" r="r" t="t"/>
              <a:pathLst>
                <a:path extrusionOk="0" h="1727090" w="4525734">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1" name="Google Shape;681;p49"/>
            <p:cNvSpPr/>
            <p:nvPr/>
          </p:nvSpPr>
          <p:spPr>
            <a:xfrm>
              <a:off x="6120236" y="4427680"/>
              <a:ext cx="479047" cy="504260"/>
            </a:xfrm>
            <a:custGeom>
              <a:rect b="b" l="l" r="r" t="t"/>
              <a:pathLst>
                <a:path extrusionOk="0" h="504260" w="479047">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2" name="Google Shape;682;p49"/>
            <p:cNvSpPr/>
            <p:nvPr/>
          </p:nvSpPr>
          <p:spPr>
            <a:xfrm>
              <a:off x="6552639" y="4634554"/>
              <a:ext cx="37820" cy="50426"/>
            </a:xfrm>
            <a:custGeom>
              <a:rect b="b" l="l" r="r" t="t"/>
              <a:pathLst>
                <a:path extrusionOk="0" h="50426" w="37819">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3" name="Google Shape;683;p49"/>
            <p:cNvSpPr/>
            <p:nvPr/>
          </p:nvSpPr>
          <p:spPr>
            <a:xfrm>
              <a:off x="6579743" y="4853654"/>
              <a:ext cx="277343" cy="453834"/>
            </a:xfrm>
            <a:custGeom>
              <a:rect b="b" l="l" r="r" t="t"/>
              <a:pathLst>
                <a:path extrusionOk="0" h="453834" w="277343">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4" name="Google Shape;684;p49"/>
            <p:cNvSpPr/>
            <p:nvPr/>
          </p:nvSpPr>
          <p:spPr>
            <a:xfrm>
              <a:off x="6562346" y="4595221"/>
              <a:ext cx="289950" cy="289950"/>
            </a:xfrm>
            <a:custGeom>
              <a:rect b="b" l="l" r="r" t="t"/>
              <a:pathLst>
                <a:path extrusionOk="0" h="289949" w="289949">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5" name="Google Shape;685;p49"/>
            <p:cNvSpPr/>
            <p:nvPr/>
          </p:nvSpPr>
          <p:spPr>
            <a:xfrm>
              <a:off x="6648057" y="4828865"/>
              <a:ext cx="75639" cy="201704"/>
            </a:xfrm>
            <a:custGeom>
              <a:rect b="b" l="l" r="r" t="t"/>
              <a:pathLst>
                <a:path extrusionOk="0" h="201704" w="75639">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6" name="Google Shape;686;p49"/>
            <p:cNvSpPr/>
            <p:nvPr/>
          </p:nvSpPr>
          <p:spPr>
            <a:xfrm>
              <a:off x="10131603" y="5133892"/>
              <a:ext cx="75639" cy="50426"/>
            </a:xfrm>
            <a:custGeom>
              <a:rect b="b" l="l" r="r" t="t"/>
              <a:pathLst>
                <a:path extrusionOk="0" h="50426" w="75639">
                  <a:moveTo>
                    <a:pt x="2386" y="3503"/>
                  </a:moveTo>
                  <a:cubicBezTo>
                    <a:pt x="747" y="-6330"/>
                    <a:pt x="88741" y="50526"/>
                    <a:pt x="79286" y="56829"/>
                  </a:cubicBezTo>
                  <a:cubicBezTo>
                    <a:pt x="69831" y="63132"/>
                    <a:pt x="4025" y="12958"/>
                    <a:pt x="2386" y="3503"/>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7" name="Google Shape;687;p49"/>
            <p:cNvSpPr/>
            <p:nvPr/>
          </p:nvSpPr>
          <p:spPr>
            <a:xfrm>
              <a:off x="7591079" y="3415379"/>
              <a:ext cx="201704" cy="138672"/>
            </a:xfrm>
            <a:custGeom>
              <a:rect b="b" l="l" r="r" t="t"/>
              <a:pathLst>
                <a:path extrusionOk="0" h="138671" w="201704">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8" name="Google Shape;688;p49"/>
            <p:cNvSpPr/>
            <p:nvPr/>
          </p:nvSpPr>
          <p:spPr>
            <a:xfrm>
              <a:off x="3701048" y="3883335"/>
              <a:ext cx="12607" cy="37820"/>
            </a:xfrm>
            <a:custGeom>
              <a:rect b="b" l="l" r="r" t="t"/>
              <a:pathLst>
                <a:path extrusionOk="0" h="37819" w="12606">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89" name="Google Shape;689;p49"/>
            <p:cNvSpPr/>
            <p:nvPr/>
          </p:nvSpPr>
          <p:spPr>
            <a:xfrm>
              <a:off x="4142924" y="4284257"/>
              <a:ext cx="25213" cy="25213"/>
            </a:xfrm>
            <a:custGeom>
              <a:rect b="b" l="l" r="r" t="t"/>
              <a:pathLst>
                <a:path extrusionOk="0" h="25213" w="25213">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0" name="Google Shape;690;p49"/>
            <p:cNvSpPr/>
            <p:nvPr/>
          </p:nvSpPr>
          <p:spPr>
            <a:xfrm>
              <a:off x="6936129" y="3400130"/>
              <a:ext cx="88246" cy="75639"/>
            </a:xfrm>
            <a:custGeom>
              <a:rect b="b" l="l" r="r" t="t"/>
              <a:pathLst>
                <a:path extrusionOk="0" h="75639" w="88245">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1" name="Google Shape;691;p49"/>
            <p:cNvSpPr/>
            <p:nvPr/>
          </p:nvSpPr>
          <p:spPr>
            <a:xfrm>
              <a:off x="6976848" y="3382476"/>
              <a:ext cx="126065" cy="100852"/>
            </a:xfrm>
            <a:custGeom>
              <a:rect b="b" l="l" r="r" t="t"/>
              <a:pathLst>
                <a:path extrusionOk="0" h="100852" w="126065">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2" name="Google Shape;692;p49"/>
            <p:cNvSpPr/>
            <p:nvPr/>
          </p:nvSpPr>
          <p:spPr>
            <a:xfrm>
              <a:off x="7401920" y="3494252"/>
              <a:ext cx="378195" cy="264737"/>
            </a:xfrm>
            <a:custGeom>
              <a:rect b="b" l="l" r="r" t="t"/>
              <a:pathLst>
                <a:path extrusionOk="0" h="264736" w="378195">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3" name="Google Shape;693;p49"/>
            <p:cNvSpPr/>
            <p:nvPr/>
          </p:nvSpPr>
          <p:spPr>
            <a:xfrm>
              <a:off x="7412277" y="3534762"/>
              <a:ext cx="441228" cy="390802"/>
            </a:xfrm>
            <a:custGeom>
              <a:rect b="b" l="l" r="r" t="t"/>
              <a:pathLst>
                <a:path extrusionOk="0" h="390801" w="441227">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4" name="Google Shape;694;p49"/>
            <p:cNvSpPr/>
            <p:nvPr/>
          </p:nvSpPr>
          <p:spPr>
            <a:xfrm>
              <a:off x="8295237" y="4425757"/>
              <a:ext cx="1210224" cy="428621"/>
            </a:xfrm>
            <a:custGeom>
              <a:rect b="b" l="l" r="r" t="t"/>
              <a:pathLst>
                <a:path extrusionOk="0" h="428621" w="1210224">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5" name="Google Shape;695;p49"/>
            <p:cNvSpPr/>
            <p:nvPr/>
          </p:nvSpPr>
          <p:spPr>
            <a:xfrm>
              <a:off x="9059946" y="4798863"/>
              <a:ext cx="88246" cy="25213"/>
            </a:xfrm>
            <a:custGeom>
              <a:rect b="b" l="l" r="r" t="t"/>
              <a:pathLst>
                <a:path extrusionOk="0" h="25213" w="88245">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6" name="Google Shape;696;p49"/>
            <p:cNvSpPr/>
            <p:nvPr/>
          </p:nvSpPr>
          <p:spPr>
            <a:xfrm>
              <a:off x="5977366" y="3209767"/>
              <a:ext cx="302556" cy="327769"/>
            </a:xfrm>
            <a:custGeom>
              <a:rect b="b" l="l" r="r" t="t"/>
              <a:pathLst>
                <a:path extrusionOk="0" h="327769" w="302556">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7" name="Google Shape;697;p49"/>
            <p:cNvSpPr/>
            <p:nvPr/>
          </p:nvSpPr>
          <p:spPr>
            <a:xfrm>
              <a:off x="6280717" y="3332302"/>
              <a:ext cx="25213" cy="37820"/>
            </a:xfrm>
            <a:custGeom>
              <a:rect b="b" l="l" r="r" t="t"/>
              <a:pathLst>
                <a:path extrusionOk="0" h="37819" w="25213">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698" name="Google Shape;698;p49"/>
            <p:cNvSpPr/>
            <p:nvPr/>
          </p:nvSpPr>
          <p:spPr>
            <a:xfrm>
              <a:off x="6288911" y="3237501"/>
              <a:ext cx="100852" cy="126065"/>
            </a:xfrm>
            <a:custGeom>
              <a:rect b="b" l="l" r="r" t="t"/>
              <a:pathLst>
                <a:path extrusionOk="0" h="126065" w="100852">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solidFill>
              <a:schemeClr val="lt1">
                <a:alpha val="49803"/>
              </a:schemeClr>
            </a:solidFill>
            <a:ln cap="flat" cmpd="sng" w="9525">
              <a:solidFill>
                <a:srgbClr val="4153D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699" name="Google Shape;699;p49"/>
          <p:cNvSpPr/>
          <p:nvPr/>
        </p:nvSpPr>
        <p:spPr>
          <a:xfrm>
            <a:off x="1799045" y="2144466"/>
            <a:ext cx="214312" cy="292894"/>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4BF5E0"/>
          </a:solidFill>
          <a:ln>
            <a:noFill/>
          </a:ln>
          <a:effectLst>
            <a:outerShdw blurRad="63500" rotWithShape="0" algn="t" dir="5400000" dist="63500">
              <a:srgbClr val="000000">
                <a:alpha val="6666"/>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100">
              <a:solidFill>
                <a:srgbClr val="5747E1"/>
              </a:solidFill>
              <a:latin typeface="Montserrat Light"/>
              <a:ea typeface="Montserrat Light"/>
              <a:cs typeface="Montserrat Light"/>
              <a:sym typeface="Montserrat Light"/>
            </a:endParaRPr>
          </a:p>
        </p:txBody>
      </p:sp>
      <p:sp>
        <p:nvSpPr>
          <p:cNvPr id="700" name="Google Shape;700;p49"/>
          <p:cNvSpPr/>
          <p:nvPr/>
        </p:nvSpPr>
        <p:spPr>
          <a:xfrm>
            <a:off x="7305067" y="3766400"/>
            <a:ext cx="214312" cy="292894"/>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4BF5E0"/>
          </a:solidFill>
          <a:ln>
            <a:noFill/>
          </a:ln>
          <a:effectLst>
            <a:outerShdw blurRad="63500" rotWithShape="0" algn="t" dir="5400000" dist="63500">
              <a:srgbClr val="000000">
                <a:alpha val="6666"/>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100">
              <a:solidFill>
                <a:srgbClr val="5747E1"/>
              </a:solidFill>
              <a:latin typeface="Montserrat Light"/>
              <a:ea typeface="Montserrat Light"/>
              <a:cs typeface="Montserrat Light"/>
              <a:sym typeface="Montserrat Light"/>
            </a:endParaRPr>
          </a:p>
        </p:txBody>
      </p:sp>
      <p:sp>
        <p:nvSpPr>
          <p:cNvPr id="701" name="Google Shape;701;p49"/>
          <p:cNvSpPr/>
          <p:nvPr/>
        </p:nvSpPr>
        <p:spPr>
          <a:xfrm>
            <a:off x="4065628" y="1803071"/>
            <a:ext cx="214312" cy="292894"/>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4BF5E0"/>
          </a:solidFill>
          <a:ln>
            <a:noFill/>
          </a:ln>
          <a:effectLst>
            <a:outerShdw blurRad="63500" rotWithShape="0" algn="t" dir="5400000" dist="63500">
              <a:srgbClr val="000000">
                <a:alpha val="6666"/>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100">
              <a:solidFill>
                <a:srgbClr val="5747E1"/>
              </a:solidFill>
              <a:latin typeface="Montserrat Light"/>
              <a:ea typeface="Montserrat Light"/>
              <a:cs typeface="Montserrat Light"/>
              <a:sym typeface="Montserrat Light"/>
            </a:endParaRPr>
          </a:p>
        </p:txBody>
      </p:sp>
      <p:sp>
        <p:nvSpPr>
          <p:cNvPr id="702" name="Google Shape;702;p49"/>
          <p:cNvSpPr txBox="1"/>
          <p:nvPr/>
        </p:nvSpPr>
        <p:spPr>
          <a:xfrm>
            <a:off x="1863544" y="272334"/>
            <a:ext cx="5416911"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1800">
                <a:solidFill>
                  <a:schemeClr val="lt1"/>
                </a:solidFill>
                <a:latin typeface="Montserrat SemiBold"/>
                <a:ea typeface="Montserrat SemiBold"/>
                <a:cs typeface="Montserrat SemiBold"/>
                <a:sym typeface="Montserrat SemiBold"/>
              </a:rPr>
              <a:t>World map slide</a:t>
            </a:r>
            <a:endParaRPr sz="18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2993572" y="859106"/>
            <a:ext cx="3156856" cy="457209"/>
          </a:xfrm>
          <a:prstGeom prst="roundRect">
            <a:avLst>
              <a:gd fmla="val 50000" name="adj"/>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rPr lang="ko" sz="1800">
                <a:solidFill>
                  <a:schemeClr val="lt1"/>
                </a:solidFill>
                <a:latin typeface="Montserrat SemiBold"/>
                <a:ea typeface="Montserrat SemiBold"/>
                <a:cs typeface="Montserrat SemiBold"/>
                <a:sym typeface="Montserrat SemiBold"/>
              </a:rPr>
              <a:t>CONTENTS</a:t>
            </a:r>
            <a:endParaRPr sz="1800">
              <a:solidFill>
                <a:schemeClr val="lt1"/>
              </a:solidFill>
              <a:latin typeface="Montserrat SemiBold"/>
              <a:ea typeface="Montserrat SemiBold"/>
              <a:cs typeface="Montserrat SemiBold"/>
              <a:sym typeface="Montserrat SemiBold"/>
            </a:endParaRPr>
          </a:p>
        </p:txBody>
      </p:sp>
      <p:sp>
        <p:nvSpPr>
          <p:cNvPr id="217" name="Google Shape;217;p32"/>
          <p:cNvSpPr txBox="1"/>
          <p:nvPr/>
        </p:nvSpPr>
        <p:spPr>
          <a:xfrm>
            <a:off x="1319729" y="2175782"/>
            <a:ext cx="309381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900">
              <a:solidFill>
                <a:schemeClr val="lt1"/>
              </a:solidFill>
              <a:latin typeface="Montserrat Light"/>
              <a:ea typeface="Montserrat Light"/>
              <a:cs typeface="Montserrat Light"/>
              <a:sym typeface="Montserrat Light"/>
            </a:endParaRPr>
          </a:p>
        </p:txBody>
      </p:sp>
      <p:sp>
        <p:nvSpPr>
          <p:cNvPr id="218" name="Google Shape;218;p32"/>
          <p:cNvSpPr/>
          <p:nvPr/>
        </p:nvSpPr>
        <p:spPr>
          <a:xfrm>
            <a:off x="797527" y="1921862"/>
            <a:ext cx="77670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SemiBold"/>
                <a:ea typeface="Montserrat SemiBold"/>
                <a:cs typeface="Montserrat SemiBold"/>
                <a:sym typeface="Montserrat SemiBold"/>
              </a:rPr>
              <a:t>01.</a:t>
            </a:r>
            <a:endParaRPr sz="1500">
              <a:solidFill>
                <a:schemeClr val="lt1"/>
              </a:solidFill>
              <a:latin typeface="Montserrat SemiBold"/>
              <a:ea typeface="Montserrat SemiBold"/>
              <a:cs typeface="Montserrat SemiBold"/>
              <a:sym typeface="Montserrat SemiBold"/>
            </a:endParaRPr>
          </a:p>
        </p:txBody>
      </p:sp>
      <p:sp>
        <p:nvSpPr>
          <p:cNvPr id="219" name="Google Shape;219;p32"/>
          <p:cNvSpPr/>
          <p:nvPr/>
        </p:nvSpPr>
        <p:spPr>
          <a:xfrm>
            <a:off x="1304734" y="1921862"/>
            <a:ext cx="3104384"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400">
              <a:solidFill>
                <a:schemeClr val="lt1"/>
              </a:solidFill>
              <a:latin typeface="Montserrat Light"/>
              <a:ea typeface="Montserrat Light"/>
              <a:cs typeface="Montserrat Light"/>
              <a:sym typeface="Montserrat Light"/>
            </a:endParaRPr>
          </a:p>
        </p:txBody>
      </p:sp>
      <p:sp>
        <p:nvSpPr>
          <p:cNvPr id="220" name="Google Shape;220;p32"/>
          <p:cNvSpPr txBox="1"/>
          <p:nvPr/>
        </p:nvSpPr>
        <p:spPr>
          <a:xfrm>
            <a:off x="5252659" y="2175782"/>
            <a:ext cx="309381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900">
              <a:solidFill>
                <a:schemeClr val="lt1"/>
              </a:solidFill>
              <a:latin typeface="Montserrat Light"/>
              <a:ea typeface="Montserrat Light"/>
              <a:cs typeface="Montserrat Light"/>
              <a:sym typeface="Montserrat Light"/>
            </a:endParaRPr>
          </a:p>
        </p:txBody>
      </p:sp>
      <p:sp>
        <p:nvSpPr>
          <p:cNvPr id="221" name="Google Shape;221;p32"/>
          <p:cNvSpPr/>
          <p:nvPr/>
        </p:nvSpPr>
        <p:spPr>
          <a:xfrm>
            <a:off x="4730457" y="1921862"/>
            <a:ext cx="77670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SemiBold"/>
                <a:ea typeface="Montserrat SemiBold"/>
                <a:cs typeface="Montserrat SemiBold"/>
                <a:sym typeface="Montserrat SemiBold"/>
              </a:rPr>
              <a:t>02.</a:t>
            </a:r>
            <a:endParaRPr sz="1500">
              <a:solidFill>
                <a:schemeClr val="lt1"/>
              </a:solidFill>
              <a:latin typeface="Montserrat SemiBold"/>
              <a:ea typeface="Montserrat SemiBold"/>
              <a:cs typeface="Montserrat SemiBold"/>
              <a:sym typeface="Montserrat SemiBold"/>
            </a:endParaRPr>
          </a:p>
        </p:txBody>
      </p:sp>
      <p:sp>
        <p:nvSpPr>
          <p:cNvPr id="222" name="Google Shape;222;p32"/>
          <p:cNvSpPr/>
          <p:nvPr/>
        </p:nvSpPr>
        <p:spPr>
          <a:xfrm>
            <a:off x="5237664" y="1921862"/>
            <a:ext cx="3104384"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400">
              <a:solidFill>
                <a:schemeClr val="lt1"/>
              </a:solidFill>
              <a:latin typeface="Montserrat Light"/>
              <a:ea typeface="Montserrat Light"/>
              <a:cs typeface="Montserrat Light"/>
              <a:sym typeface="Montserrat Light"/>
            </a:endParaRPr>
          </a:p>
        </p:txBody>
      </p:sp>
      <p:sp>
        <p:nvSpPr>
          <p:cNvPr id="223" name="Google Shape;223;p32"/>
          <p:cNvSpPr txBox="1"/>
          <p:nvPr/>
        </p:nvSpPr>
        <p:spPr>
          <a:xfrm>
            <a:off x="1319729" y="3404890"/>
            <a:ext cx="309381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900">
              <a:solidFill>
                <a:schemeClr val="lt1"/>
              </a:solidFill>
              <a:latin typeface="Montserrat Light"/>
              <a:ea typeface="Montserrat Light"/>
              <a:cs typeface="Montserrat Light"/>
              <a:sym typeface="Montserrat Light"/>
            </a:endParaRPr>
          </a:p>
        </p:txBody>
      </p:sp>
      <p:sp>
        <p:nvSpPr>
          <p:cNvPr id="224" name="Google Shape;224;p32"/>
          <p:cNvSpPr/>
          <p:nvPr/>
        </p:nvSpPr>
        <p:spPr>
          <a:xfrm>
            <a:off x="797527" y="3150969"/>
            <a:ext cx="77670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SemiBold"/>
                <a:ea typeface="Montserrat SemiBold"/>
                <a:cs typeface="Montserrat SemiBold"/>
                <a:sym typeface="Montserrat SemiBold"/>
              </a:rPr>
              <a:t>03.</a:t>
            </a:r>
            <a:endParaRPr sz="1500">
              <a:solidFill>
                <a:schemeClr val="lt1"/>
              </a:solidFill>
              <a:latin typeface="Montserrat SemiBold"/>
              <a:ea typeface="Montserrat SemiBold"/>
              <a:cs typeface="Montserrat SemiBold"/>
              <a:sym typeface="Montserrat SemiBold"/>
            </a:endParaRPr>
          </a:p>
        </p:txBody>
      </p:sp>
      <p:sp>
        <p:nvSpPr>
          <p:cNvPr id="225" name="Google Shape;225;p32"/>
          <p:cNvSpPr/>
          <p:nvPr/>
        </p:nvSpPr>
        <p:spPr>
          <a:xfrm>
            <a:off x="1304734" y="3150969"/>
            <a:ext cx="3104384"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400">
              <a:solidFill>
                <a:schemeClr val="lt1"/>
              </a:solidFill>
              <a:latin typeface="Montserrat Light"/>
              <a:ea typeface="Montserrat Light"/>
              <a:cs typeface="Montserrat Light"/>
              <a:sym typeface="Montserrat Light"/>
            </a:endParaRPr>
          </a:p>
        </p:txBody>
      </p:sp>
      <p:sp>
        <p:nvSpPr>
          <p:cNvPr id="226" name="Google Shape;226;p32"/>
          <p:cNvSpPr txBox="1"/>
          <p:nvPr/>
        </p:nvSpPr>
        <p:spPr>
          <a:xfrm>
            <a:off x="5252659" y="3404890"/>
            <a:ext cx="309381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900">
              <a:solidFill>
                <a:schemeClr val="lt1"/>
              </a:solidFill>
              <a:latin typeface="Montserrat Light"/>
              <a:ea typeface="Montserrat Light"/>
              <a:cs typeface="Montserrat Light"/>
              <a:sym typeface="Montserrat Light"/>
            </a:endParaRPr>
          </a:p>
        </p:txBody>
      </p:sp>
      <p:sp>
        <p:nvSpPr>
          <p:cNvPr id="227" name="Google Shape;227;p32"/>
          <p:cNvSpPr/>
          <p:nvPr/>
        </p:nvSpPr>
        <p:spPr>
          <a:xfrm>
            <a:off x="4730457" y="3150969"/>
            <a:ext cx="77670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SemiBold"/>
                <a:ea typeface="Montserrat SemiBold"/>
                <a:cs typeface="Montserrat SemiBold"/>
                <a:sym typeface="Montserrat SemiBold"/>
              </a:rPr>
              <a:t>04.</a:t>
            </a:r>
            <a:endParaRPr sz="1500">
              <a:solidFill>
                <a:schemeClr val="lt1"/>
              </a:solidFill>
              <a:latin typeface="Montserrat SemiBold"/>
              <a:ea typeface="Montserrat SemiBold"/>
              <a:cs typeface="Montserrat SemiBold"/>
              <a:sym typeface="Montserrat SemiBold"/>
            </a:endParaRPr>
          </a:p>
        </p:txBody>
      </p:sp>
      <p:sp>
        <p:nvSpPr>
          <p:cNvPr id="228" name="Google Shape;228;p32"/>
          <p:cNvSpPr/>
          <p:nvPr/>
        </p:nvSpPr>
        <p:spPr>
          <a:xfrm>
            <a:off x="5237664" y="3150969"/>
            <a:ext cx="3104384"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lt1"/>
                </a:solidFill>
                <a:latin typeface="Montserrat Light"/>
                <a:ea typeface="Montserrat Light"/>
                <a:cs typeface="Montserrat Light"/>
                <a:sym typeface="Montserrat Light"/>
              </a:rPr>
              <a:t>Lorem ipsum</a:t>
            </a:r>
            <a:endParaRPr sz="1400">
              <a:solidFill>
                <a:schemeClr val="lt1"/>
              </a:solidFill>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p50"/>
          <p:cNvPicPr preferRelativeResize="0"/>
          <p:nvPr/>
        </p:nvPicPr>
        <p:blipFill rotWithShape="1">
          <a:blip r:embed="rId3">
            <a:alphaModFix/>
          </a:blip>
          <a:srcRect b="0" l="0" r="0" t="0"/>
          <a:stretch/>
        </p:blipFill>
        <p:spPr>
          <a:xfrm>
            <a:off x="1205463" y="342900"/>
            <a:ext cx="2343417" cy="4457700"/>
          </a:xfrm>
          <a:prstGeom prst="rect">
            <a:avLst/>
          </a:prstGeom>
          <a:noFill/>
          <a:ln>
            <a:noFill/>
          </a:ln>
        </p:spPr>
      </p:pic>
      <p:pic>
        <p:nvPicPr>
          <p:cNvPr id="708" name="Google Shape;708;p50"/>
          <p:cNvPicPr preferRelativeResize="0"/>
          <p:nvPr/>
        </p:nvPicPr>
        <p:blipFill rotWithShape="1">
          <a:blip r:embed="rId4">
            <a:alphaModFix/>
          </a:blip>
          <a:srcRect b="2642" l="3244" r="3244" t="2642"/>
          <a:stretch/>
        </p:blipFill>
        <p:spPr>
          <a:xfrm>
            <a:off x="1536125" y="561625"/>
            <a:ext cx="1816800" cy="3942000"/>
          </a:xfrm>
          <a:prstGeom prst="roundRect">
            <a:avLst>
              <a:gd fmla="val 12803" name="adj"/>
            </a:avLst>
          </a:prstGeom>
          <a:noFill/>
          <a:ln>
            <a:noFill/>
          </a:ln>
        </p:spPr>
      </p:pic>
      <p:sp>
        <p:nvSpPr>
          <p:cNvPr id="709" name="Google Shape;709;p50"/>
          <p:cNvSpPr txBox="1"/>
          <p:nvPr/>
        </p:nvSpPr>
        <p:spPr>
          <a:xfrm>
            <a:off x="4156216" y="2172224"/>
            <a:ext cx="3763271"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ko" sz="2100">
                <a:solidFill>
                  <a:schemeClr val="lt1"/>
                </a:solidFill>
                <a:latin typeface="Montserrat SemiBold"/>
                <a:ea typeface="Montserrat SemiBold"/>
                <a:cs typeface="Montserrat SemiBold"/>
                <a:sym typeface="Montserrat SemiBold"/>
              </a:rPr>
              <a:t>Title text block &amp;</a:t>
            </a:r>
            <a:endParaRPr sz="1100"/>
          </a:p>
          <a:p>
            <a:pPr indent="0" lvl="0" marL="0" marR="0" rtl="0" algn="l">
              <a:spcBef>
                <a:spcPts val="0"/>
              </a:spcBef>
              <a:spcAft>
                <a:spcPts val="0"/>
              </a:spcAft>
              <a:buNone/>
            </a:pPr>
            <a:r>
              <a:rPr b="0" lang="ko" sz="2100">
                <a:solidFill>
                  <a:schemeClr val="lt1"/>
                </a:solidFill>
                <a:latin typeface="Montserrat SemiBold"/>
                <a:ea typeface="Montserrat SemiBold"/>
                <a:cs typeface="Montserrat SemiBold"/>
                <a:sym typeface="Montserrat SemiBold"/>
              </a:rPr>
              <a:t>Mobile project</a:t>
            </a:r>
            <a:endParaRPr sz="1100"/>
          </a:p>
        </p:txBody>
      </p:sp>
      <p:sp>
        <p:nvSpPr>
          <p:cNvPr id="710" name="Google Shape;710;p50"/>
          <p:cNvSpPr txBox="1"/>
          <p:nvPr/>
        </p:nvSpPr>
        <p:spPr>
          <a:xfrm>
            <a:off x="4156216" y="2980138"/>
            <a:ext cx="3763271" cy="152349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 magna aliqua. </a:t>
            </a:r>
            <a:endParaRPr sz="1100"/>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sz="1100"/>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Excepteur sint occaecat cupidatat non proident!</a:t>
            </a:r>
            <a:endParaRPr sz="1100"/>
          </a:p>
        </p:txBody>
      </p:sp>
      <p:pic>
        <p:nvPicPr>
          <p:cNvPr id="711" name="Google Shape;711;p50"/>
          <p:cNvPicPr preferRelativeResize="0"/>
          <p:nvPr/>
        </p:nvPicPr>
        <p:blipFill rotWithShape="1">
          <a:blip r:embed="rId5">
            <a:alphaModFix/>
          </a:blip>
          <a:srcRect b="0" l="0" r="0" t="0"/>
          <a:stretch/>
        </p:blipFill>
        <p:spPr>
          <a:xfrm>
            <a:off x="1993406" y="544278"/>
            <a:ext cx="917685" cy="1503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51"/>
          <p:cNvPicPr preferRelativeResize="0"/>
          <p:nvPr/>
        </p:nvPicPr>
        <p:blipFill rotWithShape="1">
          <a:blip r:embed="rId3">
            <a:alphaModFix/>
          </a:blip>
          <a:srcRect b="0" l="0" r="0" t="0"/>
          <a:stretch/>
        </p:blipFill>
        <p:spPr>
          <a:xfrm>
            <a:off x="808729" y="342900"/>
            <a:ext cx="3467783" cy="4457700"/>
          </a:xfrm>
          <a:prstGeom prst="rect">
            <a:avLst/>
          </a:prstGeom>
          <a:noFill/>
          <a:ln>
            <a:noFill/>
          </a:ln>
        </p:spPr>
      </p:pic>
      <p:pic>
        <p:nvPicPr>
          <p:cNvPr id="717" name="Google Shape;717;p51"/>
          <p:cNvPicPr preferRelativeResize="0"/>
          <p:nvPr/>
        </p:nvPicPr>
        <p:blipFill>
          <a:blip r:embed="rId4">
            <a:alphaModFix/>
          </a:blip>
          <a:stretch>
            <a:fillRect/>
          </a:stretch>
        </p:blipFill>
        <p:spPr>
          <a:xfrm>
            <a:off x="1041200" y="536975"/>
            <a:ext cx="2998500" cy="3997500"/>
          </a:xfrm>
          <a:prstGeom prst="roundRect">
            <a:avLst>
              <a:gd fmla="val 2083" name="adj"/>
            </a:avLst>
          </a:prstGeom>
          <a:noFill/>
          <a:ln>
            <a:noFill/>
          </a:ln>
        </p:spPr>
      </p:pic>
      <p:sp>
        <p:nvSpPr>
          <p:cNvPr id="718" name="Google Shape;718;p51"/>
          <p:cNvSpPr txBox="1"/>
          <p:nvPr/>
        </p:nvSpPr>
        <p:spPr>
          <a:xfrm>
            <a:off x="4562475" y="2204874"/>
            <a:ext cx="3763271"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ko" sz="2100">
                <a:solidFill>
                  <a:schemeClr val="lt1"/>
                </a:solidFill>
                <a:latin typeface="Montserrat SemiBold"/>
                <a:ea typeface="Montserrat SemiBold"/>
                <a:cs typeface="Montserrat SemiBold"/>
                <a:sym typeface="Montserrat SemiBold"/>
              </a:rPr>
              <a:t>Title text block &amp;</a:t>
            </a:r>
            <a:endParaRPr sz="1100"/>
          </a:p>
          <a:p>
            <a:pPr indent="0" lvl="0" marL="0" marR="0" rtl="0" algn="l">
              <a:spcBef>
                <a:spcPts val="0"/>
              </a:spcBef>
              <a:spcAft>
                <a:spcPts val="0"/>
              </a:spcAft>
              <a:buNone/>
            </a:pPr>
            <a:r>
              <a:rPr b="0" lang="ko" sz="2100">
                <a:solidFill>
                  <a:schemeClr val="lt1"/>
                </a:solidFill>
                <a:latin typeface="Montserrat SemiBold"/>
                <a:ea typeface="Montserrat SemiBold"/>
                <a:cs typeface="Montserrat SemiBold"/>
                <a:sym typeface="Montserrat SemiBold"/>
              </a:rPr>
              <a:t>Tablet project</a:t>
            </a:r>
            <a:endParaRPr sz="1100"/>
          </a:p>
        </p:txBody>
      </p:sp>
      <p:sp>
        <p:nvSpPr>
          <p:cNvPr id="719" name="Google Shape;719;p51"/>
          <p:cNvSpPr txBox="1"/>
          <p:nvPr/>
        </p:nvSpPr>
        <p:spPr>
          <a:xfrm>
            <a:off x="4562475" y="3012788"/>
            <a:ext cx="3763271" cy="152349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 magna aliqua. </a:t>
            </a:r>
            <a:endParaRPr sz="1100"/>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sz="1100"/>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Excepteur sint occaecat cupidatat non proident!</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52"/>
          <p:cNvPicPr preferRelativeResize="0"/>
          <p:nvPr/>
        </p:nvPicPr>
        <p:blipFill rotWithShape="1">
          <a:blip r:embed="rId3">
            <a:alphaModFix/>
          </a:blip>
          <a:srcRect b="0" l="0" r="0" t="0"/>
          <a:stretch/>
        </p:blipFill>
        <p:spPr>
          <a:xfrm>
            <a:off x="395230" y="783368"/>
            <a:ext cx="5809010" cy="3576764"/>
          </a:xfrm>
          <a:prstGeom prst="rect">
            <a:avLst/>
          </a:prstGeom>
          <a:noFill/>
          <a:ln>
            <a:noFill/>
          </a:ln>
        </p:spPr>
      </p:pic>
      <p:pic>
        <p:nvPicPr>
          <p:cNvPr id="725" name="Google Shape;725;p52"/>
          <p:cNvPicPr preferRelativeResize="0"/>
          <p:nvPr/>
        </p:nvPicPr>
        <p:blipFill rotWithShape="1">
          <a:blip r:embed="rId4">
            <a:alphaModFix/>
          </a:blip>
          <a:srcRect b="0" l="1380" r="1371" t="0"/>
          <a:stretch/>
        </p:blipFill>
        <p:spPr>
          <a:xfrm>
            <a:off x="1347150" y="994075"/>
            <a:ext cx="3907200" cy="2417100"/>
          </a:xfrm>
          <a:prstGeom prst="rect">
            <a:avLst/>
          </a:prstGeom>
          <a:noFill/>
          <a:ln>
            <a:noFill/>
          </a:ln>
        </p:spPr>
      </p:pic>
      <p:sp>
        <p:nvSpPr>
          <p:cNvPr id="726" name="Google Shape;726;p52"/>
          <p:cNvSpPr txBox="1"/>
          <p:nvPr/>
        </p:nvSpPr>
        <p:spPr>
          <a:xfrm>
            <a:off x="5841161" y="1333649"/>
            <a:ext cx="2784407"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ko" sz="1800">
                <a:solidFill>
                  <a:schemeClr val="lt1"/>
                </a:solidFill>
                <a:latin typeface="Montserrat SemiBold"/>
                <a:ea typeface="Montserrat SemiBold"/>
                <a:cs typeface="Montserrat SemiBold"/>
                <a:sym typeface="Montserrat SemiBold"/>
              </a:rPr>
              <a:t>Title text block &amp;</a:t>
            </a:r>
            <a:endParaRPr sz="1100"/>
          </a:p>
          <a:p>
            <a:pPr indent="0" lvl="0" marL="0" marR="0" rtl="0" algn="l">
              <a:spcBef>
                <a:spcPts val="0"/>
              </a:spcBef>
              <a:spcAft>
                <a:spcPts val="0"/>
              </a:spcAft>
              <a:buNone/>
            </a:pPr>
            <a:r>
              <a:rPr b="0" lang="ko" sz="1800">
                <a:solidFill>
                  <a:schemeClr val="lt1"/>
                </a:solidFill>
                <a:latin typeface="Montserrat SemiBold"/>
                <a:ea typeface="Montserrat SemiBold"/>
                <a:cs typeface="Montserrat SemiBold"/>
                <a:sym typeface="Montserrat SemiBold"/>
              </a:rPr>
              <a:t>Desktop project</a:t>
            </a:r>
            <a:endParaRPr sz="1100"/>
          </a:p>
        </p:txBody>
      </p:sp>
      <p:sp>
        <p:nvSpPr>
          <p:cNvPr id="727" name="Google Shape;727;p52"/>
          <p:cNvSpPr txBox="1"/>
          <p:nvPr/>
        </p:nvSpPr>
        <p:spPr>
          <a:xfrm>
            <a:off x="5841161" y="1956897"/>
            <a:ext cx="2784407"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adipiscing elit, sed do eiusmod tempor incididunt ut labore et dolore magna aliqua. </a:t>
            </a:r>
            <a:endParaRPr sz="1100"/>
          </a:p>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sz="1100"/>
          </a:p>
          <a:p>
            <a:pPr indent="0" lvl="0" marL="0" marR="0" rtl="0" algn="l">
              <a:spcBef>
                <a:spcPts val="0"/>
              </a:spcBef>
              <a:spcAft>
                <a:spcPts val="0"/>
              </a:spcAft>
              <a:buNone/>
            </a:pPr>
            <a:r>
              <a:rPr lang="ko" sz="900">
                <a:solidFill>
                  <a:schemeClr val="lt1"/>
                </a:solidFill>
                <a:latin typeface="Montserrat Light"/>
                <a:ea typeface="Montserrat Light"/>
                <a:cs typeface="Montserrat Light"/>
                <a:sym typeface="Montserrat Light"/>
              </a:rPr>
              <a:t>Excepteur sint occaecat cupidatat non proident!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grpSp>
        <p:nvGrpSpPr>
          <p:cNvPr id="732" name="Google Shape;732;p53"/>
          <p:cNvGrpSpPr/>
          <p:nvPr/>
        </p:nvGrpSpPr>
        <p:grpSpPr>
          <a:xfrm>
            <a:off x="1078199" y="4173521"/>
            <a:ext cx="269820" cy="292179"/>
            <a:chOff x="1437599" y="5564695"/>
            <a:chExt cx="359760" cy="389572"/>
          </a:xfrm>
        </p:grpSpPr>
        <p:sp>
          <p:nvSpPr>
            <p:cNvPr id="733" name="Google Shape;733;p53"/>
            <p:cNvSpPr/>
            <p:nvPr/>
          </p:nvSpPr>
          <p:spPr>
            <a:xfrm>
              <a:off x="1437599" y="5709380"/>
              <a:ext cx="95250" cy="152400"/>
            </a:xfrm>
            <a:custGeom>
              <a:rect b="b" l="l" r="r" t="t"/>
              <a:pathLst>
                <a:path extrusionOk="0" h="152400" w="95250">
                  <a:moveTo>
                    <a:pt x="76200" y="153543"/>
                  </a:moveTo>
                  <a:lnTo>
                    <a:pt x="48006" y="153543"/>
                  </a:lnTo>
                  <a:cubicBezTo>
                    <a:pt x="25432" y="153543"/>
                    <a:pt x="7144" y="135255"/>
                    <a:pt x="7144" y="112681"/>
                  </a:cubicBezTo>
                  <a:lnTo>
                    <a:pt x="7144" y="48006"/>
                  </a:lnTo>
                  <a:cubicBezTo>
                    <a:pt x="7144" y="25432"/>
                    <a:pt x="25432" y="7144"/>
                    <a:pt x="48006" y="7144"/>
                  </a:cubicBezTo>
                  <a:lnTo>
                    <a:pt x="76200" y="7144"/>
                  </a:lnTo>
                  <a:cubicBezTo>
                    <a:pt x="86487" y="7144"/>
                    <a:pt x="94774" y="15430"/>
                    <a:pt x="94774" y="25717"/>
                  </a:cubicBezTo>
                  <a:lnTo>
                    <a:pt x="94774" y="134969"/>
                  </a:lnTo>
                  <a:cubicBezTo>
                    <a:pt x="94774" y="145256"/>
                    <a:pt x="86392" y="153543"/>
                    <a:pt x="76200" y="15354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4" name="Google Shape;734;p53"/>
            <p:cNvSpPr/>
            <p:nvPr/>
          </p:nvSpPr>
          <p:spPr>
            <a:xfrm>
              <a:off x="1482748" y="5564695"/>
              <a:ext cx="266700" cy="133350"/>
            </a:xfrm>
            <a:custGeom>
              <a:rect b="b" l="l" r="r" t="t"/>
              <a:pathLst>
                <a:path extrusionOk="0" h="133350" w="266700">
                  <a:moveTo>
                    <a:pt x="136112" y="7144"/>
                  </a:moveTo>
                  <a:cubicBezTo>
                    <a:pt x="67151" y="7144"/>
                    <a:pt x="10573" y="61531"/>
                    <a:pt x="7144" y="129635"/>
                  </a:cubicBezTo>
                  <a:lnTo>
                    <a:pt x="29432" y="129635"/>
                  </a:lnTo>
                  <a:cubicBezTo>
                    <a:pt x="32861" y="73819"/>
                    <a:pt x="79343" y="29432"/>
                    <a:pt x="136017" y="29432"/>
                  </a:cubicBezTo>
                  <a:cubicBezTo>
                    <a:pt x="192691" y="29432"/>
                    <a:pt x="239268" y="73819"/>
                    <a:pt x="242602" y="129730"/>
                  </a:cubicBezTo>
                  <a:cubicBezTo>
                    <a:pt x="243364" y="129730"/>
                    <a:pt x="244126" y="129635"/>
                    <a:pt x="244888" y="129635"/>
                  </a:cubicBezTo>
                  <a:lnTo>
                    <a:pt x="264986" y="129635"/>
                  </a:lnTo>
                  <a:cubicBezTo>
                    <a:pt x="261556" y="61436"/>
                    <a:pt x="205073" y="7144"/>
                    <a:pt x="13611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5" name="Google Shape;735;p53"/>
            <p:cNvSpPr/>
            <p:nvPr/>
          </p:nvSpPr>
          <p:spPr>
            <a:xfrm>
              <a:off x="1702109" y="5709380"/>
              <a:ext cx="95250" cy="152400"/>
            </a:xfrm>
            <a:custGeom>
              <a:rect b="b" l="l" r="r" t="t"/>
              <a:pathLst>
                <a:path extrusionOk="0" h="152400" w="95250">
                  <a:moveTo>
                    <a:pt x="53911" y="153543"/>
                  </a:moveTo>
                  <a:lnTo>
                    <a:pt x="25717" y="153543"/>
                  </a:lnTo>
                  <a:cubicBezTo>
                    <a:pt x="15430" y="153543"/>
                    <a:pt x="7144" y="145256"/>
                    <a:pt x="7144" y="134969"/>
                  </a:cubicBezTo>
                  <a:lnTo>
                    <a:pt x="7144" y="25717"/>
                  </a:lnTo>
                  <a:cubicBezTo>
                    <a:pt x="7144" y="15430"/>
                    <a:pt x="15430" y="7144"/>
                    <a:pt x="25717" y="7144"/>
                  </a:cubicBezTo>
                  <a:lnTo>
                    <a:pt x="53911" y="7144"/>
                  </a:lnTo>
                  <a:cubicBezTo>
                    <a:pt x="76486" y="7144"/>
                    <a:pt x="94774" y="25432"/>
                    <a:pt x="94774" y="48006"/>
                  </a:cubicBezTo>
                  <a:lnTo>
                    <a:pt x="94774" y="112681"/>
                  </a:lnTo>
                  <a:cubicBezTo>
                    <a:pt x="94774" y="135255"/>
                    <a:pt x="76390" y="153543"/>
                    <a:pt x="53911" y="15354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6" name="Google Shape;736;p53"/>
            <p:cNvSpPr/>
            <p:nvPr/>
          </p:nvSpPr>
          <p:spPr>
            <a:xfrm>
              <a:off x="1630547" y="5833367"/>
              <a:ext cx="123825" cy="95250"/>
            </a:xfrm>
            <a:custGeom>
              <a:rect b="b" l="l" r="r" t="t"/>
              <a:pathLst>
                <a:path extrusionOk="0" h="95250" w="123825">
                  <a:moveTo>
                    <a:pt x="105756" y="96421"/>
                  </a:moveTo>
                  <a:lnTo>
                    <a:pt x="13745" y="96421"/>
                  </a:lnTo>
                  <a:cubicBezTo>
                    <a:pt x="13268" y="96421"/>
                    <a:pt x="12697" y="96231"/>
                    <a:pt x="12316" y="95850"/>
                  </a:cubicBezTo>
                  <a:cubicBezTo>
                    <a:pt x="2029" y="86134"/>
                    <a:pt x="8696" y="74133"/>
                    <a:pt x="18316" y="74133"/>
                  </a:cubicBezTo>
                  <a:lnTo>
                    <a:pt x="87563" y="74133"/>
                  </a:lnTo>
                  <a:cubicBezTo>
                    <a:pt x="91659" y="74133"/>
                    <a:pt x="94993" y="70799"/>
                    <a:pt x="94993" y="66703"/>
                  </a:cubicBezTo>
                  <a:lnTo>
                    <a:pt x="94993" y="13744"/>
                  </a:lnTo>
                  <a:cubicBezTo>
                    <a:pt x="94993" y="13268"/>
                    <a:pt x="95183" y="12697"/>
                    <a:pt x="95564" y="12315"/>
                  </a:cubicBezTo>
                  <a:cubicBezTo>
                    <a:pt x="105280" y="2029"/>
                    <a:pt x="117281" y="8696"/>
                    <a:pt x="117281" y="18316"/>
                  </a:cubicBezTo>
                  <a:lnTo>
                    <a:pt x="117281" y="84991"/>
                  </a:lnTo>
                  <a:cubicBezTo>
                    <a:pt x="117281" y="91278"/>
                    <a:pt x="112138" y="96421"/>
                    <a:pt x="105756" y="964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7" name="Google Shape;737;p53"/>
            <p:cNvSpPr/>
            <p:nvPr/>
          </p:nvSpPr>
          <p:spPr>
            <a:xfrm>
              <a:off x="1574092" y="5878067"/>
              <a:ext cx="85725" cy="76200"/>
            </a:xfrm>
            <a:custGeom>
              <a:rect b="b" l="l" r="r" t="t"/>
              <a:pathLst>
                <a:path extrusionOk="0" h="76200" w="85725">
                  <a:moveTo>
                    <a:pt x="46577" y="74009"/>
                  </a:moveTo>
                  <a:cubicBezTo>
                    <a:pt x="24860" y="74009"/>
                    <a:pt x="7144" y="58960"/>
                    <a:pt x="7144" y="40577"/>
                  </a:cubicBezTo>
                  <a:cubicBezTo>
                    <a:pt x="7144" y="22193"/>
                    <a:pt x="24860" y="7144"/>
                    <a:pt x="46577" y="7144"/>
                  </a:cubicBezTo>
                  <a:cubicBezTo>
                    <a:pt x="68294" y="7144"/>
                    <a:pt x="86011" y="22193"/>
                    <a:pt x="86011" y="40577"/>
                  </a:cubicBezTo>
                  <a:cubicBezTo>
                    <a:pt x="86011" y="58960"/>
                    <a:pt x="68390" y="74009"/>
                    <a:pt x="46577"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8" name="Google Shape;738;p53"/>
            <p:cNvSpPr/>
            <p:nvPr/>
          </p:nvSpPr>
          <p:spPr>
            <a:xfrm>
              <a:off x="1550471" y="5679948"/>
              <a:ext cx="66675" cy="104775"/>
            </a:xfrm>
            <a:custGeom>
              <a:rect b="b" l="l" r="r" t="t"/>
              <a:pathLst>
                <a:path extrusionOk="0" h="104775" w="66675">
                  <a:moveTo>
                    <a:pt x="36576" y="7144"/>
                  </a:moveTo>
                  <a:cubicBezTo>
                    <a:pt x="50959" y="7144"/>
                    <a:pt x="65437" y="16288"/>
                    <a:pt x="65437" y="33147"/>
                  </a:cubicBezTo>
                  <a:cubicBezTo>
                    <a:pt x="65437" y="60388"/>
                    <a:pt x="27146" y="69342"/>
                    <a:pt x="27146" y="80772"/>
                  </a:cubicBezTo>
                  <a:lnTo>
                    <a:pt x="27146" y="81915"/>
                  </a:lnTo>
                  <a:lnTo>
                    <a:pt x="59626" y="81915"/>
                  </a:lnTo>
                  <a:cubicBezTo>
                    <a:pt x="62770" y="81915"/>
                    <a:pt x="65437" y="85820"/>
                    <a:pt x="65437" y="90297"/>
                  </a:cubicBezTo>
                  <a:cubicBezTo>
                    <a:pt x="65437" y="94774"/>
                    <a:pt x="62674" y="98965"/>
                    <a:pt x="59626" y="98965"/>
                  </a:cubicBezTo>
                  <a:lnTo>
                    <a:pt x="15526" y="98965"/>
                  </a:lnTo>
                  <a:cubicBezTo>
                    <a:pt x="12097" y="98965"/>
                    <a:pt x="7144" y="96583"/>
                    <a:pt x="7144" y="92964"/>
                  </a:cubicBezTo>
                  <a:lnTo>
                    <a:pt x="7144" y="80772"/>
                  </a:lnTo>
                  <a:cubicBezTo>
                    <a:pt x="7144" y="61055"/>
                    <a:pt x="46196" y="49721"/>
                    <a:pt x="46196" y="33814"/>
                  </a:cubicBezTo>
                  <a:cubicBezTo>
                    <a:pt x="46196" y="29813"/>
                    <a:pt x="43720" y="24860"/>
                    <a:pt x="36766" y="24860"/>
                  </a:cubicBezTo>
                  <a:cubicBezTo>
                    <a:pt x="31813" y="24860"/>
                    <a:pt x="27527" y="27337"/>
                    <a:pt x="27527" y="34290"/>
                  </a:cubicBezTo>
                  <a:cubicBezTo>
                    <a:pt x="27527" y="37909"/>
                    <a:pt x="23717" y="41434"/>
                    <a:pt x="17335" y="41434"/>
                  </a:cubicBezTo>
                  <a:cubicBezTo>
                    <a:pt x="12382" y="41434"/>
                    <a:pt x="8668" y="39148"/>
                    <a:pt x="8668" y="31242"/>
                  </a:cubicBezTo>
                  <a:cubicBezTo>
                    <a:pt x="8572" y="16002"/>
                    <a:pt x="22479" y="7144"/>
                    <a:pt x="3657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39" name="Google Shape;739;p53"/>
            <p:cNvSpPr/>
            <p:nvPr/>
          </p:nvSpPr>
          <p:spPr>
            <a:xfrm>
              <a:off x="1613812" y="5681091"/>
              <a:ext cx="76200" cy="104775"/>
            </a:xfrm>
            <a:custGeom>
              <a:rect b="b" l="l" r="r" t="t"/>
              <a:pathLst>
                <a:path extrusionOk="0" h="104775" w="76200">
                  <a:moveTo>
                    <a:pt x="42577" y="78581"/>
                  </a:moveTo>
                  <a:lnTo>
                    <a:pt x="13621" y="78581"/>
                  </a:lnTo>
                  <a:cubicBezTo>
                    <a:pt x="10001" y="78581"/>
                    <a:pt x="7144" y="76200"/>
                    <a:pt x="7144" y="71914"/>
                  </a:cubicBezTo>
                  <a:cubicBezTo>
                    <a:pt x="7144" y="70961"/>
                    <a:pt x="7429" y="69532"/>
                    <a:pt x="8096" y="68199"/>
                  </a:cubicBezTo>
                  <a:lnTo>
                    <a:pt x="36671" y="12097"/>
                  </a:lnTo>
                  <a:cubicBezTo>
                    <a:pt x="38576" y="8477"/>
                    <a:pt x="41624" y="7144"/>
                    <a:pt x="44768" y="7144"/>
                  </a:cubicBezTo>
                  <a:cubicBezTo>
                    <a:pt x="48101" y="7144"/>
                    <a:pt x="54388" y="10001"/>
                    <a:pt x="54388" y="14478"/>
                  </a:cubicBezTo>
                  <a:cubicBezTo>
                    <a:pt x="54388" y="15240"/>
                    <a:pt x="54102" y="16002"/>
                    <a:pt x="53816" y="16859"/>
                  </a:cubicBezTo>
                  <a:lnTo>
                    <a:pt x="31909" y="60865"/>
                  </a:lnTo>
                  <a:lnTo>
                    <a:pt x="42577" y="60865"/>
                  </a:lnTo>
                  <a:lnTo>
                    <a:pt x="42577" y="52197"/>
                  </a:lnTo>
                  <a:cubicBezTo>
                    <a:pt x="42577" y="48101"/>
                    <a:pt x="47435" y="46387"/>
                    <a:pt x="52197" y="46387"/>
                  </a:cubicBezTo>
                  <a:cubicBezTo>
                    <a:pt x="57055" y="46387"/>
                    <a:pt x="61817" y="48101"/>
                    <a:pt x="61817" y="52197"/>
                  </a:cubicBezTo>
                  <a:lnTo>
                    <a:pt x="61817" y="60865"/>
                  </a:lnTo>
                  <a:lnTo>
                    <a:pt x="67151" y="60865"/>
                  </a:lnTo>
                  <a:cubicBezTo>
                    <a:pt x="71152" y="60865"/>
                    <a:pt x="73057" y="65341"/>
                    <a:pt x="73057" y="69818"/>
                  </a:cubicBezTo>
                  <a:cubicBezTo>
                    <a:pt x="73057" y="74295"/>
                    <a:pt x="70104" y="78772"/>
                    <a:pt x="67151" y="78772"/>
                  </a:cubicBezTo>
                  <a:lnTo>
                    <a:pt x="61817" y="78772"/>
                  </a:lnTo>
                  <a:lnTo>
                    <a:pt x="61817" y="91916"/>
                  </a:lnTo>
                  <a:cubicBezTo>
                    <a:pt x="61817" y="95917"/>
                    <a:pt x="56960" y="97822"/>
                    <a:pt x="52197" y="97822"/>
                  </a:cubicBezTo>
                  <a:cubicBezTo>
                    <a:pt x="47435" y="97822"/>
                    <a:pt x="42577" y="95821"/>
                    <a:pt x="42577" y="91916"/>
                  </a:cubicBezTo>
                  <a:lnTo>
                    <a:pt x="42577" y="7858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40" name="Google Shape;740;p53"/>
          <p:cNvGrpSpPr/>
          <p:nvPr/>
        </p:nvGrpSpPr>
        <p:grpSpPr>
          <a:xfrm>
            <a:off x="4119722" y="2673263"/>
            <a:ext cx="221885" cy="295966"/>
            <a:chOff x="5492963" y="3564350"/>
            <a:chExt cx="295847" cy="394621"/>
          </a:xfrm>
        </p:grpSpPr>
        <p:sp>
          <p:nvSpPr>
            <p:cNvPr id="741" name="Google Shape;741;p53"/>
            <p:cNvSpPr/>
            <p:nvPr/>
          </p:nvSpPr>
          <p:spPr>
            <a:xfrm>
              <a:off x="5693560" y="3571017"/>
              <a:ext cx="95250" cy="95250"/>
            </a:xfrm>
            <a:custGeom>
              <a:rect b="b" l="l" r="r" t="t"/>
              <a:pathLst>
                <a:path extrusionOk="0" h="95250" w="95250">
                  <a:moveTo>
                    <a:pt x="7144" y="89725"/>
                  </a:moveTo>
                  <a:lnTo>
                    <a:pt x="89725" y="89725"/>
                  </a:lnTo>
                  <a:lnTo>
                    <a:pt x="7144" y="7144"/>
                  </a:lnTo>
                  <a:lnTo>
                    <a:pt x="7144" y="8972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2" name="Google Shape;742;p53"/>
            <p:cNvSpPr/>
            <p:nvPr/>
          </p:nvSpPr>
          <p:spPr>
            <a:xfrm>
              <a:off x="5526968" y="3727132"/>
              <a:ext cx="247650" cy="114300"/>
            </a:xfrm>
            <a:custGeom>
              <a:rect b="b" l="l" r="r" t="t"/>
              <a:pathLst>
                <a:path extrusionOk="0" h="114300" w="247650">
                  <a:moveTo>
                    <a:pt x="108395" y="84677"/>
                  </a:moveTo>
                  <a:lnTo>
                    <a:pt x="72295" y="30480"/>
                  </a:lnTo>
                  <a:lnTo>
                    <a:pt x="7144" y="111919"/>
                  </a:lnTo>
                  <a:lnTo>
                    <a:pt x="249841" y="111919"/>
                  </a:lnTo>
                  <a:lnTo>
                    <a:pt x="162210" y="7144"/>
                  </a:lnTo>
                  <a:lnTo>
                    <a:pt x="119253" y="60865"/>
                  </a:lnTo>
                  <a:lnTo>
                    <a:pt x="126873" y="72295"/>
                  </a:lnTo>
                  <a:cubicBezTo>
                    <a:pt x="130302" y="77438"/>
                    <a:pt x="128873" y="84296"/>
                    <a:pt x="123825" y="87725"/>
                  </a:cubicBezTo>
                  <a:cubicBezTo>
                    <a:pt x="118681" y="91154"/>
                    <a:pt x="111823" y="89821"/>
                    <a:pt x="108395" y="846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3" name="Google Shape;743;p53"/>
            <p:cNvSpPr/>
            <p:nvPr/>
          </p:nvSpPr>
          <p:spPr>
            <a:xfrm>
              <a:off x="5559448" y="3631406"/>
              <a:ext cx="57150" cy="57150"/>
            </a:xfrm>
            <a:custGeom>
              <a:rect b="b" l="l" r="r" t="t"/>
              <a:pathLst>
                <a:path extrusionOk="0" h="57150" w="57150">
                  <a:moveTo>
                    <a:pt x="29433" y="51721"/>
                  </a:moveTo>
                  <a:cubicBezTo>
                    <a:pt x="41720" y="51721"/>
                    <a:pt x="51721" y="41720"/>
                    <a:pt x="51721" y="29432"/>
                  </a:cubicBezTo>
                  <a:cubicBezTo>
                    <a:pt x="51721" y="17145"/>
                    <a:pt x="41720" y="7144"/>
                    <a:pt x="29433" y="7144"/>
                  </a:cubicBezTo>
                  <a:cubicBezTo>
                    <a:pt x="17145" y="7144"/>
                    <a:pt x="7144" y="17145"/>
                    <a:pt x="7144" y="29432"/>
                  </a:cubicBezTo>
                  <a:cubicBezTo>
                    <a:pt x="7144" y="41720"/>
                    <a:pt x="17145" y="51721"/>
                    <a:pt x="29433" y="517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4" name="Google Shape;744;p53"/>
            <p:cNvSpPr/>
            <p:nvPr/>
          </p:nvSpPr>
          <p:spPr>
            <a:xfrm>
              <a:off x="5492963" y="3564350"/>
              <a:ext cx="295275" cy="276225"/>
            </a:xfrm>
            <a:custGeom>
              <a:rect b="b" l="l" r="r" t="t"/>
              <a:pathLst>
                <a:path extrusionOk="0" h="276225" w="295275">
                  <a:moveTo>
                    <a:pt x="7144" y="18383"/>
                  </a:moveTo>
                  <a:lnTo>
                    <a:pt x="7144" y="274701"/>
                  </a:lnTo>
                  <a:lnTo>
                    <a:pt x="12954" y="274701"/>
                  </a:lnTo>
                  <a:lnTo>
                    <a:pt x="98774" y="167450"/>
                  </a:lnTo>
                  <a:cubicBezTo>
                    <a:pt x="100965" y="164687"/>
                    <a:pt x="104489" y="163068"/>
                    <a:pt x="107918" y="163259"/>
                  </a:cubicBezTo>
                  <a:cubicBezTo>
                    <a:pt x="111442" y="163449"/>
                    <a:pt x="114776" y="165259"/>
                    <a:pt x="116681" y="168212"/>
                  </a:cubicBezTo>
                  <a:lnTo>
                    <a:pt x="140684" y="204121"/>
                  </a:lnTo>
                  <a:lnTo>
                    <a:pt x="187928" y="145066"/>
                  </a:lnTo>
                  <a:cubicBezTo>
                    <a:pt x="192214" y="139732"/>
                    <a:pt x="201073" y="139732"/>
                    <a:pt x="205359" y="145066"/>
                  </a:cubicBezTo>
                  <a:lnTo>
                    <a:pt x="296989" y="254984"/>
                  </a:lnTo>
                  <a:lnTo>
                    <a:pt x="296989" y="118586"/>
                  </a:lnTo>
                  <a:lnTo>
                    <a:pt x="196691" y="118586"/>
                  </a:lnTo>
                  <a:cubicBezTo>
                    <a:pt x="190500" y="118586"/>
                    <a:pt x="185547" y="113633"/>
                    <a:pt x="185547" y="107442"/>
                  </a:cubicBezTo>
                  <a:lnTo>
                    <a:pt x="185547" y="7144"/>
                  </a:lnTo>
                  <a:lnTo>
                    <a:pt x="18383" y="7144"/>
                  </a:lnTo>
                  <a:cubicBezTo>
                    <a:pt x="12097" y="7239"/>
                    <a:pt x="7144" y="12192"/>
                    <a:pt x="7144" y="18383"/>
                  </a:cubicBezTo>
                  <a:close/>
                  <a:moveTo>
                    <a:pt x="95917" y="51911"/>
                  </a:moveTo>
                  <a:cubicBezTo>
                    <a:pt x="120491" y="51911"/>
                    <a:pt x="140494" y="71914"/>
                    <a:pt x="140494" y="96488"/>
                  </a:cubicBezTo>
                  <a:cubicBezTo>
                    <a:pt x="140494" y="121063"/>
                    <a:pt x="120491" y="141065"/>
                    <a:pt x="95917" y="141065"/>
                  </a:cubicBezTo>
                  <a:cubicBezTo>
                    <a:pt x="71342" y="141065"/>
                    <a:pt x="51340" y="121063"/>
                    <a:pt x="51340" y="96488"/>
                  </a:cubicBezTo>
                  <a:cubicBezTo>
                    <a:pt x="51340" y="71914"/>
                    <a:pt x="71342" y="51911"/>
                    <a:pt x="95917" y="5191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5" name="Google Shape;745;p53"/>
            <p:cNvSpPr/>
            <p:nvPr/>
          </p:nvSpPr>
          <p:spPr>
            <a:xfrm>
              <a:off x="5492963" y="3854196"/>
              <a:ext cx="295275" cy="104775"/>
            </a:xfrm>
            <a:custGeom>
              <a:rect b="b" l="l" r="r" t="t"/>
              <a:pathLst>
                <a:path extrusionOk="0" h="104775" w="295275">
                  <a:moveTo>
                    <a:pt x="18288" y="97822"/>
                  </a:moveTo>
                  <a:lnTo>
                    <a:pt x="285750" y="97822"/>
                  </a:lnTo>
                  <a:cubicBezTo>
                    <a:pt x="291941" y="97822"/>
                    <a:pt x="296894" y="92869"/>
                    <a:pt x="296894" y="86677"/>
                  </a:cubicBezTo>
                  <a:lnTo>
                    <a:pt x="296894" y="7144"/>
                  </a:lnTo>
                  <a:lnTo>
                    <a:pt x="7144" y="7144"/>
                  </a:lnTo>
                  <a:lnTo>
                    <a:pt x="7144" y="86677"/>
                  </a:lnTo>
                  <a:cubicBezTo>
                    <a:pt x="7144" y="92773"/>
                    <a:pt x="12097" y="97822"/>
                    <a:pt x="18288" y="97822"/>
                  </a:cubicBezTo>
                  <a:close/>
                  <a:moveTo>
                    <a:pt x="118205" y="29432"/>
                  </a:moveTo>
                  <a:lnTo>
                    <a:pt x="184785" y="29432"/>
                  </a:lnTo>
                  <a:cubicBezTo>
                    <a:pt x="190500" y="29432"/>
                    <a:pt x="195548" y="33623"/>
                    <a:pt x="196119" y="39338"/>
                  </a:cubicBezTo>
                  <a:cubicBezTo>
                    <a:pt x="196882" y="46101"/>
                    <a:pt x="191643" y="51721"/>
                    <a:pt x="185071" y="51721"/>
                  </a:cubicBezTo>
                  <a:lnTo>
                    <a:pt x="118491" y="51721"/>
                  </a:lnTo>
                  <a:cubicBezTo>
                    <a:pt x="112776" y="51721"/>
                    <a:pt x="107728" y="47530"/>
                    <a:pt x="107156" y="41815"/>
                  </a:cubicBezTo>
                  <a:cubicBezTo>
                    <a:pt x="106394" y="35147"/>
                    <a:pt x="111633" y="29432"/>
                    <a:pt x="118205"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46" name="Google Shape;746;p53"/>
          <p:cNvGrpSpPr/>
          <p:nvPr/>
        </p:nvGrpSpPr>
        <p:grpSpPr>
          <a:xfrm>
            <a:off x="6108185" y="3222323"/>
            <a:ext cx="289414" cy="200025"/>
            <a:chOff x="8144247" y="4296431"/>
            <a:chExt cx="385886" cy="266700"/>
          </a:xfrm>
        </p:grpSpPr>
        <p:sp>
          <p:nvSpPr>
            <p:cNvPr id="747" name="Google Shape;747;p53"/>
            <p:cNvSpPr/>
            <p:nvPr/>
          </p:nvSpPr>
          <p:spPr>
            <a:xfrm>
              <a:off x="8253908" y="4296431"/>
              <a:ext cx="276225" cy="266700"/>
            </a:xfrm>
            <a:custGeom>
              <a:rect b="b" l="l" r="r" t="t"/>
              <a:pathLst>
                <a:path extrusionOk="0" h="266700" w="276225">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8" name="Google Shape;748;p53"/>
            <p:cNvSpPr/>
            <p:nvPr/>
          </p:nvSpPr>
          <p:spPr>
            <a:xfrm>
              <a:off x="8179204" y="4370832"/>
              <a:ext cx="66675" cy="28575"/>
            </a:xfrm>
            <a:custGeom>
              <a:rect b="b" l="l" r="r" t="t"/>
              <a:pathLst>
                <a:path extrusionOk="0" h="28575" w="666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49" name="Google Shape;749;p53"/>
            <p:cNvSpPr/>
            <p:nvPr/>
          </p:nvSpPr>
          <p:spPr>
            <a:xfrm>
              <a:off x="8179204" y="4460748"/>
              <a:ext cx="66675" cy="28575"/>
            </a:xfrm>
            <a:custGeom>
              <a:rect b="b" l="l" r="r" t="t"/>
              <a:pathLst>
                <a:path extrusionOk="0" h="28575" w="666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0" name="Google Shape;750;p53"/>
            <p:cNvSpPr/>
            <p:nvPr/>
          </p:nvSpPr>
          <p:spPr>
            <a:xfrm>
              <a:off x="8144247" y="4416171"/>
              <a:ext cx="95250" cy="28575"/>
            </a:xfrm>
            <a:custGeom>
              <a:rect b="b" l="l" r="r" t="t"/>
              <a:pathLst>
                <a:path extrusionOk="0" h="28575" w="95250">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51" name="Google Shape;751;p53"/>
          <p:cNvGrpSpPr/>
          <p:nvPr/>
        </p:nvGrpSpPr>
        <p:grpSpPr>
          <a:xfrm>
            <a:off x="1069055" y="2175057"/>
            <a:ext cx="292894" cy="290680"/>
            <a:chOff x="1425407" y="2900076"/>
            <a:chExt cx="390525" cy="387573"/>
          </a:xfrm>
        </p:grpSpPr>
        <p:sp>
          <p:nvSpPr>
            <p:cNvPr id="752" name="Google Shape;752;p53"/>
            <p:cNvSpPr/>
            <p:nvPr/>
          </p:nvSpPr>
          <p:spPr>
            <a:xfrm>
              <a:off x="1425407" y="2900076"/>
              <a:ext cx="276225" cy="95250"/>
            </a:xfrm>
            <a:custGeom>
              <a:rect b="b" l="l" r="r" t="t"/>
              <a:pathLst>
                <a:path extrusionOk="0" h="95250" w="276225">
                  <a:moveTo>
                    <a:pt x="275368" y="7144"/>
                  </a:moveTo>
                  <a:lnTo>
                    <a:pt x="18288" y="7144"/>
                  </a:lnTo>
                  <a:cubicBezTo>
                    <a:pt x="12097" y="7144"/>
                    <a:pt x="7144" y="12097"/>
                    <a:pt x="7144" y="18288"/>
                  </a:cubicBezTo>
                  <a:lnTo>
                    <a:pt x="7144" y="96298"/>
                  </a:lnTo>
                  <a:lnTo>
                    <a:pt x="275368" y="96298"/>
                  </a:lnTo>
                  <a:lnTo>
                    <a:pt x="275368" y="7144"/>
                  </a:lnTo>
                  <a:close/>
                  <a:moveTo>
                    <a:pt x="63246" y="62865"/>
                  </a:moveTo>
                  <a:cubicBezTo>
                    <a:pt x="57055" y="62865"/>
                    <a:pt x="52102" y="57912"/>
                    <a:pt x="52102" y="51721"/>
                  </a:cubicBezTo>
                  <a:cubicBezTo>
                    <a:pt x="52102" y="45529"/>
                    <a:pt x="57055" y="40576"/>
                    <a:pt x="63246" y="40576"/>
                  </a:cubicBezTo>
                  <a:cubicBezTo>
                    <a:pt x="69437" y="40576"/>
                    <a:pt x="74390" y="45529"/>
                    <a:pt x="74390" y="51721"/>
                  </a:cubicBezTo>
                  <a:cubicBezTo>
                    <a:pt x="74390" y="57912"/>
                    <a:pt x="69342" y="62865"/>
                    <a:pt x="63246" y="62865"/>
                  </a:cubicBezTo>
                  <a:close/>
                  <a:moveTo>
                    <a:pt x="107823" y="62865"/>
                  </a:moveTo>
                  <a:cubicBezTo>
                    <a:pt x="101632" y="62865"/>
                    <a:pt x="96679" y="57912"/>
                    <a:pt x="96679" y="51721"/>
                  </a:cubicBezTo>
                  <a:cubicBezTo>
                    <a:pt x="96679" y="45529"/>
                    <a:pt x="101632" y="40576"/>
                    <a:pt x="107823" y="40576"/>
                  </a:cubicBezTo>
                  <a:cubicBezTo>
                    <a:pt x="114014" y="40576"/>
                    <a:pt x="118967" y="45529"/>
                    <a:pt x="118967" y="51721"/>
                  </a:cubicBezTo>
                  <a:cubicBezTo>
                    <a:pt x="118967" y="57912"/>
                    <a:pt x="113919" y="62865"/>
                    <a:pt x="107823" y="62865"/>
                  </a:cubicBezTo>
                  <a:close/>
                  <a:moveTo>
                    <a:pt x="152400" y="62865"/>
                  </a:moveTo>
                  <a:cubicBezTo>
                    <a:pt x="146209" y="62865"/>
                    <a:pt x="141256" y="57912"/>
                    <a:pt x="141256" y="51721"/>
                  </a:cubicBezTo>
                  <a:cubicBezTo>
                    <a:pt x="141256" y="45529"/>
                    <a:pt x="146209" y="40576"/>
                    <a:pt x="152400" y="40576"/>
                  </a:cubicBezTo>
                  <a:cubicBezTo>
                    <a:pt x="158591" y="40576"/>
                    <a:pt x="163544" y="45529"/>
                    <a:pt x="163544" y="51721"/>
                  </a:cubicBezTo>
                  <a:cubicBezTo>
                    <a:pt x="163544" y="57912"/>
                    <a:pt x="158496" y="62865"/>
                    <a:pt x="152400" y="628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3" name="Google Shape;753;p53"/>
            <p:cNvSpPr/>
            <p:nvPr/>
          </p:nvSpPr>
          <p:spPr>
            <a:xfrm>
              <a:off x="1715824" y="2900076"/>
              <a:ext cx="95250" cy="95250"/>
            </a:xfrm>
            <a:custGeom>
              <a:rect b="b" l="l" r="r" t="t"/>
              <a:pathLst>
                <a:path extrusionOk="0" h="95250" w="95250">
                  <a:moveTo>
                    <a:pt x="85916" y="7144"/>
                  </a:moveTo>
                  <a:lnTo>
                    <a:pt x="7144" y="7144"/>
                  </a:lnTo>
                  <a:lnTo>
                    <a:pt x="7144" y="96298"/>
                  </a:lnTo>
                  <a:lnTo>
                    <a:pt x="97060" y="96298"/>
                  </a:lnTo>
                  <a:lnTo>
                    <a:pt x="97060" y="18288"/>
                  </a:lnTo>
                  <a:cubicBezTo>
                    <a:pt x="97060" y="12097"/>
                    <a:pt x="92107" y="7144"/>
                    <a:pt x="85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4" name="Google Shape;754;p53"/>
            <p:cNvSpPr/>
            <p:nvPr/>
          </p:nvSpPr>
          <p:spPr>
            <a:xfrm>
              <a:off x="1626766" y="3112579"/>
              <a:ext cx="57150" cy="28575"/>
            </a:xfrm>
            <a:custGeom>
              <a:rect b="b" l="l" r="r" t="t"/>
              <a:pathLst>
                <a:path extrusionOk="0" h="28575" w="57150">
                  <a:moveTo>
                    <a:pt x="41148" y="7144"/>
                  </a:moveTo>
                  <a:lnTo>
                    <a:pt x="7144" y="7144"/>
                  </a:lnTo>
                  <a:lnTo>
                    <a:pt x="7144" y="29432"/>
                  </a:lnTo>
                  <a:lnTo>
                    <a:pt x="41434" y="29432"/>
                  </a:lnTo>
                  <a:cubicBezTo>
                    <a:pt x="48006" y="29432"/>
                    <a:pt x="53245" y="23717"/>
                    <a:pt x="52483" y="17050"/>
                  </a:cubicBezTo>
                  <a:cubicBezTo>
                    <a:pt x="51911" y="11335"/>
                    <a:pt x="46863" y="7144"/>
                    <a:pt x="4114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5" name="Google Shape;755;p53"/>
            <p:cNvSpPr/>
            <p:nvPr/>
          </p:nvSpPr>
          <p:spPr>
            <a:xfrm>
              <a:off x="1514942" y="3112579"/>
              <a:ext cx="57150" cy="28575"/>
            </a:xfrm>
            <a:custGeom>
              <a:rect b="b" l="l" r="r" t="t"/>
              <a:pathLst>
                <a:path extrusionOk="0" h="28575" w="57150">
                  <a:moveTo>
                    <a:pt x="29432" y="7144"/>
                  </a:moveTo>
                  <a:cubicBezTo>
                    <a:pt x="17145" y="7144"/>
                    <a:pt x="7144" y="17145"/>
                    <a:pt x="7144" y="29432"/>
                  </a:cubicBezTo>
                  <a:lnTo>
                    <a:pt x="51721" y="29432"/>
                  </a:lnTo>
                  <a:cubicBezTo>
                    <a:pt x="51721" y="17145"/>
                    <a:pt x="41719" y="7144"/>
                    <a:pt x="2943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6" name="Google Shape;756;p53"/>
            <p:cNvSpPr/>
            <p:nvPr/>
          </p:nvSpPr>
          <p:spPr>
            <a:xfrm>
              <a:off x="1425407" y="3011424"/>
              <a:ext cx="390525" cy="276225"/>
            </a:xfrm>
            <a:custGeom>
              <a:rect b="b" l="l" r="r" t="t"/>
              <a:pathLst>
                <a:path extrusionOk="0" h="276225" w="3905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97656" y="97155"/>
                  </a:moveTo>
                  <a:cubicBezTo>
                    <a:pt x="297656" y="90583"/>
                    <a:pt x="303371" y="85344"/>
                    <a:pt x="310039" y="86106"/>
                  </a:cubicBezTo>
                  <a:cubicBezTo>
                    <a:pt x="315754" y="86773"/>
                    <a:pt x="319945" y="91726"/>
                    <a:pt x="319945" y="97441"/>
                  </a:cubicBezTo>
                  <a:lnTo>
                    <a:pt x="319945" y="186023"/>
                  </a:lnTo>
                  <a:cubicBezTo>
                    <a:pt x="319945" y="191738"/>
                    <a:pt x="315754" y="196787"/>
                    <a:pt x="310039" y="197358"/>
                  </a:cubicBezTo>
                  <a:cubicBezTo>
                    <a:pt x="303276" y="198120"/>
                    <a:pt x="297656" y="192881"/>
                    <a:pt x="297656" y="186309"/>
                  </a:cubicBezTo>
                  <a:lnTo>
                    <a:pt x="297656" y="97155"/>
                  </a:lnTo>
                  <a:close/>
                  <a:moveTo>
                    <a:pt x="186214" y="97155"/>
                  </a:moveTo>
                  <a:cubicBezTo>
                    <a:pt x="186214" y="90964"/>
                    <a:pt x="191167" y="86011"/>
                    <a:pt x="197358" y="86011"/>
                  </a:cubicBezTo>
                  <a:cubicBezTo>
                    <a:pt x="197548" y="86011"/>
                    <a:pt x="197644" y="86106"/>
                    <a:pt x="197834" y="86106"/>
                  </a:cubicBezTo>
                  <a:cubicBezTo>
                    <a:pt x="198025" y="86106"/>
                    <a:pt x="198120" y="86011"/>
                    <a:pt x="198311" y="86011"/>
                  </a:cubicBezTo>
                  <a:lnTo>
                    <a:pt x="242316" y="86011"/>
                  </a:lnTo>
                  <a:cubicBezTo>
                    <a:pt x="259747" y="86011"/>
                    <a:pt x="275273" y="100203"/>
                    <a:pt x="276225" y="117634"/>
                  </a:cubicBezTo>
                  <a:cubicBezTo>
                    <a:pt x="277273" y="136874"/>
                    <a:pt x="261938" y="152876"/>
                    <a:pt x="242888" y="152876"/>
                  </a:cubicBezTo>
                  <a:lnTo>
                    <a:pt x="208598" y="152876"/>
                  </a:lnTo>
                  <a:lnTo>
                    <a:pt x="208598" y="186023"/>
                  </a:lnTo>
                  <a:cubicBezTo>
                    <a:pt x="208598" y="191738"/>
                    <a:pt x="204406" y="196787"/>
                    <a:pt x="198692" y="197358"/>
                  </a:cubicBezTo>
                  <a:cubicBezTo>
                    <a:pt x="191929" y="198120"/>
                    <a:pt x="186309" y="192881"/>
                    <a:pt x="186309" y="186309"/>
                  </a:cubicBezTo>
                  <a:lnTo>
                    <a:pt x="186309" y="97155"/>
                  </a:lnTo>
                  <a:close/>
                  <a:moveTo>
                    <a:pt x="74771" y="131254"/>
                  </a:moveTo>
                  <a:cubicBezTo>
                    <a:pt x="74771" y="107347"/>
                    <a:pt x="93345" y="87154"/>
                    <a:pt x="117253" y="86106"/>
                  </a:cubicBezTo>
                  <a:cubicBezTo>
                    <a:pt x="142780" y="84868"/>
                    <a:pt x="163925" y="105346"/>
                    <a:pt x="163925" y="130588"/>
                  </a:cubicBezTo>
                  <a:lnTo>
                    <a:pt x="163925" y="186023"/>
                  </a:lnTo>
                  <a:cubicBezTo>
                    <a:pt x="163925" y="191738"/>
                    <a:pt x="159734" y="196787"/>
                    <a:pt x="154019" y="197358"/>
                  </a:cubicBezTo>
                  <a:cubicBezTo>
                    <a:pt x="147256" y="198120"/>
                    <a:pt x="141637" y="192881"/>
                    <a:pt x="141637" y="186309"/>
                  </a:cubicBezTo>
                  <a:lnTo>
                    <a:pt x="141637" y="152876"/>
                  </a:lnTo>
                  <a:lnTo>
                    <a:pt x="97060" y="152876"/>
                  </a:lnTo>
                  <a:lnTo>
                    <a:pt x="97060" y="186023"/>
                  </a:lnTo>
                  <a:cubicBezTo>
                    <a:pt x="97060" y="191738"/>
                    <a:pt x="92869" y="196787"/>
                    <a:pt x="87154" y="197358"/>
                  </a:cubicBezTo>
                  <a:cubicBezTo>
                    <a:pt x="80391" y="198120"/>
                    <a:pt x="74771" y="192881"/>
                    <a:pt x="74771" y="186309"/>
                  </a:cubicBezTo>
                  <a:lnTo>
                    <a:pt x="74771" y="13125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57" name="Google Shape;757;p53"/>
          <p:cNvGrpSpPr/>
          <p:nvPr/>
        </p:nvGrpSpPr>
        <p:grpSpPr>
          <a:xfrm>
            <a:off x="2603676" y="1177504"/>
            <a:ext cx="246477" cy="294251"/>
            <a:chOff x="3471568" y="1570005"/>
            <a:chExt cx="328636" cy="392335"/>
          </a:xfrm>
        </p:grpSpPr>
        <p:sp>
          <p:nvSpPr>
            <p:cNvPr id="758" name="Google Shape;758;p53"/>
            <p:cNvSpPr/>
            <p:nvPr/>
          </p:nvSpPr>
          <p:spPr>
            <a:xfrm>
              <a:off x="3668545" y="1876615"/>
              <a:ext cx="85725" cy="85725"/>
            </a:xfrm>
            <a:custGeom>
              <a:rect b="b" l="l" r="r" t="t"/>
              <a:pathLst>
                <a:path extrusionOk="0" h="85725" w="85725">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59" name="Google Shape;759;p53"/>
            <p:cNvSpPr/>
            <p:nvPr/>
          </p:nvSpPr>
          <p:spPr>
            <a:xfrm>
              <a:off x="3517194" y="1876615"/>
              <a:ext cx="85725" cy="85725"/>
            </a:xfrm>
            <a:custGeom>
              <a:rect b="b" l="l" r="r" t="t"/>
              <a:pathLst>
                <a:path extrusionOk="0" h="85725" w="85725">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0" name="Google Shape;760;p53"/>
            <p:cNvSpPr/>
            <p:nvPr/>
          </p:nvSpPr>
          <p:spPr>
            <a:xfrm>
              <a:off x="3619229" y="1570016"/>
              <a:ext cx="180975" cy="180975"/>
            </a:xfrm>
            <a:custGeom>
              <a:rect b="b" l="l" r="r" t="t"/>
              <a:pathLst>
                <a:path extrusionOk="0" h="180975" w="180975">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1" name="Google Shape;761;p53"/>
            <p:cNvSpPr/>
            <p:nvPr/>
          </p:nvSpPr>
          <p:spPr>
            <a:xfrm>
              <a:off x="3581200" y="1679733"/>
              <a:ext cx="104775" cy="104775"/>
            </a:xfrm>
            <a:custGeom>
              <a:rect b="b" l="l" r="r" t="t"/>
              <a:pathLst>
                <a:path extrusionOk="0" h="104775" w="104775">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2" name="Google Shape;762;p53"/>
            <p:cNvSpPr/>
            <p:nvPr/>
          </p:nvSpPr>
          <p:spPr>
            <a:xfrm>
              <a:off x="3471568" y="1570005"/>
              <a:ext cx="323850" cy="323850"/>
            </a:xfrm>
            <a:custGeom>
              <a:rect b="b" l="l" r="r" t="t"/>
              <a:pathLst>
                <a:path extrusionOk="0" h="323850" w="32385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3" name="Google Shape;763;p53"/>
            <p:cNvSpPr/>
            <p:nvPr/>
          </p:nvSpPr>
          <p:spPr>
            <a:xfrm>
              <a:off x="3537568" y="1635806"/>
              <a:ext cx="200025" cy="200025"/>
            </a:xfrm>
            <a:custGeom>
              <a:rect b="b" l="l" r="r" t="t"/>
              <a:pathLst>
                <a:path extrusionOk="0" h="200025" w="200025">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64" name="Google Shape;764;p53"/>
          <p:cNvGrpSpPr/>
          <p:nvPr/>
        </p:nvGrpSpPr>
        <p:grpSpPr>
          <a:xfrm>
            <a:off x="3081688" y="1175432"/>
            <a:ext cx="292894" cy="291662"/>
            <a:chOff x="4108917" y="1567243"/>
            <a:chExt cx="390525" cy="388882"/>
          </a:xfrm>
        </p:grpSpPr>
        <p:sp>
          <p:nvSpPr>
            <p:cNvPr id="765" name="Google Shape;765;p53"/>
            <p:cNvSpPr/>
            <p:nvPr/>
          </p:nvSpPr>
          <p:spPr>
            <a:xfrm>
              <a:off x="4221416" y="1746575"/>
              <a:ext cx="161925" cy="209550"/>
            </a:xfrm>
            <a:custGeom>
              <a:rect b="b" l="l" r="r" t="t"/>
              <a:pathLst>
                <a:path extrusionOk="0" h="209550" w="161925">
                  <a:moveTo>
                    <a:pt x="94066" y="11359"/>
                  </a:moveTo>
                  <a:cubicBezTo>
                    <a:pt x="89875" y="5739"/>
                    <a:pt x="80445" y="5739"/>
                    <a:pt x="76254" y="11359"/>
                  </a:cubicBezTo>
                  <a:lnTo>
                    <a:pt x="9389" y="100513"/>
                  </a:lnTo>
                  <a:cubicBezTo>
                    <a:pt x="6817" y="103846"/>
                    <a:pt x="6436" y="108418"/>
                    <a:pt x="8341" y="112133"/>
                  </a:cubicBezTo>
                  <a:cubicBezTo>
                    <a:pt x="10246" y="115943"/>
                    <a:pt x="14056" y="118324"/>
                    <a:pt x="18343" y="118324"/>
                  </a:cubicBezTo>
                  <a:lnTo>
                    <a:pt x="51775" y="118324"/>
                  </a:lnTo>
                  <a:lnTo>
                    <a:pt x="51775" y="197096"/>
                  </a:lnTo>
                  <a:cubicBezTo>
                    <a:pt x="51775" y="203287"/>
                    <a:pt x="56728" y="208240"/>
                    <a:pt x="62919" y="208240"/>
                  </a:cubicBezTo>
                  <a:lnTo>
                    <a:pt x="107496" y="208240"/>
                  </a:lnTo>
                  <a:cubicBezTo>
                    <a:pt x="113688" y="208240"/>
                    <a:pt x="118641" y="203287"/>
                    <a:pt x="118641" y="197096"/>
                  </a:cubicBezTo>
                  <a:lnTo>
                    <a:pt x="118641" y="118324"/>
                  </a:lnTo>
                  <a:lnTo>
                    <a:pt x="152074" y="118324"/>
                  </a:lnTo>
                  <a:cubicBezTo>
                    <a:pt x="156265" y="118324"/>
                    <a:pt x="160170" y="115943"/>
                    <a:pt x="162075" y="112133"/>
                  </a:cubicBezTo>
                  <a:cubicBezTo>
                    <a:pt x="163980" y="108323"/>
                    <a:pt x="163599" y="103846"/>
                    <a:pt x="161027" y="100513"/>
                  </a:cubicBezTo>
                  <a:lnTo>
                    <a:pt x="94066" y="1135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6" name="Google Shape;766;p53"/>
            <p:cNvSpPr/>
            <p:nvPr/>
          </p:nvSpPr>
          <p:spPr>
            <a:xfrm>
              <a:off x="4108917" y="1567243"/>
              <a:ext cx="390525" cy="257175"/>
            </a:xfrm>
            <a:custGeom>
              <a:rect b="b" l="l" r="r" t="t"/>
              <a:pathLst>
                <a:path extrusionOk="0" h="257175" w="390525">
                  <a:moveTo>
                    <a:pt x="342868" y="103823"/>
                  </a:moveTo>
                  <a:cubicBezTo>
                    <a:pt x="340963" y="50197"/>
                    <a:pt x="296005" y="7144"/>
                    <a:pt x="241903" y="7144"/>
                  </a:cubicBezTo>
                  <a:cubicBezTo>
                    <a:pt x="207232" y="7144"/>
                    <a:pt x="175609" y="24670"/>
                    <a:pt x="157321" y="53531"/>
                  </a:cubicBezTo>
                  <a:cubicBezTo>
                    <a:pt x="152273" y="52292"/>
                    <a:pt x="147034" y="51721"/>
                    <a:pt x="141605" y="51721"/>
                  </a:cubicBezTo>
                  <a:cubicBezTo>
                    <a:pt x="112935" y="51721"/>
                    <a:pt x="87598" y="70199"/>
                    <a:pt x="78454" y="96679"/>
                  </a:cubicBezTo>
                  <a:cubicBezTo>
                    <a:pt x="38735" y="100394"/>
                    <a:pt x="5493" y="135350"/>
                    <a:pt x="7207" y="178308"/>
                  </a:cubicBezTo>
                  <a:cubicBezTo>
                    <a:pt x="8827" y="219456"/>
                    <a:pt x="44736" y="253175"/>
                    <a:pt x="85979" y="253175"/>
                  </a:cubicBezTo>
                  <a:lnTo>
                    <a:pt x="113792" y="253175"/>
                  </a:lnTo>
                  <a:lnTo>
                    <a:pt x="170656" y="177356"/>
                  </a:lnTo>
                  <a:cubicBezTo>
                    <a:pt x="176752" y="169164"/>
                    <a:pt x="186754" y="164211"/>
                    <a:pt x="197422" y="164211"/>
                  </a:cubicBezTo>
                  <a:cubicBezTo>
                    <a:pt x="207994" y="164211"/>
                    <a:pt x="217996" y="169164"/>
                    <a:pt x="224187" y="177356"/>
                  </a:cubicBezTo>
                  <a:lnTo>
                    <a:pt x="280956" y="253079"/>
                  </a:lnTo>
                  <a:lnTo>
                    <a:pt x="308864" y="253079"/>
                  </a:lnTo>
                  <a:cubicBezTo>
                    <a:pt x="351917" y="253079"/>
                    <a:pt x="387636" y="218123"/>
                    <a:pt x="387636" y="175069"/>
                  </a:cubicBezTo>
                  <a:cubicBezTo>
                    <a:pt x="387445" y="144780"/>
                    <a:pt x="369824" y="116586"/>
                    <a:pt x="342868" y="10382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67" name="Google Shape;767;p53"/>
          <p:cNvGrpSpPr/>
          <p:nvPr/>
        </p:nvGrpSpPr>
        <p:grpSpPr>
          <a:xfrm>
            <a:off x="4607140" y="690729"/>
            <a:ext cx="264319" cy="261747"/>
            <a:chOff x="6142854" y="920972"/>
            <a:chExt cx="352425" cy="348996"/>
          </a:xfrm>
        </p:grpSpPr>
        <p:sp>
          <p:nvSpPr>
            <p:cNvPr id="768" name="Google Shape;768;p53"/>
            <p:cNvSpPr/>
            <p:nvPr/>
          </p:nvSpPr>
          <p:spPr>
            <a:xfrm>
              <a:off x="6203814" y="1061846"/>
              <a:ext cx="228600" cy="133350"/>
            </a:xfrm>
            <a:custGeom>
              <a:rect b="b" l="l" r="r" t="t"/>
              <a:pathLst>
                <a:path extrusionOk="0" h="133350" w="228600">
                  <a:moveTo>
                    <a:pt x="7144" y="129350"/>
                  </a:moveTo>
                  <a:lnTo>
                    <a:pt x="69723" y="51149"/>
                  </a:lnTo>
                  <a:cubicBezTo>
                    <a:pt x="71723" y="48673"/>
                    <a:pt x="74866" y="47149"/>
                    <a:pt x="78010" y="47434"/>
                  </a:cubicBezTo>
                  <a:cubicBezTo>
                    <a:pt x="81248" y="47530"/>
                    <a:pt x="84201" y="49244"/>
                    <a:pt x="85915" y="51911"/>
                  </a:cubicBezTo>
                  <a:lnTo>
                    <a:pt x="107537" y="84392"/>
                  </a:lnTo>
                  <a:lnTo>
                    <a:pt x="150114" y="31147"/>
                  </a:lnTo>
                  <a:cubicBezTo>
                    <a:pt x="153924" y="26384"/>
                    <a:pt x="162020" y="26384"/>
                    <a:pt x="165830" y="31147"/>
                  </a:cubicBezTo>
                  <a:lnTo>
                    <a:pt x="228409" y="109347"/>
                  </a:lnTo>
                  <a:lnTo>
                    <a:pt x="228409" y="7144"/>
                  </a:lnTo>
                  <a:lnTo>
                    <a:pt x="7144" y="7144"/>
                  </a:lnTo>
                  <a:lnTo>
                    <a:pt x="7144" y="12935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69" name="Google Shape;769;p53"/>
            <p:cNvSpPr/>
            <p:nvPr/>
          </p:nvSpPr>
          <p:spPr>
            <a:xfrm>
              <a:off x="6203998" y="1108043"/>
              <a:ext cx="228600" cy="161925"/>
            </a:xfrm>
            <a:custGeom>
              <a:rect b="b" l="l" r="r" t="t"/>
              <a:pathLst>
                <a:path extrusionOk="0" h="161925" w="228600">
                  <a:moveTo>
                    <a:pt x="17056" y="163449"/>
                  </a:moveTo>
                  <a:lnTo>
                    <a:pt x="218224" y="163449"/>
                  </a:lnTo>
                  <a:cubicBezTo>
                    <a:pt x="223748" y="163449"/>
                    <a:pt x="228320" y="158972"/>
                    <a:pt x="228320" y="153353"/>
                  </a:cubicBezTo>
                  <a:lnTo>
                    <a:pt x="228320" y="95155"/>
                  </a:lnTo>
                  <a:lnTo>
                    <a:pt x="157930" y="7144"/>
                  </a:lnTo>
                  <a:lnTo>
                    <a:pt x="119164" y="55626"/>
                  </a:lnTo>
                  <a:lnTo>
                    <a:pt x="126022" y="65913"/>
                  </a:lnTo>
                  <a:cubicBezTo>
                    <a:pt x="129070" y="70580"/>
                    <a:pt x="127832" y="76771"/>
                    <a:pt x="123259" y="79819"/>
                  </a:cubicBezTo>
                  <a:cubicBezTo>
                    <a:pt x="118592" y="82868"/>
                    <a:pt x="112401" y="81629"/>
                    <a:pt x="109353" y="77057"/>
                  </a:cubicBezTo>
                  <a:lnTo>
                    <a:pt x="76778" y="28194"/>
                  </a:lnTo>
                  <a:lnTo>
                    <a:pt x="7149" y="115253"/>
                  </a:lnTo>
                  <a:lnTo>
                    <a:pt x="7149" y="153257"/>
                  </a:lnTo>
                  <a:cubicBezTo>
                    <a:pt x="6959" y="158972"/>
                    <a:pt x="11531" y="163449"/>
                    <a:pt x="17056" y="1634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0" name="Google Shape;770;p53"/>
            <p:cNvSpPr/>
            <p:nvPr/>
          </p:nvSpPr>
          <p:spPr>
            <a:xfrm>
              <a:off x="6183717" y="920972"/>
              <a:ext cx="266700" cy="28575"/>
            </a:xfrm>
            <a:custGeom>
              <a:rect b="b" l="l" r="r" t="t"/>
              <a:pathLst>
                <a:path extrusionOk="0" h="28575" w="266700">
                  <a:moveTo>
                    <a:pt x="258603" y="7144"/>
                  </a:moveTo>
                  <a:lnTo>
                    <a:pt x="17240" y="7144"/>
                  </a:lnTo>
                  <a:cubicBezTo>
                    <a:pt x="11716" y="7144"/>
                    <a:pt x="7144" y="11621"/>
                    <a:pt x="7144" y="17240"/>
                  </a:cubicBezTo>
                  <a:lnTo>
                    <a:pt x="7144" y="27337"/>
                  </a:lnTo>
                  <a:lnTo>
                    <a:pt x="268605" y="27337"/>
                  </a:lnTo>
                  <a:lnTo>
                    <a:pt x="268605" y="17240"/>
                  </a:lnTo>
                  <a:cubicBezTo>
                    <a:pt x="268700" y="11716"/>
                    <a:pt x="264128" y="7144"/>
                    <a:pt x="25860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1" name="Google Shape;771;p53"/>
            <p:cNvSpPr/>
            <p:nvPr/>
          </p:nvSpPr>
          <p:spPr>
            <a:xfrm>
              <a:off x="6142854" y="961263"/>
              <a:ext cx="352425" cy="209550"/>
            </a:xfrm>
            <a:custGeom>
              <a:rect b="b" l="l" r="r" t="t"/>
              <a:pathLst>
                <a:path extrusionOk="0" h="209550" w="352425">
                  <a:moveTo>
                    <a:pt x="300133" y="7144"/>
                  </a:moveTo>
                  <a:lnTo>
                    <a:pt x="57436" y="7144"/>
                  </a:lnTo>
                  <a:cubicBezTo>
                    <a:pt x="29813" y="7144"/>
                    <a:pt x="7144" y="29813"/>
                    <a:pt x="7144" y="57436"/>
                  </a:cubicBezTo>
                  <a:lnTo>
                    <a:pt x="7144" y="198215"/>
                  </a:lnTo>
                  <a:cubicBezTo>
                    <a:pt x="7144" y="203740"/>
                    <a:pt x="11621" y="208312"/>
                    <a:pt x="17240" y="208312"/>
                  </a:cubicBezTo>
                  <a:lnTo>
                    <a:pt x="48101" y="208312"/>
                  </a:lnTo>
                  <a:lnTo>
                    <a:pt x="48101" y="97631"/>
                  </a:lnTo>
                  <a:cubicBezTo>
                    <a:pt x="48101" y="92107"/>
                    <a:pt x="52578" y="87535"/>
                    <a:pt x="58198" y="87535"/>
                  </a:cubicBezTo>
                  <a:lnTo>
                    <a:pt x="299561" y="87535"/>
                  </a:lnTo>
                  <a:cubicBezTo>
                    <a:pt x="305086" y="87535"/>
                    <a:pt x="309658" y="92012"/>
                    <a:pt x="309658" y="97631"/>
                  </a:cubicBezTo>
                  <a:lnTo>
                    <a:pt x="309658" y="208312"/>
                  </a:lnTo>
                  <a:lnTo>
                    <a:pt x="340519" y="208312"/>
                  </a:lnTo>
                  <a:cubicBezTo>
                    <a:pt x="346043" y="208312"/>
                    <a:pt x="350615" y="203835"/>
                    <a:pt x="350615" y="198215"/>
                  </a:cubicBezTo>
                  <a:lnTo>
                    <a:pt x="350615" y="57436"/>
                  </a:lnTo>
                  <a:cubicBezTo>
                    <a:pt x="350425" y="29623"/>
                    <a:pt x="327946" y="7144"/>
                    <a:pt x="300133" y="7144"/>
                  </a:cubicBezTo>
                  <a:close/>
                  <a:moveTo>
                    <a:pt x="108014" y="67437"/>
                  </a:moveTo>
                  <a:lnTo>
                    <a:pt x="68009" y="67437"/>
                  </a:lnTo>
                  <a:cubicBezTo>
                    <a:pt x="62865" y="67437"/>
                    <a:pt x="58293" y="63627"/>
                    <a:pt x="57721" y="58484"/>
                  </a:cubicBezTo>
                  <a:cubicBezTo>
                    <a:pt x="57055" y="52388"/>
                    <a:pt x="61817" y="47244"/>
                    <a:pt x="67723" y="47244"/>
                  </a:cubicBezTo>
                  <a:lnTo>
                    <a:pt x="107728" y="47244"/>
                  </a:lnTo>
                  <a:cubicBezTo>
                    <a:pt x="112872" y="47244"/>
                    <a:pt x="117443" y="51054"/>
                    <a:pt x="118015" y="56197"/>
                  </a:cubicBezTo>
                  <a:cubicBezTo>
                    <a:pt x="118682" y="62389"/>
                    <a:pt x="114015" y="67437"/>
                    <a:pt x="108014" y="67437"/>
                  </a:cubicBezTo>
                  <a:close/>
                  <a:moveTo>
                    <a:pt x="269272" y="67437"/>
                  </a:moveTo>
                  <a:cubicBezTo>
                    <a:pt x="269272" y="73343"/>
                    <a:pt x="264129" y="78105"/>
                    <a:pt x="258033" y="77438"/>
                  </a:cubicBezTo>
                  <a:cubicBezTo>
                    <a:pt x="252889" y="76867"/>
                    <a:pt x="249079" y="72390"/>
                    <a:pt x="249079" y="67151"/>
                  </a:cubicBezTo>
                  <a:lnTo>
                    <a:pt x="249079" y="47530"/>
                  </a:lnTo>
                  <a:cubicBezTo>
                    <a:pt x="249079" y="42386"/>
                    <a:pt x="252889" y="37814"/>
                    <a:pt x="258033" y="37243"/>
                  </a:cubicBezTo>
                  <a:cubicBezTo>
                    <a:pt x="264129" y="36576"/>
                    <a:pt x="269272" y="41339"/>
                    <a:pt x="269272" y="47244"/>
                  </a:cubicBezTo>
                  <a:lnTo>
                    <a:pt x="269272" y="67437"/>
                  </a:lnTo>
                  <a:close/>
                  <a:moveTo>
                    <a:pt x="309563" y="67437"/>
                  </a:moveTo>
                  <a:cubicBezTo>
                    <a:pt x="309563" y="73343"/>
                    <a:pt x="304419" y="78105"/>
                    <a:pt x="298323" y="77438"/>
                  </a:cubicBezTo>
                  <a:cubicBezTo>
                    <a:pt x="293180" y="76867"/>
                    <a:pt x="289370" y="72390"/>
                    <a:pt x="289370" y="67151"/>
                  </a:cubicBezTo>
                  <a:lnTo>
                    <a:pt x="289370" y="47530"/>
                  </a:lnTo>
                  <a:cubicBezTo>
                    <a:pt x="289370" y="42386"/>
                    <a:pt x="293180" y="37814"/>
                    <a:pt x="298323" y="37243"/>
                  </a:cubicBezTo>
                  <a:cubicBezTo>
                    <a:pt x="304419" y="36576"/>
                    <a:pt x="309563" y="41339"/>
                    <a:pt x="309563" y="47244"/>
                  </a:cubicBezTo>
                  <a:lnTo>
                    <a:pt x="309563" y="6743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72" name="Google Shape;772;p53"/>
          <p:cNvGrpSpPr/>
          <p:nvPr/>
        </p:nvGrpSpPr>
        <p:grpSpPr>
          <a:xfrm>
            <a:off x="584344" y="4159019"/>
            <a:ext cx="250031" cy="294608"/>
            <a:chOff x="779125" y="5545359"/>
            <a:chExt cx="333375" cy="392811"/>
          </a:xfrm>
        </p:grpSpPr>
        <p:sp>
          <p:nvSpPr>
            <p:cNvPr id="773" name="Google Shape;773;p53"/>
            <p:cNvSpPr/>
            <p:nvPr/>
          </p:nvSpPr>
          <p:spPr>
            <a:xfrm>
              <a:off x="779125" y="5766720"/>
              <a:ext cx="333375" cy="171450"/>
            </a:xfrm>
            <a:custGeom>
              <a:rect b="b" l="l" r="r" t="t"/>
              <a:pathLst>
                <a:path extrusionOk="0" h="171450" w="333375">
                  <a:moveTo>
                    <a:pt x="328433" y="149257"/>
                  </a:moveTo>
                  <a:lnTo>
                    <a:pt x="236802" y="7239"/>
                  </a:lnTo>
                  <a:lnTo>
                    <a:pt x="205941" y="33528"/>
                  </a:lnTo>
                  <a:cubicBezTo>
                    <a:pt x="203846" y="35338"/>
                    <a:pt x="201274" y="36195"/>
                    <a:pt x="198607" y="36195"/>
                  </a:cubicBezTo>
                  <a:cubicBezTo>
                    <a:pt x="196416" y="36195"/>
                    <a:pt x="194321" y="35623"/>
                    <a:pt x="192416" y="34290"/>
                  </a:cubicBezTo>
                  <a:lnTo>
                    <a:pt x="168699" y="18669"/>
                  </a:lnTo>
                  <a:lnTo>
                    <a:pt x="144981" y="34290"/>
                  </a:lnTo>
                  <a:cubicBezTo>
                    <a:pt x="140790" y="37052"/>
                    <a:pt x="135266" y="36672"/>
                    <a:pt x="131456" y="33433"/>
                  </a:cubicBezTo>
                  <a:lnTo>
                    <a:pt x="100595" y="7144"/>
                  </a:lnTo>
                  <a:lnTo>
                    <a:pt x="8964" y="149257"/>
                  </a:lnTo>
                  <a:cubicBezTo>
                    <a:pt x="6202" y="153448"/>
                    <a:pt x="6583" y="159068"/>
                    <a:pt x="10107" y="162973"/>
                  </a:cubicBezTo>
                  <a:cubicBezTo>
                    <a:pt x="12298" y="165354"/>
                    <a:pt x="15441" y="166592"/>
                    <a:pt x="18680" y="166592"/>
                  </a:cubicBezTo>
                  <a:lnTo>
                    <a:pt x="318908" y="166592"/>
                  </a:lnTo>
                  <a:cubicBezTo>
                    <a:pt x="323004" y="166592"/>
                    <a:pt x="326814" y="164306"/>
                    <a:pt x="328814" y="160687"/>
                  </a:cubicBezTo>
                  <a:cubicBezTo>
                    <a:pt x="330814" y="157067"/>
                    <a:pt x="330719" y="152686"/>
                    <a:pt x="328433" y="14925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4" name="Google Shape;774;p53"/>
            <p:cNvSpPr/>
            <p:nvPr/>
          </p:nvSpPr>
          <p:spPr>
            <a:xfrm>
              <a:off x="884673" y="5545359"/>
              <a:ext cx="152400" cy="238125"/>
            </a:xfrm>
            <a:custGeom>
              <a:rect b="b" l="l" r="r" t="t"/>
              <a:pathLst>
                <a:path extrusionOk="0" h="238125" w="152400">
                  <a:moveTo>
                    <a:pt x="56864" y="217456"/>
                  </a:moveTo>
                  <a:cubicBezTo>
                    <a:pt x="60674" y="214979"/>
                    <a:pt x="65532" y="214979"/>
                    <a:pt x="69342" y="217456"/>
                  </a:cubicBezTo>
                  <a:lnTo>
                    <a:pt x="92297" y="232600"/>
                  </a:lnTo>
                  <a:lnTo>
                    <a:pt x="119063" y="209740"/>
                  </a:lnTo>
                  <a:lnTo>
                    <a:pt x="74390" y="140494"/>
                  </a:lnTo>
                  <a:lnTo>
                    <a:pt x="74390" y="103822"/>
                  </a:lnTo>
                  <a:lnTo>
                    <a:pt x="146018" y="68008"/>
                  </a:lnTo>
                  <a:cubicBezTo>
                    <a:pt x="149828" y="66104"/>
                    <a:pt x="152305" y="62198"/>
                    <a:pt x="152305" y="57912"/>
                  </a:cubicBezTo>
                  <a:cubicBezTo>
                    <a:pt x="152305" y="53626"/>
                    <a:pt x="149924" y="49721"/>
                    <a:pt x="146018" y="47815"/>
                  </a:cubicBezTo>
                  <a:lnTo>
                    <a:pt x="68675" y="9144"/>
                  </a:lnTo>
                  <a:cubicBezTo>
                    <a:pt x="66675" y="8001"/>
                    <a:pt x="64770" y="7144"/>
                    <a:pt x="62484" y="7144"/>
                  </a:cubicBezTo>
                  <a:cubicBezTo>
                    <a:pt x="56579" y="7144"/>
                    <a:pt x="52102" y="11811"/>
                    <a:pt x="52102" y="17716"/>
                  </a:cubicBezTo>
                  <a:cubicBezTo>
                    <a:pt x="52102" y="17907"/>
                    <a:pt x="51816" y="140494"/>
                    <a:pt x="51816" y="140494"/>
                  </a:cubicBezTo>
                  <a:lnTo>
                    <a:pt x="7144" y="209740"/>
                  </a:lnTo>
                  <a:lnTo>
                    <a:pt x="34004" y="232600"/>
                  </a:lnTo>
                  <a:lnTo>
                    <a:pt x="56864" y="21745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75" name="Google Shape;775;p53"/>
          <p:cNvGrpSpPr/>
          <p:nvPr/>
        </p:nvGrpSpPr>
        <p:grpSpPr>
          <a:xfrm>
            <a:off x="6132831" y="669726"/>
            <a:ext cx="233314" cy="295609"/>
            <a:chOff x="8177108" y="892968"/>
            <a:chExt cx="311085" cy="394145"/>
          </a:xfrm>
        </p:grpSpPr>
        <p:sp>
          <p:nvSpPr>
            <p:cNvPr id="776" name="Google Shape;776;p53"/>
            <p:cNvSpPr/>
            <p:nvPr/>
          </p:nvSpPr>
          <p:spPr>
            <a:xfrm>
              <a:off x="8272263" y="957643"/>
              <a:ext cx="76200" cy="19050"/>
            </a:xfrm>
            <a:custGeom>
              <a:rect b="b" l="l" r="r" t="t"/>
              <a:pathLst>
                <a:path extrusionOk="0" h="19050" w="76200">
                  <a:moveTo>
                    <a:pt x="7144" y="7144"/>
                  </a:moveTo>
                  <a:lnTo>
                    <a:pt x="69532" y="7144"/>
                  </a:lnTo>
                  <a:lnTo>
                    <a:pt x="69532" y="16764"/>
                  </a:lnTo>
                  <a:lnTo>
                    <a:pt x="7144" y="1676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7" name="Google Shape;777;p53"/>
            <p:cNvSpPr/>
            <p:nvPr/>
          </p:nvSpPr>
          <p:spPr>
            <a:xfrm>
              <a:off x="8177108" y="892968"/>
              <a:ext cx="238125" cy="342900"/>
            </a:xfrm>
            <a:custGeom>
              <a:rect b="b" l="l" r="r" t="t"/>
              <a:pathLst>
                <a:path extrusionOk="0" h="342900" w="238125">
                  <a:moveTo>
                    <a:pt x="123158" y="239363"/>
                  </a:moveTo>
                  <a:cubicBezTo>
                    <a:pt x="123158" y="232981"/>
                    <a:pt x="128302" y="227838"/>
                    <a:pt x="134588" y="227838"/>
                  </a:cubicBezTo>
                  <a:lnTo>
                    <a:pt x="232315" y="227838"/>
                  </a:lnTo>
                  <a:lnTo>
                    <a:pt x="232315" y="18669"/>
                  </a:lnTo>
                  <a:cubicBezTo>
                    <a:pt x="232315" y="12287"/>
                    <a:pt x="227171" y="7144"/>
                    <a:pt x="220789" y="7144"/>
                  </a:cubicBezTo>
                  <a:lnTo>
                    <a:pt x="18669" y="7144"/>
                  </a:lnTo>
                  <a:cubicBezTo>
                    <a:pt x="12287" y="7144"/>
                    <a:pt x="7144" y="12287"/>
                    <a:pt x="7144" y="18669"/>
                  </a:cubicBezTo>
                  <a:lnTo>
                    <a:pt x="7144" y="325565"/>
                  </a:lnTo>
                  <a:cubicBezTo>
                    <a:pt x="7144" y="331946"/>
                    <a:pt x="12287" y="337090"/>
                    <a:pt x="18669" y="337090"/>
                  </a:cubicBezTo>
                  <a:lnTo>
                    <a:pt x="123063" y="337090"/>
                  </a:lnTo>
                  <a:lnTo>
                    <a:pt x="123063" y="239363"/>
                  </a:lnTo>
                  <a:lnTo>
                    <a:pt x="123158" y="239363"/>
                  </a:lnTo>
                  <a:close/>
                  <a:moveTo>
                    <a:pt x="102298" y="104489"/>
                  </a:moveTo>
                  <a:lnTo>
                    <a:pt x="102298" y="159258"/>
                  </a:lnTo>
                  <a:cubicBezTo>
                    <a:pt x="102298" y="177260"/>
                    <a:pt x="88487" y="192596"/>
                    <a:pt x="70581" y="193834"/>
                  </a:cubicBezTo>
                  <a:cubicBezTo>
                    <a:pt x="49911" y="195263"/>
                    <a:pt x="32766" y="178213"/>
                    <a:pt x="34100" y="157639"/>
                  </a:cubicBezTo>
                  <a:cubicBezTo>
                    <a:pt x="35147" y="141256"/>
                    <a:pt x="47911" y="127921"/>
                    <a:pt x="64198" y="126016"/>
                  </a:cubicBezTo>
                  <a:cubicBezTo>
                    <a:pt x="69532" y="125444"/>
                    <a:pt x="74676" y="126016"/>
                    <a:pt x="79343" y="127635"/>
                  </a:cubicBezTo>
                  <a:lnTo>
                    <a:pt x="79343" y="60293"/>
                  </a:lnTo>
                  <a:cubicBezTo>
                    <a:pt x="79343" y="53912"/>
                    <a:pt x="84487" y="48768"/>
                    <a:pt x="90868" y="48768"/>
                  </a:cubicBezTo>
                  <a:lnTo>
                    <a:pt x="176308" y="48768"/>
                  </a:lnTo>
                  <a:cubicBezTo>
                    <a:pt x="182689" y="48768"/>
                    <a:pt x="187833" y="53912"/>
                    <a:pt x="187833" y="60293"/>
                  </a:cubicBezTo>
                  <a:lnTo>
                    <a:pt x="187833" y="159353"/>
                  </a:lnTo>
                  <a:cubicBezTo>
                    <a:pt x="187833" y="176975"/>
                    <a:pt x="174593" y="192119"/>
                    <a:pt x="157067" y="193834"/>
                  </a:cubicBezTo>
                  <a:cubicBezTo>
                    <a:pt x="135731" y="195929"/>
                    <a:pt x="117920" y="178308"/>
                    <a:pt x="119634" y="157067"/>
                  </a:cubicBezTo>
                  <a:cubicBezTo>
                    <a:pt x="120968" y="140399"/>
                    <a:pt x="134493" y="127064"/>
                    <a:pt x="151257" y="125921"/>
                  </a:cubicBezTo>
                  <a:cubicBezTo>
                    <a:pt x="156020" y="125540"/>
                    <a:pt x="160687" y="126206"/>
                    <a:pt x="164878" y="127730"/>
                  </a:cubicBezTo>
                  <a:lnTo>
                    <a:pt x="164878" y="104584"/>
                  </a:lnTo>
                  <a:lnTo>
                    <a:pt x="102298" y="104489"/>
                  </a:lnTo>
                  <a:lnTo>
                    <a:pt x="102298" y="10448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8" name="Google Shape;778;p53"/>
            <p:cNvSpPr/>
            <p:nvPr/>
          </p:nvSpPr>
          <p:spPr>
            <a:xfrm>
              <a:off x="8250068" y="944213"/>
              <a:ext cx="238125" cy="342900"/>
            </a:xfrm>
            <a:custGeom>
              <a:rect b="b" l="l" r="r" t="t"/>
              <a:pathLst>
                <a:path extrusionOk="0" h="342900" w="238125">
                  <a:moveTo>
                    <a:pt x="182406" y="7144"/>
                  </a:moveTo>
                  <a:lnTo>
                    <a:pt x="182406" y="188214"/>
                  </a:lnTo>
                  <a:cubicBezTo>
                    <a:pt x="182406" y="188214"/>
                    <a:pt x="181072" y="194120"/>
                    <a:pt x="178882" y="196310"/>
                  </a:cubicBezTo>
                  <a:lnTo>
                    <a:pt x="69725" y="305467"/>
                  </a:lnTo>
                  <a:cubicBezTo>
                    <a:pt x="67630" y="307562"/>
                    <a:pt x="64772" y="308801"/>
                    <a:pt x="61629" y="308801"/>
                  </a:cubicBezTo>
                  <a:lnTo>
                    <a:pt x="7146" y="308801"/>
                  </a:lnTo>
                  <a:lnTo>
                    <a:pt x="7146" y="325088"/>
                  </a:lnTo>
                  <a:cubicBezTo>
                    <a:pt x="6955" y="331470"/>
                    <a:pt x="18480" y="337090"/>
                    <a:pt x="18480" y="337090"/>
                  </a:cubicBezTo>
                  <a:lnTo>
                    <a:pt x="220792" y="337090"/>
                  </a:lnTo>
                  <a:cubicBezTo>
                    <a:pt x="227173" y="337090"/>
                    <a:pt x="232317" y="331946"/>
                    <a:pt x="232317" y="325565"/>
                  </a:cubicBezTo>
                  <a:lnTo>
                    <a:pt x="232317" y="18669"/>
                  </a:lnTo>
                  <a:cubicBezTo>
                    <a:pt x="232317" y="12287"/>
                    <a:pt x="227173" y="7144"/>
                    <a:pt x="220792" y="7144"/>
                  </a:cubicBezTo>
                  <a:lnTo>
                    <a:pt x="182406"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79" name="Google Shape;779;p53"/>
            <p:cNvSpPr/>
            <p:nvPr/>
          </p:nvSpPr>
          <p:spPr>
            <a:xfrm>
              <a:off x="8227210" y="1034796"/>
              <a:ext cx="28575" cy="28575"/>
            </a:xfrm>
            <a:custGeom>
              <a:rect b="b" l="l" r="r" t="t"/>
              <a:pathLst>
                <a:path extrusionOk="0" h="28575" w="28575">
                  <a:moveTo>
                    <a:pt x="18288" y="7144"/>
                  </a:moveTo>
                  <a:cubicBezTo>
                    <a:pt x="12192" y="7144"/>
                    <a:pt x="7144" y="12097"/>
                    <a:pt x="7144" y="18288"/>
                  </a:cubicBezTo>
                  <a:cubicBezTo>
                    <a:pt x="7144" y="24384"/>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0" name="Google Shape;780;p53"/>
            <p:cNvSpPr/>
            <p:nvPr/>
          </p:nvSpPr>
          <p:spPr>
            <a:xfrm>
              <a:off x="8312459" y="1034796"/>
              <a:ext cx="28575" cy="28575"/>
            </a:xfrm>
            <a:custGeom>
              <a:rect b="b" l="l" r="r" t="t"/>
              <a:pathLst>
                <a:path extrusionOk="0" h="28575" w="28575">
                  <a:moveTo>
                    <a:pt x="18288" y="7144"/>
                  </a:moveTo>
                  <a:cubicBezTo>
                    <a:pt x="12192" y="7144"/>
                    <a:pt x="7144" y="12097"/>
                    <a:pt x="7144" y="18288"/>
                  </a:cubicBezTo>
                  <a:cubicBezTo>
                    <a:pt x="7144" y="24384"/>
                    <a:pt x="12096" y="29432"/>
                    <a:pt x="18288" y="29432"/>
                  </a:cubicBezTo>
                  <a:cubicBezTo>
                    <a:pt x="24384" y="29432"/>
                    <a:pt x="29432" y="24479"/>
                    <a:pt x="29432" y="18288"/>
                  </a:cubicBezTo>
                  <a:cubicBezTo>
                    <a:pt x="29432" y="12097"/>
                    <a:pt x="24384"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1" name="Google Shape;781;p53"/>
            <p:cNvSpPr/>
            <p:nvPr/>
          </p:nvSpPr>
          <p:spPr>
            <a:xfrm>
              <a:off x="8316078" y="1136618"/>
              <a:ext cx="76200" cy="76200"/>
            </a:xfrm>
            <a:custGeom>
              <a:rect b="b" l="l" r="r" t="t"/>
              <a:pathLst>
                <a:path extrusionOk="0" h="76200" w="76200">
                  <a:moveTo>
                    <a:pt x="7144" y="77057"/>
                  </a:moveTo>
                  <a:lnTo>
                    <a:pt x="77057" y="7144"/>
                  </a:lnTo>
                  <a:lnTo>
                    <a:pt x="77057" y="7144"/>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82" name="Google Shape;782;p53"/>
          <p:cNvGrpSpPr/>
          <p:nvPr/>
        </p:nvGrpSpPr>
        <p:grpSpPr>
          <a:xfrm>
            <a:off x="1572206" y="1171003"/>
            <a:ext cx="292894" cy="292894"/>
            <a:chOff x="2096274" y="1561337"/>
            <a:chExt cx="390525" cy="390525"/>
          </a:xfrm>
        </p:grpSpPr>
        <p:sp>
          <p:nvSpPr>
            <p:cNvPr id="783" name="Google Shape;783;p53"/>
            <p:cNvSpPr/>
            <p:nvPr/>
          </p:nvSpPr>
          <p:spPr>
            <a:xfrm>
              <a:off x="2096274" y="1561337"/>
              <a:ext cx="390525" cy="390525"/>
            </a:xfrm>
            <a:custGeom>
              <a:rect b="b" l="l" r="r" t="t"/>
              <a:pathLst>
                <a:path extrusionOk="0" h="390525" w="390525">
                  <a:moveTo>
                    <a:pt x="376692" y="342900"/>
                  </a:moveTo>
                  <a:lnTo>
                    <a:pt x="51699" y="342900"/>
                  </a:lnTo>
                  <a:lnTo>
                    <a:pt x="51699" y="18288"/>
                  </a:lnTo>
                  <a:cubicBezTo>
                    <a:pt x="51699" y="12097"/>
                    <a:pt x="46746" y="7144"/>
                    <a:pt x="40555" y="7144"/>
                  </a:cubicBezTo>
                  <a:lnTo>
                    <a:pt x="18552" y="7144"/>
                  </a:lnTo>
                  <a:cubicBezTo>
                    <a:pt x="12837" y="7144"/>
                    <a:pt x="7789" y="11335"/>
                    <a:pt x="7218" y="17050"/>
                  </a:cubicBezTo>
                  <a:cubicBezTo>
                    <a:pt x="6456" y="23813"/>
                    <a:pt x="11694" y="29432"/>
                    <a:pt x="18267" y="29432"/>
                  </a:cubicBezTo>
                  <a:lnTo>
                    <a:pt x="29411" y="29432"/>
                  </a:lnTo>
                  <a:lnTo>
                    <a:pt x="29411" y="74009"/>
                  </a:lnTo>
                  <a:lnTo>
                    <a:pt x="18552" y="74009"/>
                  </a:lnTo>
                  <a:cubicBezTo>
                    <a:pt x="12837" y="74009"/>
                    <a:pt x="7789" y="78200"/>
                    <a:pt x="7218" y="83915"/>
                  </a:cubicBezTo>
                  <a:cubicBezTo>
                    <a:pt x="6456" y="90678"/>
                    <a:pt x="11694" y="96298"/>
                    <a:pt x="18267" y="96298"/>
                  </a:cubicBezTo>
                  <a:lnTo>
                    <a:pt x="29411" y="96298"/>
                  </a:lnTo>
                  <a:lnTo>
                    <a:pt x="29411" y="140875"/>
                  </a:lnTo>
                  <a:lnTo>
                    <a:pt x="18552" y="140875"/>
                  </a:lnTo>
                  <a:cubicBezTo>
                    <a:pt x="12837" y="140875"/>
                    <a:pt x="7789" y="145066"/>
                    <a:pt x="7218" y="150781"/>
                  </a:cubicBezTo>
                  <a:cubicBezTo>
                    <a:pt x="6456" y="157544"/>
                    <a:pt x="11694" y="163163"/>
                    <a:pt x="18267" y="163163"/>
                  </a:cubicBezTo>
                  <a:lnTo>
                    <a:pt x="29411" y="163163"/>
                  </a:lnTo>
                  <a:lnTo>
                    <a:pt x="29411" y="207740"/>
                  </a:lnTo>
                  <a:lnTo>
                    <a:pt x="18552" y="207740"/>
                  </a:lnTo>
                  <a:cubicBezTo>
                    <a:pt x="12837" y="207740"/>
                    <a:pt x="7789" y="211931"/>
                    <a:pt x="7218" y="217646"/>
                  </a:cubicBezTo>
                  <a:cubicBezTo>
                    <a:pt x="6456" y="224409"/>
                    <a:pt x="11694" y="230029"/>
                    <a:pt x="18267" y="230029"/>
                  </a:cubicBezTo>
                  <a:lnTo>
                    <a:pt x="29411" y="230029"/>
                  </a:lnTo>
                  <a:lnTo>
                    <a:pt x="29411" y="275368"/>
                  </a:lnTo>
                  <a:lnTo>
                    <a:pt x="18552" y="275368"/>
                  </a:lnTo>
                  <a:cubicBezTo>
                    <a:pt x="12837" y="275368"/>
                    <a:pt x="7789" y="279559"/>
                    <a:pt x="7218" y="285274"/>
                  </a:cubicBezTo>
                  <a:cubicBezTo>
                    <a:pt x="6456" y="292037"/>
                    <a:pt x="11694" y="297656"/>
                    <a:pt x="18267" y="297656"/>
                  </a:cubicBezTo>
                  <a:lnTo>
                    <a:pt x="29411" y="297656"/>
                  </a:lnTo>
                  <a:lnTo>
                    <a:pt x="29411" y="342995"/>
                  </a:lnTo>
                  <a:lnTo>
                    <a:pt x="18552" y="342995"/>
                  </a:lnTo>
                  <a:cubicBezTo>
                    <a:pt x="12837" y="342995"/>
                    <a:pt x="7789" y="347186"/>
                    <a:pt x="7218" y="352901"/>
                  </a:cubicBezTo>
                  <a:cubicBezTo>
                    <a:pt x="6456" y="359664"/>
                    <a:pt x="11694" y="365284"/>
                    <a:pt x="18267" y="365284"/>
                  </a:cubicBezTo>
                  <a:lnTo>
                    <a:pt x="29411" y="365284"/>
                  </a:lnTo>
                  <a:lnTo>
                    <a:pt x="29411" y="376142"/>
                  </a:lnTo>
                  <a:cubicBezTo>
                    <a:pt x="29411" y="381857"/>
                    <a:pt x="33602" y="386906"/>
                    <a:pt x="39317" y="387477"/>
                  </a:cubicBezTo>
                  <a:cubicBezTo>
                    <a:pt x="46080" y="388239"/>
                    <a:pt x="51699" y="383000"/>
                    <a:pt x="51699" y="376428"/>
                  </a:cubicBezTo>
                  <a:lnTo>
                    <a:pt x="51699" y="365284"/>
                  </a:lnTo>
                  <a:lnTo>
                    <a:pt x="97038" y="365284"/>
                  </a:lnTo>
                  <a:lnTo>
                    <a:pt x="97038" y="376142"/>
                  </a:lnTo>
                  <a:cubicBezTo>
                    <a:pt x="97038" y="381857"/>
                    <a:pt x="101229" y="386906"/>
                    <a:pt x="106944" y="387477"/>
                  </a:cubicBezTo>
                  <a:cubicBezTo>
                    <a:pt x="113707" y="388239"/>
                    <a:pt x="119327" y="383000"/>
                    <a:pt x="119327" y="376428"/>
                  </a:cubicBezTo>
                  <a:lnTo>
                    <a:pt x="119327" y="365284"/>
                  </a:lnTo>
                  <a:lnTo>
                    <a:pt x="163904" y="365284"/>
                  </a:lnTo>
                  <a:lnTo>
                    <a:pt x="163904" y="376142"/>
                  </a:lnTo>
                  <a:cubicBezTo>
                    <a:pt x="163904" y="381857"/>
                    <a:pt x="168095" y="386906"/>
                    <a:pt x="173810" y="387477"/>
                  </a:cubicBezTo>
                  <a:cubicBezTo>
                    <a:pt x="180573" y="388239"/>
                    <a:pt x="186192" y="383000"/>
                    <a:pt x="186192" y="376428"/>
                  </a:cubicBezTo>
                  <a:lnTo>
                    <a:pt x="186192" y="365284"/>
                  </a:lnTo>
                  <a:lnTo>
                    <a:pt x="230769" y="365284"/>
                  </a:lnTo>
                  <a:lnTo>
                    <a:pt x="230769" y="376142"/>
                  </a:lnTo>
                  <a:cubicBezTo>
                    <a:pt x="230769" y="381857"/>
                    <a:pt x="234960" y="386906"/>
                    <a:pt x="240675" y="387477"/>
                  </a:cubicBezTo>
                  <a:cubicBezTo>
                    <a:pt x="247438" y="388239"/>
                    <a:pt x="253058" y="383000"/>
                    <a:pt x="253058" y="376428"/>
                  </a:cubicBezTo>
                  <a:lnTo>
                    <a:pt x="253058" y="365284"/>
                  </a:lnTo>
                  <a:lnTo>
                    <a:pt x="297635" y="365284"/>
                  </a:lnTo>
                  <a:lnTo>
                    <a:pt x="297635" y="376142"/>
                  </a:lnTo>
                  <a:cubicBezTo>
                    <a:pt x="297635" y="381857"/>
                    <a:pt x="301826" y="386906"/>
                    <a:pt x="307541" y="387477"/>
                  </a:cubicBezTo>
                  <a:cubicBezTo>
                    <a:pt x="314304" y="388239"/>
                    <a:pt x="319923" y="383000"/>
                    <a:pt x="319923" y="376428"/>
                  </a:cubicBezTo>
                  <a:lnTo>
                    <a:pt x="319923" y="365284"/>
                  </a:lnTo>
                  <a:lnTo>
                    <a:pt x="365262" y="365284"/>
                  </a:lnTo>
                  <a:lnTo>
                    <a:pt x="365262" y="376428"/>
                  </a:lnTo>
                  <a:cubicBezTo>
                    <a:pt x="365262" y="381191"/>
                    <a:pt x="368310" y="385572"/>
                    <a:pt x="372882" y="387001"/>
                  </a:cubicBezTo>
                  <a:cubicBezTo>
                    <a:pt x="380502" y="389382"/>
                    <a:pt x="387551" y="383667"/>
                    <a:pt x="387551" y="376428"/>
                  </a:cubicBezTo>
                  <a:lnTo>
                    <a:pt x="387551" y="353854"/>
                  </a:lnTo>
                  <a:cubicBezTo>
                    <a:pt x="387551" y="347758"/>
                    <a:pt x="382693" y="342900"/>
                    <a:pt x="376692" y="34290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4" name="Google Shape;784;p53"/>
            <p:cNvSpPr/>
            <p:nvPr/>
          </p:nvSpPr>
          <p:spPr>
            <a:xfrm>
              <a:off x="2186169" y="1761934"/>
              <a:ext cx="76200" cy="123825"/>
            </a:xfrm>
            <a:custGeom>
              <a:rect b="b" l="l" r="r" t="t"/>
              <a:pathLst>
                <a:path extrusionOk="0" h="123825" w="76200">
                  <a:moveTo>
                    <a:pt x="18288" y="120015"/>
                  </a:moveTo>
                  <a:lnTo>
                    <a:pt x="62865" y="120015"/>
                  </a:lnTo>
                  <a:cubicBezTo>
                    <a:pt x="69056" y="120015"/>
                    <a:pt x="74009" y="115062"/>
                    <a:pt x="74009" y="108871"/>
                  </a:cubicBezTo>
                  <a:lnTo>
                    <a:pt x="74009" y="18288"/>
                  </a:lnTo>
                  <a:cubicBezTo>
                    <a:pt x="74009" y="12097"/>
                    <a:pt x="69056" y="7144"/>
                    <a:pt x="62865" y="7144"/>
                  </a:cubicBezTo>
                  <a:lnTo>
                    <a:pt x="18288" y="7144"/>
                  </a:lnTo>
                  <a:cubicBezTo>
                    <a:pt x="12097" y="7144"/>
                    <a:pt x="7144" y="12097"/>
                    <a:pt x="7144" y="18288"/>
                  </a:cubicBezTo>
                  <a:lnTo>
                    <a:pt x="7144" y="108966"/>
                  </a:lnTo>
                  <a:cubicBezTo>
                    <a:pt x="7144" y="115062"/>
                    <a:pt x="12097" y="120015"/>
                    <a:pt x="18288" y="1200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5" name="Google Shape;785;p53"/>
            <p:cNvSpPr/>
            <p:nvPr/>
          </p:nvSpPr>
          <p:spPr>
            <a:xfrm>
              <a:off x="2275323" y="1717357"/>
              <a:ext cx="76200" cy="171450"/>
            </a:xfrm>
            <a:custGeom>
              <a:rect b="b" l="l" r="r" t="t"/>
              <a:pathLst>
                <a:path extrusionOk="0" h="171450" w="76200">
                  <a:moveTo>
                    <a:pt x="7144" y="18288"/>
                  </a:moveTo>
                  <a:lnTo>
                    <a:pt x="7144" y="153543"/>
                  </a:lnTo>
                  <a:cubicBezTo>
                    <a:pt x="7144" y="159734"/>
                    <a:pt x="12097" y="164687"/>
                    <a:pt x="18288" y="164687"/>
                  </a:cubicBezTo>
                  <a:lnTo>
                    <a:pt x="62865" y="164687"/>
                  </a:lnTo>
                  <a:cubicBezTo>
                    <a:pt x="69056" y="164687"/>
                    <a:pt x="74009" y="159734"/>
                    <a:pt x="74009" y="153543"/>
                  </a:cubicBezTo>
                  <a:lnTo>
                    <a:pt x="74009" y="18288"/>
                  </a:lnTo>
                  <a:cubicBezTo>
                    <a:pt x="74009" y="12097"/>
                    <a:pt x="69056" y="7144"/>
                    <a:pt x="62865" y="7144"/>
                  </a:cubicBezTo>
                  <a:lnTo>
                    <a:pt x="18288" y="7144"/>
                  </a:lnTo>
                  <a:cubicBezTo>
                    <a:pt x="12097"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6" name="Google Shape;786;p53"/>
            <p:cNvSpPr/>
            <p:nvPr/>
          </p:nvSpPr>
          <p:spPr>
            <a:xfrm>
              <a:off x="2186138" y="1561337"/>
              <a:ext cx="190500" cy="161925"/>
            </a:xfrm>
            <a:custGeom>
              <a:rect b="b" l="l" r="r" t="t"/>
              <a:pathLst>
                <a:path extrusionOk="0" h="161925" w="190500">
                  <a:moveTo>
                    <a:pt x="9842" y="159258"/>
                  </a:moveTo>
                  <a:cubicBezTo>
                    <a:pt x="13843" y="163925"/>
                    <a:pt x="20891" y="164497"/>
                    <a:pt x="25558" y="160496"/>
                  </a:cubicBezTo>
                  <a:lnTo>
                    <a:pt x="163195" y="42481"/>
                  </a:lnTo>
                  <a:lnTo>
                    <a:pt x="163195" y="63818"/>
                  </a:lnTo>
                  <a:cubicBezTo>
                    <a:pt x="163195" y="67342"/>
                    <a:pt x="165004" y="70580"/>
                    <a:pt x="168148" y="72295"/>
                  </a:cubicBezTo>
                  <a:cubicBezTo>
                    <a:pt x="176816" y="77057"/>
                    <a:pt x="185483" y="70961"/>
                    <a:pt x="185483" y="62865"/>
                  </a:cubicBezTo>
                  <a:lnTo>
                    <a:pt x="185483" y="16669"/>
                  </a:lnTo>
                  <a:cubicBezTo>
                    <a:pt x="185483" y="11430"/>
                    <a:pt x="181197" y="7144"/>
                    <a:pt x="175958" y="7144"/>
                  </a:cubicBezTo>
                  <a:lnTo>
                    <a:pt x="128809" y="7144"/>
                  </a:lnTo>
                  <a:cubicBezTo>
                    <a:pt x="125285" y="7144"/>
                    <a:pt x="122047" y="8954"/>
                    <a:pt x="120332" y="12097"/>
                  </a:cubicBezTo>
                  <a:cubicBezTo>
                    <a:pt x="115570" y="20765"/>
                    <a:pt x="121666" y="29432"/>
                    <a:pt x="129762" y="29432"/>
                  </a:cubicBezTo>
                  <a:lnTo>
                    <a:pt x="144240" y="29432"/>
                  </a:lnTo>
                  <a:lnTo>
                    <a:pt x="11080" y="143542"/>
                  </a:lnTo>
                  <a:cubicBezTo>
                    <a:pt x="6318" y="147542"/>
                    <a:pt x="5842" y="154591"/>
                    <a:pt x="9842" y="1592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87" name="Google Shape;787;p53"/>
            <p:cNvSpPr/>
            <p:nvPr/>
          </p:nvSpPr>
          <p:spPr>
            <a:xfrm>
              <a:off x="2353367" y="1605938"/>
              <a:ext cx="95250" cy="276225"/>
            </a:xfrm>
            <a:custGeom>
              <a:rect b="b" l="l" r="r" t="t"/>
              <a:pathLst>
                <a:path extrusionOk="0" h="276225" w="95250">
                  <a:moveTo>
                    <a:pt x="40542" y="276011"/>
                  </a:moveTo>
                  <a:lnTo>
                    <a:pt x="62830" y="276011"/>
                  </a:lnTo>
                  <a:cubicBezTo>
                    <a:pt x="69022" y="276011"/>
                    <a:pt x="73975" y="271058"/>
                    <a:pt x="73975" y="264866"/>
                  </a:cubicBezTo>
                  <a:lnTo>
                    <a:pt x="73975" y="85130"/>
                  </a:lnTo>
                  <a:lnTo>
                    <a:pt x="84928" y="85130"/>
                  </a:lnTo>
                  <a:cubicBezTo>
                    <a:pt x="87881" y="85130"/>
                    <a:pt x="90739" y="84082"/>
                    <a:pt x="92834" y="82082"/>
                  </a:cubicBezTo>
                  <a:cubicBezTo>
                    <a:pt x="96835" y="78176"/>
                    <a:pt x="97311" y="72176"/>
                    <a:pt x="94453" y="67794"/>
                  </a:cubicBezTo>
                  <a:lnTo>
                    <a:pt x="61021" y="11787"/>
                  </a:lnTo>
                  <a:cubicBezTo>
                    <a:pt x="56925" y="5596"/>
                    <a:pt x="46638" y="5596"/>
                    <a:pt x="42447" y="11787"/>
                  </a:cubicBezTo>
                  <a:lnTo>
                    <a:pt x="9014" y="67794"/>
                  </a:lnTo>
                  <a:cubicBezTo>
                    <a:pt x="6728" y="71223"/>
                    <a:pt x="6538" y="75605"/>
                    <a:pt x="8443" y="79224"/>
                  </a:cubicBezTo>
                  <a:cubicBezTo>
                    <a:pt x="10348" y="82844"/>
                    <a:pt x="14158" y="85130"/>
                    <a:pt x="18253" y="85130"/>
                  </a:cubicBezTo>
                  <a:lnTo>
                    <a:pt x="29398" y="85130"/>
                  </a:lnTo>
                  <a:lnTo>
                    <a:pt x="29398" y="264962"/>
                  </a:lnTo>
                  <a:cubicBezTo>
                    <a:pt x="29398" y="271058"/>
                    <a:pt x="34351" y="276011"/>
                    <a:pt x="40542" y="27601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788" name="Google Shape;788;p53"/>
          <p:cNvSpPr/>
          <p:nvPr/>
        </p:nvSpPr>
        <p:spPr>
          <a:xfrm>
            <a:off x="1068859" y="1171861"/>
            <a:ext cx="292894" cy="292894"/>
          </a:xfrm>
          <a:custGeom>
            <a:rect b="b" l="l" r="r" t="t"/>
            <a:pathLst>
              <a:path extrusionOk="0" h="390525" w="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789" name="Google Shape;789;p53"/>
          <p:cNvGrpSpPr/>
          <p:nvPr/>
        </p:nvGrpSpPr>
        <p:grpSpPr>
          <a:xfrm>
            <a:off x="5607281" y="4160841"/>
            <a:ext cx="276947" cy="294215"/>
            <a:chOff x="7476375" y="5547788"/>
            <a:chExt cx="369263" cy="392287"/>
          </a:xfrm>
        </p:grpSpPr>
        <p:sp>
          <p:nvSpPr>
            <p:cNvPr id="790" name="Google Shape;790;p53"/>
            <p:cNvSpPr/>
            <p:nvPr/>
          </p:nvSpPr>
          <p:spPr>
            <a:xfrm>
              <a:off x="7476375" y="5547815"/>
              <a:ext cx="276225" cy="190500"/>
            </a:xfrm>
            <a:custGeom>
              <a:rect b="b" l="l" r="r" t="t"/>
              <a:pathLst>
                <a:path extrusionOk="0" h="190500" w="276225">
                  <a:moveTo>
                    <a:pt x="276300" y="41646"/>
                  </a:moveTo>
                  <a:lnTo>
                    <a:pt x="276300" y="41455"/>
                  </a:lnTo>
                  <a:cubicBezTo>
                    <a:pt x="267632" y="26596"/>
                    <a:pt x="271632" y="33454"/>
                    <a:pt x="259536" y="12689"/>
                  </a:cubicBezTo>
                  <a:cubicBezTo>
                    <a:pt x="256392" y="7355"/>
                    <a:pt x="249534" y="5546"/>
                    <a:pt x="244200" y="8689"/>
                  </a:cubicBezTo>
                  <a:lnTo>
                    <a:pt x="176668" y="47741"/>
                  </a:lnTo>
                  <a:lnTo>
                    <a:pt x="159904" y="18786"/>
                  </a:lnTo>
                  <a:cubicBezTo>
                    <a:pt x="156761" y="13451"/>
                    <a:pt x="150093" y="11642"/>
                    <a:pt x="144759" y="14595"/>
                  </a:cubicBezTo>
                  <a:lnTo>
                    <a:pt x="67416" y="59171"/>
                  </a:lnTo>
                  <a:cubicBezTo>
                    <a:pt x="62082" y="62315"/>
                    <a:pt x="60273" y="69173"/>
                    <a:pt x="63416" y="74507"/>
                  </a:cubicBezTo>
                  <a:lnTo>
                    <a:pt x="80180" y="103463"/>
                  </a:lnTo>
                  <a:lnTo>
                    <a:pt x="12648" y="142515"/>
                  </a:lnTo>
                  <a:cubicBezTo>
                    <a:pt x="7504" y="145373"/>
                    <a:pt x="5504" y="152136"/>
                    <a:pt x="8647" y="157660"/>
                  </a:cubicBezTo>
                  <a:cubicBezTo>
                    <a:pt x="13124" y="165471"/>
                    <a:pt x="18458" y="174996"/>
                    <a:pt x="23125" y="182615"/>
                  </a:cubicBezTo>
                  <a:cubicBezTo>
                    <a:pt x="23125" y="182615"/>
                    <a:pt x="23125" y="182806"/>
                    <a:pt x="23316" y="182806"/>
                  </a:cubicBezTo>
                  <a:cubicBezTo>
                    <a:pt x="28936" y="189759"/>
                    <a:pt x="38651" y="191759"/>
                    <a:pt x="46461" y="187283"/>
                  </a:cubicBezTo>
                  <a:cubicBezTo>
                    <a:pt x="90943" y="161375"/>
                    <a:pt x="270013" y="58219"/>
                    <a:pt x="270013" y="58219"/>
                  </a:cubicBezTo>
                  <a:cubicBezTo>
                    <a:pt x="276490" y="54504"/>
                    <a:pt x="277443" y="48408"/>
                    <a:pt x="276300" y="41646"/>
                  </a:cubicBezTo>
                  <a:close/>
                  <a:moveTo>
                    <a:pt x="99706" y="92223"/>
                  </a:moveTo>
                  <a:lnTo>
                    <a:pt x="88562" y="72792"/>
                  </a:lnTo>
                  <a:lnTo>
                    <a:pt x="146474" y="39359"/>
                  </a:lnTo>
                  <a:lnTo>
                    <a:pt x="157618" y="58790"/>
                  </a:lnTo>
                  <a:lnTo>
                    <a:pt x="99706" y="922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1" name="Google Shape;791;p53"/>
            <p:cNvSpPr/>
            <p:nvPr/>
          </p:nvSpPr>
          <p:spPr>
            <a:xfrm>
              <a:off x="7526646" y="5681472"/>
              <a:ext cx="247650" cy="190500"/>
            </a:xfrm>
            <a:custGeom>
              <a:rect b="b" l="l" r="r" t="t"/>
              <a:pathLst>
                <a:path extrusionOk="0" h="190500" w="247650">
                  <a:moveTo>
                    <a:pt x="246793" y="19431"/>
                  </a:moveTo>
                  <a:cubicBezTo>
                    <a:pt x="247079" y="16288"/>
                    <a:pt x="246126" y="13144"/>
                    <a:pt x="244030" y="10858"/>
                  </a:cubicBezTo>
                  <a:cubicBezTo>
                    <a:pt x="241935" y="8477"/>
                    <a:pt x="238887" y="7144"/>
                    <a:pt x="235744" y="7144"/>
                  </a:cubicBezTo>
                  <a:lnTo>
                    <a:pt x="121348" y="7144"/>
                  </a:lnTo>
                  <a:lnTo>
                    <a:pt x="7144" y="73057"/>
                  </a:lnTo>
                  <a:lnTo>
                    <a:pt x="18383" y="186214"/>
                  </a:lnTo>
                  <a:lnTo>
                    <a:pt x="60960" y="186214"/>
                  </a:lnTo>
                  <a:lnTo>
                    <a:pt x="51054" y="86296"/>
                  </a:lnTo>
                  <a:cubicBezTo>
                    <a:pt x="50387" y="80200"/>
                    <a:pt x="54864" y="74676"/>
                    <a:pt x="61055" y="74104"/>
                  </a:cubicBezTo>
                  <a:cubicBezTo>
                    <a:pt x="66960" y="73628"/>
                    <a:pt x="72676" y="78010"/>
                    <a:pt x="73247" y="84106"/>
                  </a:cubicBezTo>
                  <a:lnTo>
                    <a:pt x="83439" y="186214"/>
                  </a:lnTo>
                  <a:lnTo>
                    <a:pt x="113252" y="186214"/>
                  </a:lnTo>
                  <a:lnTo>
                    <a:pt x="113252" y="85439"/>
                  </a:lnTo>
                  <a:cubicBezTo>
                    <a:pt x="113252" y="79724"/>
                    <a:pt x="117443" y="74676"/>
                    <a:pt x="123158" y="74104"/>
                  </a:cubicBezTo>
                  <a:cubicBezTo>
                    <a:pt x="129921" y="73342"/>
                    <a:pt x="135541" y="78581"/>
                    <a:pt x="135541" y="85154"/>
                  </a:cubicBezTo>
                  <a:lnTo>
                    <a:pt x="135541" y="186214"/>
                  </a:lnTo>
                  <a:lnTo>
                    <a:pt x="165354" y="186214"/>
                  </a:lnTo>
                  <a:lnTo>
                    <a:pt x="175546" y="84106"/>
                  </a:lnTo>
                  <a:cubicBezTo>
                    <a:pt x="176117" y="78010"/>
                    <a:pt x="181832" y="73628"/>
                    <a:pt x="187737" y="74104"/>
                  </a:cubicBezTo>
                  <a:cubicBezTo>
                    <a:pt x="193834" y="74676"/>
                    <a:pt x="198311" y="80200"/>
                    <a:pt x="197739" y="86296"/>
                  </a:cubicBezTo>
                  <a:lnTo>
                    <a:pt x="187833" y="186214"/>
                  </a:lnTo>
                  <a:lnTo>
                    <a:pt x="230410" y="186214"/>
                  </a:lnTo>
                  <a:lnTo>
                    <a:pt x="246793" y="1943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2" name="Google Shape;792;p53"/>
            <p:cNvSpPr/>
            <p:nvPr/>
          </p:nvSpPr>
          <p:spPr>
            <a:xfrm>
              <a:off x="7539791" y="5882925"/>
              <a:ext cx="219075" cy="57150"/>
            </a:xfrm>
            <a:custGeom>
              <a:rect b="b" l="l" r="r" t="t"/>
              <a:pathLst>
                <a:path extrusionOk="0" h="57150" w="219075">
                  <a:moveTo>
                    <a:pt x="10668" y="42386"/>
                  </a:moveTo>
                  <a:cubicBezTo>
                    <a:pt x="11239" y="48101"/>
                    <a:pt x="16002" y="52388"/>
                    <a:pt x="21717" y="52388"/>
                  </a:cubicBezTo>
                  <a:lnTo>
                    <a:pt x="200025" y="52388"/>
                  </a:lnTo>
                  <a:cubicBezTo>
                    <a:pt x="205740" y="52388"/>
                    <a:pt x="210502" y="48006"/>
                    <a:pt x="211074" y="42386"/>
                  </a:cubicBezTo>
                  <a:lnTo>
                    <a:pt x="214503" y="7144"/>
                  </a:lnTo>
                  <a:lnTo>
                    <a:pt x="7144" y="7144"/>
                  </a:lnTo>
                  <a:lnTo>
                    <a:pt x="10668" y="4238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3" name="Google Shape;793;p53"/>
            <p:cNvSpPr/>
            <p:nvPr/>
          </p:nvSpPr>
          <p:spPr>
            <a:xfrm>
              <a:off x="7788488" y="5614701"/>
              <a:ext cx="57150" cy="28575"/>
            </a:xfrm>
            <a:custGeom>
              <a:rect b="b" l="l" r="r" t="t"/>
              <a:pathLst>
                <a:path extrusionOk="0" h="28575" w="57150">
                  <a:moveTo>
                    <a:pt x="40577" y="7144"/>
                  </a:moveTo>
                  <a:lnTo>
                    <a:pt x="18288" y="7144"/>
                  </a:lnTo>
                  <a:cubicBezTo>
                    <a:pt x="12097" y="7144"/>
                    <a:pt x="7144" y="12097"/>
                    <a:pt x="7144" y="18288"/>
                  </a:cubicBezTo>
                  <a:cubicBezTo>
                    <a:pt x="7144" y="24479"/>
                    <a:pt x="12097" y="29432"/>
                    <a:pt x="18288" y="29432"/>
                  </a:cubicBezTo>
                  <a:lnTo>
                    <a:pt x="40577" y="29432"/>
                  </a:lnTo>
                  <a:cubicBezTo>
                    <a:pt x="46767" y="29432"/>
                    <a:pt x="51721" y="24479"/>
                    <a:pt x="51721" y="18288"/>
                  </a:cubicBezTo>
                  <a:cubicBezTo>
                    <a:pt x="51721" y="12097"/>
                    <a:pt x="46672" y="7144"/>
                    <a:pt x="4057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4" name="Google Shape;794;p53"/>
            <p:cNvSpPr/>
            <p:nvPr/>
          </p:nvSpPr>
          <p:spPr>
            <a:xfrm>
              <a:off x="7766152" y="5659231"/>
              <a:ext cx="57150" cy="57150"/>
            </a:xfrm>
            <a:custGeom>
              <a:rect b="b" l="l" r="r" t="t"/>
              <a:pathLst>
                <a:path extrusionOk="0" h="57150" w="57150">
                  <a:moveTo>
                    <a:pt x="26146" y="10430"/>
                  </a:moveTo>
                  <a:cubicBezTo>
                    <a:pt x="21765" y="6048"/>
                    <a:pt x="14716" y="6048"/>
                    <a:pt x="10430" y="10430"/>
                  </a:cubicBezTo>
                  <a:cubicBezTo>
                    <a:pt x="6048" y="14812"/>
                    <a:pt x="6048" y="21860"/>
                    <a:pt x="10430" y="26146"/>
                  </a:cubicBezTo>
                  <a:lnTo>
                    <a:pt x="32718" y="48435"/>
                  </a:lnTo>
                  <a:cubicBezTo>
                    <a:pt x="37100" y="52816"/>
                    <a:pt x="44148" y="52816"/>
                    <a:pt x="48435" y="48435"/>
                  </a:cubicBezTo>
                  <a:cubicBezTo>
                    <a:pt x="52816" y="44053"/>
                    <a:pt x="52816" y="37005"/>
                    <a:pt x="48435" y="32718"/>
                  </a:cubicBezTo>
                  <a:lnTo>
                    <a:pt x="26146" y="104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5" name="Google Shape;795;p53"/>
            <p:cNvSpPr/>
            <p:nvPr/>
          </p:nvSpPr>
          <p:spPr>
            <a:xfrm>
              <a:off x="7766152" y="5547788"/>
              <a:ext cx="57150" cy="57150"/>
            </a:xfrm>
            <a:custGeom>
              <a:rect b="b" l="l" r="r" t="t"/>
              <a:pathLst>
                <a:path extrusionOk="0" h="57150" w="57150">
                  <a:moveTo>
                    <a:pt x="26146" y="48435"/>
                  </a:moveTo>
                  <a:lnTo>
                    <a:pt x="48435" y="26146"/>
                  </a:lnTo>
                  <a:cubicBezTo>
                    <a:pt x="52816" y="21765"/>
                    <a:pt x="52816" y="14716"/>
                    <a:pt x="48435" y="10430"/>
                  </a:cubicBezTo>
                  <a:cubicBezTo>
                    <a:pt x="44053" y="6048"/>
                    <a:pt x="37005" y="6048"/>
                    <a:pt x="32718" y="10430"/>
                  </a:cubicBezTo>
                  <a:lnTo>
                    <a:pt x="10430" y="32718"/>
                  </a:lnTo>
                  <a:cubicBezTo>
                    <a:pt x="6048" y="37100"/>
                    <a:pt x="6048" y="44148"/>
                    <a:pt x="10430" y="48435"/>
                  </a:cubicBezTo>
                  <a:cubicBezTo>
                    <a:pt x="14812" y="52816"/>
                    <a:pt x="21860" y="52816"/>
                    <a:pt x="26146" y="4843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796" name="Google Shape;796;p53"/>
          <p:cNvGrpSpPr/>
          <p:nvPr/>
        </p:nvGrpSpPr>
        <p:grpSpPr>
          <a:xfrm>
            <a:off x="1572904" y="3171825"/>
            <a:ext cx="292894" cy="294624"/>
            <a:chOff x="2097205" y="4229100"/>
            <a:chExt cx="390525" cy="392832"/>
          </a:xfrm>
        </p:grpSpPr>
        <p:sp>
          <p:nvSpPr>
            <p:cNvPr id="797" name="Google Shape;797;p53"/>
            <p:cNvSpPr/>
            <p:nvPr/>
          </p:nvSpPr>
          <p:spPr>
            <a:xfrm>
              <a:off x="2097205" y="4229100"/>
              <a:ext cx="390525" cy="257175"/>
            </a:xfrm>
            <a:custGeom>
              <a:rect b="b" l="l" r="r" t="t"/>
              <a:pathLst>
                <a:path extrusionOk="0" h="257175" w="390525">
                  <a:moveTo>
                    <a:pt x="331946" y="81058"/>
                  </a:moveTo>
                  <a:cubicBezTo>
                    <a:pt x="318707" y="75629"/>
                    <a:pt x="305086" y="73343"/>
                    <a:pt x="291751" y="74104"/>
                  </a:cubicBezTo>
                  <a:cubicBezTo>
                    <a:pt x="277749" y="34290"/>
                    <a:pt x="240125" y="7144"/>
                    <a:pt x="197453" y="7144"/>
                  </a:cubicBezTo>
                  <a:cubicBezTo>
                    <a:pt x="145923" y="7144"/>
                    <a:pt x="103346" y="46958"/>
                    <a:pt x="97727" y="97060"/>
                  </a:cubicBezTo>
                  <a:lnTo>
                    <a:pt x="85916" y="97060"/>
                  </a:lnTo>
                  <a:cubicBezTo>
                    <a:pt x="42863" y="97060"/>
                    <a:pt x="7144" y="132016"/>
                    <a:pt x="7144" y="175070"/>
                  </a:cubicBezTo>
                  <a:cubicBezTo>
                    <a:pt x="7144" y="218122"/>
                    <a:pt x="42863" y="253841"/>
                    <a:pt x="85916" y="253841"/>
                  </a:cubicBezTo>
                  <a:lnTo>
                    <a:pt x="297656" y="253841"/>
                  </a:lnTo>
                  <a:cubicBezTo>
                    <a:pt x="346805" y="253841"/>
                    <a:pt x="387572" y="213074"/>
                    <a:pt x="387572" y="163925"/>
                  </a:cubicBezTo>
                  <a:cubicBezTo>
                    <a:pt x="387667" y="127349"/>
                    <a:pt x="365855" y="95060"/>
                    <a:pt x="331946" y="810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8" name="Google Shape;798;p53"/>
            <p:cNvSpPr/>
            <p:nvPr/>
          </p:nvSpPr>
          <p:spPr>
            <a:xfrm>
              <a:off x="2349092" y="4498107"/>
              <a:ext cx="104775" cy="123825"/>
            </a:xfrm>
            <a:custGeom>
              <a:rect b="b" l="l" r="r" t="t"/>
              <a:pathLst>
                <a:path extrusionOk="0" h="123825" w="104775">
                  <a:moveTo>
                    <a:pt x="8622" y="90752"/>
                  </a:moveTo>
                  <a:cubicBezTo>
                    <a:pt x="11670" y="96086"/>
                    <a:pt x="18528" y="97895"/>
                    <a:pt x="23862" y="94848"/>
                  </a:cubicBezTo>
                  <a:lnTo>
                    <a:pt x="45770" y="82179"/>
                  </a:lnTo>
                  <a:lnTo>
                    <a:pt x="45770" y="107135"/>
                  </a:lnTo>
                  <a:cubicBezTo>
                    <a:pt x="45770" y="112850"/>
                    <a:pt x="49961" y="117898"/>
                    <a:pt x="55676" y="118469"/>
                  </a:cubicBezTo>
                  <a:cubicBezTo>
                    <a:pt x="62438" y="119232"/>
                    <a:pt x="68058" y="113993"/>
                    <a:pt x="68058" y="107420"/>
                  </a:cubicBezTo>
                  <a:lnTo>
                    <a:pt x="68058" y="82179"/>
                  </a:lnTo>
                  <a:lnTo>
                    <a:pt x="89966" y="94848"/>
                  </a:lnTo>
                  <a:cubicBezTo>
                    <a:pt x="95300" y="97895"/>
                    <a:pt x="102062" y="96086"/>
                    <a:pt x="105206" y="90752"/>
                  </a:cubicBezTo>
                  <a:cubicBezTo>
                    <a:pt x="108254" y="85418"/>
                    <a:pt x="106444" y="78560"/>
                    <a:pt x="101110" y="75512"/>
                  </a:cubicBezTo>
                  <a:lnTo>
                    <a:pt x="79203" y="62844"/>
                  </a:lnTo>
                  <a:lnTo>
                    <a:pt x="101110" y="50175"/>
                  </a:lnTo>
                  <a:cubicBezTo>
                    <a:pt x="106444" y="47127"/>
                    <a:pt x="108254" y="40269"/>
                    <a:pt x="105206" y="34935"/>
                  </a:cubicBezTo>
                  <a:cubicBezTo>
                    <a:pt x="102158" y="29601"/>
                    <a:pt x="95300" y="27792"/>
                    <a:pt x="89966" y="30840"/>
                  </a:cubicBezTo>
                  <a:lnTo>
                    <a:pt x="68058" y="43508"/>
                  </a:lnTo>
                  <a:lnTo>
                    <a:pt x="68058" y="18552"/>
                  </a:lnTo>
                  <a:cubicBezTo>
                    <a:pt x="68058" y="12837"/>
                    <a:pt x="63867" y="7789"/>
                    <a:pt x="58152" y="7218"/>
                  </a:cubicBezTo>
                  <a:cubicBezTo>
                    <a:pt x="51389" y="6456"/>
                    <a:pt x="45770" y="11694"/>
                    <a:pt x="45770" y="18267"/>
                  </a:cubicBezTo>
                  <a:lnTo>
                    <a:pt x="45770" y="43508"/>
                  </a:lnTo>
                  <a:lnTo>
                    <a:pt x="23862" y="30840"/>
                  </a:lnTo>
                  <a:cubicBezTo>
                    <a:pt x="18528" y="27696"/>
                    <a:pt x="11670" y="29601"/>
                    <a:pt x="8622" y="34935"/>
                  </a:cubicBezTo>
                  <a:cubicBezTo>
                    <a:pt x="5574" y="40269"/>
                    <a:pt x="7384" y="47127"/>
                    <a:pt x="12718" y="50175"/>
                  </a:cubicBezTo>
                  <a:lnTo>
                    <a:pt x="34625" y="62844"/>
                  </a:lnTo>
                  <a:lnTo>
                    <a:pt x="12718" y="75512"/>
                  </a:lnTo>
                  <a:cubicBezTo>
                    <a:pt x="7384" y="78560"/>
                    <a:pt x="5574" y="85418"/>
                    <a:pt x="8622" y="907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799" name="Google Shape;799;p53"/>
            <p:cNvSpPr/>
            <p:nvPr/>
          </p:nvSpPr>
          <p:spPr>
            <a:xfrm>
              <a:off x="2119589" y="4542663"/>
              <a:ext cx="209550" cy="76200"/>
            </a:xfrm>
            <a:custGeom>
              <a:rect b="b" l="l" r="r" t="t"/>
              <a:pathLst>
                <a:path extrusionOk="0" h="76200" w="209550">
                  <a:moveTo>
                    <a:pt x="18288" y="29432"/>
                  </a:moveTo>
                  <a:lnTo>
                    <a:pt x="175069" y="29432"/>
                  </a:lnTo>
                  <a:cubicBezTo>
                    <a:pt x="181261" y="29432"/>
                    <a:pt x="186214" y="34385"/>
                    <a:pt x="186214" y="40576"/>
                  </a:cubicBezTo>
                  <a:cubicBezTo>
                    <a:pt x="186214" y="46767"/>
                    <a:pt x="181261" y="51721"/>
                    <a:pt x="175069" y="51721"/>
                  </a:cubicBezTo>
                  <a:cubicBezTo>
                    <a:pt x="168878" y="51721"/>
                    <a:pt x="163925" y="56674"/>
                    <a:pt x="163925" y="62865"/>
                  </a:cubicBezTo>
                  <a:cubicBezTo>
                    <a:pt x="163925" y="69056"/>
                    <a:pt x="168878" y="74009"/>
                    <a:pt x="175069" y="74009"/>
                  </a:cubicBezTo>
                  <a:cubicBezTo>
                    <a:pt x="193548" y="74009"/>
                    <a:pt x="208502" y="59055"/>
                    <a:pt x="208502" y="40576"/>
                  </a:cubicBezTo>
                  <a:cubicBezTo>
                    <a:pt x="208502" y="22098"/>
                    <a:pt x="193548" y="7144"/>
                    <a:pt x="175069" y="7144"/>
                  </a:cubicBezTo>
                  <a:lnTo>
                    <a:pt x="18288" y="7144"/>
                  </a:lnTo>
                  <a:cubicBezTo>
                    <a:pt x="12097" y="7144"/>
                    <a:pt x="7144" y="12097"/>
                    <a:pt x="7144" y="18288"/>
                  </a:cubicBezTo>
                  <a:cubicBezTo>
                    <a:pt x="7144" y="24479"/>
                    <a:pt x="12192"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0" name="Google Shape;800;p53"/>
            <p:cNvSpPr/>
            <p:nvPr/>
          </p:nvSpPr>
          <p:spPr>
            <a:xfrm>
              <a:off x="2119589" y="4498085"/>
              <a:ext cx="123825" cy="28575"/>
            </a:xfrm>
            <a:custGeom>
              <a:rect b="b" l="l" r="r" t="t"/>
              <a:pathLst>
                <a:path extrusionOk="0" h="28575" w="123825">
                  <a:moveTo>
                    <a:pt x="18288" y="29432"/>
                  </a:moveTo>
                  <a:lnTo>
                    <a:pt x="108204" y="29432"/>
                  </a:lnTo>
                  <a:cubicBezTo>
                    <a:pt x="114395" y="29432"/>
                    <a:pt x="119348" y="24479"/>
                    <a:pt x="119348" y="18288"/>
                  </a:cubicBezTo>
                  <a:cubicBezTo>
                    <a:pt x="119348" y="12097"/>
                    <a:pt x="114395" y="7144"/>
                    <a:pt x="108204" y="7144"/>
                  </a:cubicBezTo>
                  <a:lnTo>
                    <a:pt x="18288" y="7144"/>
                  </a:lnTo>
                  <a:cubicBezTo>
                    <a:pt x="12097" y="7144"/>
                    <a:pt x="7144" y="12097"/>
                    <a:pt x="7144" y="18288"/>
                  </a:cubicBezTo>
                  <a:cubicBezTo>
                    <a:pt x="7144" y="24479"/>
                    <a:pt x="12192"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1" name="Google Shape;801;p53"/>
            <p:cNvSpPr/>
            <p:nvPr/>
          </p:nvSpPr>
          <p:spPr>
            <a:xfrm>
              <a:off x="2254082" y="4498085"/>
              <a:ext cx="76200" cy="28575"/>
            </a:xfrm>
            <a:custGeom>
              <a:rect b="b" l="l" r="r" t="t"/>
              <a:pathLst>
                <a:path extrusionOk="0" h="28575" w="76200">
                  <a:moveTo>
                    <a:pt x="62865" y="29432"/>
                  </a:moveTo>
                  <a:cubicBezTo>
                    <a:pt x="69056" y="29432"/>
                    <a:pt x="74009" y="24479"/>
                    <a:pt x="74009" y="18288"/>
                  </a:cubicBezTo>
                  <a:cubicBezTo>
                    <a:pt x="74009" y="12097"/>
                    <a:pt x="69056" y="7144"/>
                    <a:pt x="62865" y="7144"/>
                  </a:cubicBezTo>
                  <a:lnTo>
                    <a:pt x="18288" y="7144"/>
                  </a:lnTo>
                  <a:cubicBezTo>
                    <a:pt x="12097" y="7144"/>
                    <a:pt x="7144" y="12097"/>
                    <a:pt x="7144" y="18288"/>
                  </a:cubicBezTo>
                  <a:cubicBezTo>
                    <a:pt x="7144" y="24479"/>
                    <a:pt x="12097" y="29432"/>
                    <a:pt x="18288" y="29432"/>
                  </a:cubicBezTo>
                  <a:lnTo>
                    <a:pt x="62865" y="2943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02" name="Google Shape;802;p53"/>
          <p:cNvGrpSpPr/>
          <p:nvPr/>
        </p:nvGrpSpPr>
        <p:grpSpPr>
          <a:xfrm>
            <a:off x="559849" y="2176771"/>
            <a:ext cx="292894" cy="292894"/>
            <a:chOff x="746465" y="2902362"/>
            <a:chExt cx="390525" cy="390525"/>
          </a:xfrm>
        </p:grpSpPr>
        <p:sp>
          <p:nvSpPr>
            <p:cNvPr id="803" name="Google Shape;803;p53"/>
            <p:cNvSpPr/>
            <p:nvPr/>
          </p:nvSpPr>
          <p:spPr>
            <a:xfrm>
              <a:off x="746465" y="2902362"/>
              <a:ext cx="390525" cy="390525"/>
            </a:xfrm>
            <a:custGeom>
              <a:rect b="b" l="l" r="r" t="t"/>
              <a:pathLst>
                <a:path extrusionOk="0" h="390525" w="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4" name="Google Shape;804;p53"/>
            <p:cNvSpPr/>
            <p:nvPr/>
          </p:nvSpPr>
          <p:spPr>
            <a:xfrm>
              <a:off x="805827" y="3200971"/>
              <a:ext cx="266700" cy="28575"/>
            </a:xfrm>
            <a:custGeom>
              <a:rect b="b" l="l" r="r" t="t"/>
              <a:pathLst>
                <a:path extrusionOk="0" h="28575" w="266700">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5" name="Google Shape;805;p53"/>
            <p:cNvSpPr/>
            <p:nvPr/>
          </p:nvSpPr>
          <p:spPr>
            <a:xfrm>
              <a:off x="805806" y="3081432"/>
              <a:ext cx="95250" cy="95250"/>
            </a:xfrm>
            <a:custGeom>
              <a:rect b="b" l="l" r="r" t="t"/>
              <a:pathLst>
                <a:path extrusionOk="0" h="95250" w="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6" name="Google Shape;806;p53"/>
            <p:cNvSpPr/>
            <p:nvPr/>
          </p:nvSpPr>
          <p:spPr>
            <a:xfrm>
              <a:off x="925154" y="3081337"/>
              <a:ext cx="152400" cy="28575"/>
            </a:xfrm>
            <a:custGeom>
              <a:rect b="b" l="l" r="r" t="t"/>
              <a:pathLst>
                <a:path extrusionOk="0" h="28575" w="152400">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07" name="Google Shape;807;p53"/>
            <p:cNvSpPr/>
            <p:nvPr/>
          </p:nvSpPr>
          <p:spPr>
            <a:xfrm>
              <a:off x="925176" y="3140773"/>
              <a:ext cx="152400" cy="28575"/>
            </a:xfrm>
            <a:custGeom>
              <a:rect b="b" l="l" r="r" t="t"/>
              <a:pathLst>
                <a:path extrusionOk="0" h="28575" w="152400">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08" name="Google Shape;808;p53"/>
          <p:cNvGrpSpPr/>
          <p:nvPr/>
        </p:nvGrpSpPr>
        <p:grpSpPr>
          <a:xfrm>
            <a:off x="1098559" y="676584"/>
            <a:ext cx="221884" cy="292894"/>
            <a:chOff x="1464746" y="902112"/>
            <a:chExt cx="295846" cy="390525"/>
          </a:xfrm>
        </p:grpSpPr>
        <p:sp>
          <p:nvSpPr>
            <p:cNvPr id="809" name="Google Shape;809;p53"/>
            <p:cNvSpPr/>
            <p:nvPr/>
          </p:nvSpPr>
          <p:spPr>
            <a:xfrm>
              <a:off x="1665342" y="908589"/>
              <a:ext cx="95250" cy="95250"/>
            </a:xfrm>
            <a:custGeom>
              <a:rect b="b" l="l" r="r" t="t"/>
              <a:pathLst>
                <a:path extrusionOk="0" h="95250" w="95250">
                  <a:moveTo>
                    <a:pt x="7144" y="90488"/>
                  </a:moveTo>
                  <a:lnTo>
                    <a:pt x="89725" y="90488"/>
                  </a:lnTo>
                  <a:lnTo>
                    <a:pt x="7144" y="7144"/>
                  </a:lnTo>
                  <a:lnTo>
                    <a:pt x="7144" y="9048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0" name="Google Shape;810;p53"/>
            <p:cNvSpPr/>
            <p:nvPr/>
          </p:nvSpPr>
          <p:spPr>
            <a:xfrm>
              <a:off x="1464746" y="902112"/>
              <a:ext cx="295275" cy="390525"/>
            </a:xfrm>
            <a:custGeom>
              <a:rect b="b" l="l" r="r" t="t"/>
              <a:pathLst>
                <a:path extrusionOk="0" h="390525" w="295275">
                  <a:moveTo>
                    <a:pt x="7144" y="18288"/>
                  </a:moveTo>
                  <a:lnTo>
                    <a:pt x="7144" y="376428"/>
                  </a:lnTo>
                  <a:cubicBezTo>
                    <a:pt x="7144" y="382619"/>
                    <a:pt x="12097" y="387572"/>
                    <a:pt x="18288" y="387572"/>
                  </a:cubicBezTo>
                  <a:lnTo>
                    <a:pt x="285750" y="387572"/>
                  </a:lnTo>
                  <a:cubicBezTo>
                    <a:pt x="291941" y="387572"/>
                    <a:pt x="296894" y="382619"/>
                    <a:pt x="296894" y="376428"/>
                  </a:cubicBezTo>
                  <a:lnTo>
                    <a:pt x="296894" y="119253"/>
                  </a:lnTo>
                  <a:lnTo>
                    <a:pt x="196596" y="119253"/>
                  </a:lnTo>
                  <a:cubicBezTo>
                    <a:pt x="190405" y="119253"/>
                    <a:pt x="185452" y="114300"/>
                    <a:pt x="185452" y="108109"/>
                  </a:cubicBezTo>
                  <a:lnTo>
                    <a:pt x="185452" y="7144"/>
                  </a:lnTo>
                  <a:lnTo>
                    <a:pt x="18288" y="7144"/>
                  </a:lnTo>
                  <a:cubicBezTo>
                    <a:pt x="12097" y="7144"/>
                    <a:pt x="7144" y="12097"/>
                    <a:pt x="7144" y="18288"/>
                  </a:cubicBezTo>
                  <a:close/>
                  <a:moveTo>
                    <a:pt x="166021" y="167164"/>
                  </a:moveTo>
                  <a:cubicBezTo>
                    <a:pt x="170402" y="162782"/>
                    <a:pt x="177451" y="162782"/>
                    <a:pt x="181737" y="167164"/>
                  </a:cubicBezTo>
                  <a:lnTo>
                    <a:pt x="196120" y="181547"/>
                  </a:lnTo>
                  <a:lnTo>
                    <a:pt x="232791" y="144875"/>
                  </a:lnTo>
                  <a:cubicBezTo>
                    <a:pt x="237172" y="140494"/>
                    <a:pt x="244221" y="140494"/>
                    <a:pt x="248507" y="144875"/>
                  </a:cubicBezTo>
                  <a:cubicBezTo>
                    <a:pt x="252793" y="149257"/>
                    <a:pt x="252889" y="156305"/>
                    <a:pt x="248507" y="160592"/>
                  </a:cubicBezTo>
                  <a:lnTo>
                    <a:pt x="203930" y="205169"/>
                  </a:lnTo>
                  <a:cubicBezTo>
                    <a:pt x="201739" y="207359"/>
                    <a:pt x="198882" y="208407"/>
                    <a:pt x="196024" y="208407"/>
                  </a:cubicBezTo>
                  <a:cubicBezTo>
                    <a:pt x="193167" y="208407"/>
                    <a:pt x="190309" y="207359"/>
                    <a:pt x="188119" y="205169"/>
                  </a:cubicBezTo>
                  <a:lnTo>
                    <a:pt x="165830" y="182880"/>
                  </a:lnTo>
                  <a:cubicBezTo>
                    <a:pt x="161734" y="178499"/>
                    <a:pt x="161734" y="171450"/>
                    <a:pt x="166021" y="167164"/>
                  </a:cubicBezTo>
                  <a:close/>
                  <a:moveTo>
                    <a:pt x="173926" y="230696"/>
                  </a:moveTo>
                  <a:lnTo>
                    <a:pt x="240792" y="230696"/>
                  </a:lnTo>
                  <a:cubicBezTo>
                    <a:pt x="246983" y="230696"/>
                    <a:pt x="251936" y="235649"/>
                    <a:pt x="251936" y="241840"/>
                  </a:cubicBezTo>
                  <a:cubicBezTo>
                    <a:pt x="251936" y="248031"/>
                    <a:pt x="246983" y="252984"/>
                    <a:pt x="240792" y="252984"/>
                  </a:cubicBezTo>
                  <a:lnTo>
                    <a:pt x="173926" y="252984"/>
                  </a:lnTo>
                  <a:cubicBezTo>
                    <a:pt x="167735" y="252984"/>
                    <a:pt x="162782" y="248031"/>
                    <a:pt x="162782" y="241840"/>
                  </a:cubicBezTo>
                  <a:cubicBezTo>
                    <a:pt x="162782" y="235649"/>
                    <a:pt x="167735" y="230696"/>
                    <a:pt x="173926" y="230696"/>
                  </a:cubicBezTo>
                  <a:close/>
                  <a:moveTo>
                    <a:pt x="173926" y="275273"/>
                  </a:moveTo>
                  <a:lnTo>
                    <a:pt x="240792" y="275273"/>
                  </a:lnTo>
                  <a:cubicBezTo>
                    <a:pt x="246983" y="275273"/>
                    <a:pt x="251936" y="280226"/>
                    <a:pt x="251936" y="286417"/>
                  </a:cubicBezTo>
                  <a:cubicBezTo>
                    <a:pt x="251936" y="292608"/>
                    <a:pt x="246983" y="297561"/>
                    <a:pt x="240792" y="297561"/>
                  </a:cubicBezTo>
                  <a:lnTo>
                    <a:pt x="173926" y="297561"/>
                  </a:lnTo>
                  <a:cubicBezTo>
                    <a:pt x="167735" y="297561"/>
                    <a:pt x="162782" y="292608"/>
                    <a:pt x="162782" y="286417"/>
                  </a:cubicBezTo>
                  <a:cubicBezTo>
                    <a:pt x="162782" y="280226"/>
                    <a:pt x="167735" y="275273"/>
                    <a:pt x="173926" y="275273"/>
                  </a:cubicBezTo>
                  <a:close/>
                  <a:moveTo>
                    <a:pt x="59817" y="154591"/>
                  </a:moveTo>
                  <a:cubicBezTo>
                    <a:pt x="55435" y="150209"/>
                    <a:pt x="55435" y="143161"/>
                    <a:pt x="59817" y="138875"/>
                  </a:cubicBezTo>
                  <a:cubicBezTo>
                    <a:pt x="64198" y="134588"/>
                    <a:pt x="71247" y="134493"/>
                    <a:pt x="75533" y="138875"/>
                  </a:cubicBezTo>
                  <a:lnTo>
                    <a:pt x="95917" y="159258"/>
                  </a:lnTo>
                  <a:lnTo>
                    <a:pt x="116300" y="138875"/>
                  </a:lnTo>
                  <a:cubicBezTo>
                    <a:pt x="120682" y="134493"/>
                    <a:pt x="127730" y="134493"/>
                    <a:pt x="132016" y="138875"/>
                  </a:cubicBezTo>
                  <a:cubicBezTo>
                    <a:pt x="136398" y="143256"/>
                    <a:pt x="136398" y="150305"/>
                    <a:pt x="132016" y="154591"/>
                  </a:cubicBezTo>
                  <a:lnTo>
                    <a:pt x="111633" y="174974"/>
                  </a:lnTo>
                  <a:lnTo>
                    <a:pt x="132016" y="195358"/>
                  </a:lnTo>
                  <a:cubicBezTo>
                    <a:pt x="136398" y="199739"/>
                    <a:pt x="136398" y="206788"/>
                    <a:pt x="132016" y="211074"/>
                  </a:cubicBezTo>
                  <a:cubicBezTo>
                    <a:pt x="127635" y="215456"/>
                    <a:pt x="120586" y="215456"/>
                    <a:pt x="116300" y="211074"/>
                  </a:cubicBezTo>
                  <a:lnTo>
                    <a:pt x="95917" y="190691"/>
                  </a:lnTo>
                  <a:lnTo>
                    <a:pt x="75533" y="211074"/>
                  </a:lnTo>
                  <a:cubicBezTo>
                    <a:pt x="71152" y="215456"/>
                    <a:pt x="64103" y="215456"/>
                    <a:pt x="59817" y="211074"/>
                  </a:cubicBezTo>
                  <a:cubicBezTo>
                    <a:pt x="55531" y="206693"/>
                    <a:pt x="55435" y="199644"/>
                    <a:pt x="59817" y="195358"/>
                  </a:cubicBezTo>
                  <a:lnTo>
                    <a:pt x="80200" y="174974"/>
                  </a:lnTo>
                  <a:lnTo>
                    <a:pt x="59817" y="154591"/>
                  </a:lnTo>
                  <a:close/>
                  <a:moveTo>
                    <a:pt x="62484" y="230696"/>
                  </a:moveTo>
                  <a:lnTo>
                    <a:pt x="129349" y="230696"/>
                  </a:lnTo>
                  <a:cubicBezTo>
                    <a:pt x="135541" y="230696"/>
                    <a:pt x="140494" y="235649"/>
                    <a:pt x="140494" y="241840"/>
                  </a:cubicBezTo>
                  <a:cubicBezTo>
                    <a:pt x="140494" y="248031"/>
                    <a:pt x="135541" y="252984"/>
                    <a:pt x="129349" y="252984"/>
                  </a:cubicBezTo>
                  <a:lnTo>
                    <a:pt x="62484" y="252984"/>
                  </a:lnTo>
                  <a:cubicBezTo>
                    <a:pt x="56293" y="252984"/>
                    <a:pt x="51340" y="248031"/>
                    <a:pt x="51340" y="241840"/>
                  </a:cubicBezTo>
                  <a:cubicBezTo>
                    <a:pt x="51340" y="235649"/>
                    <a:pt x="56293" y="230696"/>
                    <a:pt x="62484" y="230696"/>
                  </a:cubicBezTo>
                  <a:close/>
                  <a:moveTo>
                    <a:pt x="62484" y="275273"/>
                  </a:moveTo>
                  <a:lnTo>
                    <a:pt x="129349" y="275273"/>
                  </a:lnTo>
                  <a:cubicBezTo>
                    <a:pt x="135541" y="275273"/>
                    <a:pt x="140494" y="280226"/>
                    <a:pt x="140494" y="286417"/>
                  </a:cubicBezTo>
                  <a:cubicBezTo>
                    <a:pt x="140494" y="292608"/>
                    <a:pt x="135541" y="297561"/>
                    <a:pt x="129349" y="297561"/>
                  </a:cubicBezTo>
                  <a:lnTo>
                    <a:pt x="62484" y="297561"/>
                  </a:lnTo>
                  <a:cubicBezTo>
                    <a:pt x="56293" y="297561"/>
                    <a:pt x="51340" y="292608"/>
                    <a:pt x="51340" y="286417"/>
                  </a:cubicBezTo>
                  <a:cubicBezTo>
                    <a:pt x="51340" y="280226"/>
                    <a:pt x="56293" y="275273"/>
                    <a:pt x="62484" y="275273"/>
                  </a:cubicBezTo>
                  <a:close/>
                  <a:moveTo>
                    <a:pt x="62484" y="319850"/>
                  </a:moveTo>
                  <a:lnTo>
                    <a:pt x="129349" y="319850"/>
                  </a:lnTo>
                  <a:cubicBezTo>
                    <a:pt x="135541" y="319850"/>
                    <a:pt x="140494" y="324803"/>
                    <a:pt x="140494" y="330994"/>
                  </a:cubicBezTo>
                  <a:cubicBezTo>
                    <a:pt x="140494" y="337185"/>
                    <a:pt x="135541" y="342138"/>
                    <a:pt x="129349" y="342138"/>
                  </a:cubicBezTo>
                  <a:lnTo>
                    <a:pt x="62484" y="342138"/>
                  </a:lnTo>
                  <a:cubicBezTo>
                    <a:pt x="56293" y="342138"/>
                    <a:pt x="51340" y="337185"/>
                    <a:pt x="51340" y="330994"/>
                  </a:cubicBezTo>
                  <a:cubicBezTo>
                    <a:pt x="51340" y="324803"/>
                    <a:pt x="56293" y="319850"/>
                    <a:pt x="62484" y="31985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11" name="Google Shape;811;p53"/>
          <p:cNvGrpSpPr/>
          <p:nvPr/>
        </p:nvGrpSpPr>
        <p:grpSpPr>
          <a:xfrm>
            <a:off x="3079307" y="2708624"/>
            <a:ext cx="292894" cy="226742"/>
            <a:chOff x="4105742" y="3611499"/>
            <a:chExt cx="390525" cy="302323"/>
          </a:xfrm>
        </p:grpSpPr>
        <p:sp>
          <p:nvSpPr>
            <p:cNvPr id="812" name="Google Shape;812;p53"/>
            <p:cNvSpPr/>
            <p:nvPr/>
          </p:nvSpPr>
          <p:spPr>
            <a:xfrm>
              <a:off x="4217947" y="3700272"/>
              <a:ext cx="161925" cy="161925"/>
            </a:xfrm>
            <a:custGeom>
              <a:rect b="b" l="l" r="r" t="t"/>
              <a:pathLst>
                <a:path extrusionOk="0" h="161925" w="161925">
                  <a:moveTo>
                    <a:pt x="85154" y="163163"/>
                  </a:moveTo>
                  <a:cubicBezTo>
                    <a:pt x="128207" y="163163"/>
                    <a:pt x="163163" y="128206"/>
                    <a:pt x="163163" y="85154"/>
                  </a:cubicBezTo>
                  <a:cubicBezTo>
                    <a:pt x="163163" y="42100"/>
                    <a:pt x="128207" y="7144"/>
                    <a:pt x="85154" y="7144"/>
                  </a:cubicBezTo>
                  <a:cubicBezTo>
                    <a:pt x="42101" y="7144"/>
                    <a:pt x="7144" y="42100"/>
                    <a:pt x="7144" y="85154"/>
                  </a:cubicBezTo>
                  <a:cubicBezTo>
                    <a:pt x="7144" y="128206"/>
                    <a:pt x="42101" y="163163"/>
                    <a:pt x="85154" y="163163"/>
                  </a:cubicBezTo>
                  <a:close/>
                  <a:moveTo>
                    <a:pt x="85154" y="29432"/>
                  </a:moveTo>
                  <a:cubicBezTo>
                    <a:pt x="115919" y="29432"/>
                    <a:pt x="140875" y="54388"/>
                    <a:pt x="140875" y="85154"/>
                  </a:cubicBezTo>
                  <a:cubicBezTo>
                    <a:pt x="140875" y="115919"/>
                    <a:pt x="115919" y="140875"/>
                    <a:pt x="85154" y="140875"/>
                  </a:cubicBezTo>
                  <a:cubicBezTo>
                    <a:pt x="54388" y="140875"/>
                    <a:pt x="29432" y="115919"/>
                    <a:pt x="29432" y="85154"/>
                  </a:cubicBezTo>
                  <a:cubicBezTo>
                    <a:pt x="29432" y="54388"/>
                    <a:pt x="54388" y="29432"/>
                    <a:pt x="85154"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3" name="Google Shape;813;p53"/>
            <p:cNvSpPr/>
            <p:nvPr/>
          </p:nvSpPr>
          <p:spPr>
            <a:xfrm>
              <a:off x="4262524" y="3744849"/>
              <a:ext cx="76200" cy="76200"/>
            </a:xfrm>
            <a:custGeom>
              <a:rect b="b" l="l" r="r" t="t"/>
              <a:pathLst>
                <a:path extrusionOk="0" h="76200" w="76200">
                  <a:moveTo>
                    <a:pt x="40576" y="74009"/>
                  </a:moveTo>
                  <a:cubicBezTo>
                    <a:pt x="59055" y="74009"/>
                    <a:pt x="74009" y="59055"/>
                    <a:pt x="74009" y="40577"/>
                  </a:cubicBezTo>
                  <a:cubicBezTo>
                    <a:pt x="74009" y="22098"/>
                    <a:pt x="59055" y="7144"/>
                    <a:pt x="40576" y="7144"/>
                  </a:cubicBezTo>
                  <a:cubicBezTo>
                    <a:pt x="22098" y="7144"/>
                    <a:pt x="7144" y="22098"/>
                    <a:pt x="7144" y="40577"/>
                  </a:cubicBezTo>
                  <a:cubicBezTo>
                    <a:pt x="7144" y="59055"/>
                    <a:pt x="22098" y="74009"/>
                    <a:pt x="40576"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4" name="Google Shape;814;p53"/>
            <p:cNvSpPr/>
            <p:nvPr/>
          </p:nvSpPr>
          <p:spPr>
            <a:xfrm>
              <a:off x="4105742" y="3722941"/>
              <a:ext cx="114300" cy="123825"/>
            </a:xfrm>
            <a:custGeom>
              <a:rect b="b" l="l" r="r" t="t"/>
              <a:pathLst>
                <a:path extrusionOk="0" h="123825" w="114300">
                  <a:moveTo>
                    <a:pt x="97060" y="62865"/>
                  </a:moveTo>
                  <a:cubicBezTo>
                    <a:pt x="97060" y="42291"/>
                    <a:pt x="103346" y="23051"/>
                    <a:pt x="114014" y="7144"/>
                  </a:cubicBezTo>
                  <a:lnTo>
                    <a:pt x="7144" y="7144"/>
                  </a:lnTo>
                  <a:lnTo>
                    <a:pt x="7144" y="118586"/>
                  </a:lnTo>
                  <a:lnTo>
                    <a:pt x="114014" y="118586"/>
                  </a:lnTo>
                  <a:cubicBezTo>
                    <a:pt x="103346" y="102584"/>
                    <a:pt x="97060" y="83439"/>
                    <a:pt x="97060" y="628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5" name="Google Shape;815;p53"/>
            <p:cNvSpPr/>
            <p:nvPr/>
          </p:nvSpPr>
          <p:spPr>
            <a:xfrm>
              <a:off x="4105742" y="3856672"/>
              <a:ext cx="390525" cy="57150"/>
            </a:xfrm>
            <a:custGeom>
              <a:rect b="b" l="l" r="r" t="t"/>
              <a:pathLst>
                <a:path extrusionOk="0" h="57150" w="390525">
                  <a:moveTo>
                    <a:pt x="197358" y="29432"/>
                  </a:moveTo>
                  <a:cubicBezTo>
                    <a:pt x="173736" y="29432"/>
                    <a:pt x="152210" y="20860"/>
                    <a:pt x="135064" y="7144"/>
                  </a:cubicBezTo>
                  <a:lnTo>
                    <a:pt x="7144" y="7144"/>
                  </a:lnTo>
                  <a:lnTo>
                    <a:pt x="7144" y="40577"/>
                  </a:lnTo>
                  <a:cubicBezTo>
                    <a:pt x="7144" y="46768"/>
                    <a:pt x="12097" y="51721"/>
                    <a:pt x="18288" y="51721"/>
                  </a:cubicBezTo>
                  <a:lnTo>
                    <a:pt x="376428" y="51721"/>
                  </a:lnTo>
                  <a:cubicBezTo>
                    <a:pt x="382619" y="51721"/>
                    <a:pt x="387572" y="46768"/>
                    <a:pt x="387572" y="40577"/>
                  </a:cubicBezTo>
                  <a:lnTo>
                    <a:pt x="387572" y="7144"/>
                  </a:lnTo>
                  <a:lnTo>
                    <a:pt x="259652" y="7144"/>
                  </a:lnTo>
                  <a:cubicBezTo>
                    <a:pt x="242411" y="20860"/>
                    <a:pt x="220980" y="29432"/>
                    <a:pt x="19735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6" name="Google Shape;816;p53"/>
            <p:cNvSpPr/>
            <p:nvPr/>
          </p:nvSpPr>
          <p:spPr>
            <a:xfrm>
              <a:off x="4105742" y="3611499"/>
              <a:ext cx="390525" cy="95250"/>
            </a:xfrm>
            <a:custGeom>
              <a:rect b="b" l="l" r="r" t="t"/>
              <a:pathLst>
                <a:path extrusionOk="0" h="95250" w="390525">
                  <a:moveTo>
                    <a:pt x="376428" y="51721"/>
                  </a:moveTo>
                  <a:lnTo>
                    <a:pt x="271177" y="51721"/>
                  </a:lnTo>
                  <a:lnTo>
                    <a:pt x="251936" y="13335"/>
                  </a:lnTo>
                  <a:cubicBezTo>
                    <a:pt x="250031" y="9525"/>
                    <a:pt x="246221" y="7144"/>
                    <a:pt x="241935" y="7144"/>
                  </a:cubicBezTo>
                  <a:lnTo>
                    <a:pt x="152781" y="7144"/>
                  </a:lnTo>
                  <a:cubicBezTo>
                    <a:pt x="148590" y="7144"/>
                    <a:pt x="144685" y="9525"/>
                    <a:pt x="142780" y="13335"/>
                  </a:cubicBezTo>
                  <a:lnTo>
                    <a:pt x="123539" y="51721"/>
                  </a:lnTo>
                  <a:lnTo>
                    <a:pt x="18288" y="51721"/>
                  </a:lnTo>
                  <a:cubicBezTo>
                    <a:pt x="12097" y="51721"/>
                    <a:pt x="7144" y="56674"/>
                    <a:pt x="7144" y="62865"/>
                  </a:cubicBezTo>
                  <a:lnTo>
                    <a:pt x="7144" y="96298"/>
                  </a:lnTo>
                  <a:lnTo>
                    <a:pt x="135064" y="96298"/>
                  </a:lnTo>
                  <a:cubicBezTo>
                    <a:pt x="152210" y="82582"/>
                    <a:pt x="173736" y="74009"/>
                    <a:pt x="197358" y="74009"/>
                  </a:cubicBezTo>
                  <a:cubicBezTo>
                    <a:pt x="220980" y="74009"/>
                    <a:pt x="242507" y="82582"/>
                    <a:pt x="259652" y="96298"/>
                  </a:cubicBezTo>
                  <a:lnTo>
                    <a:pt x="387572" y="96298"/>
                  </a:lnTo>
                  <a:lnTo>
                    <a:pt x="387572" y="62865"/>
                  </a:lnTo>
                  <a:cubicBezTo>
                    <a:pt x="387572" y="56674"/>
                    <a:pt x="382524" y="51721"/>
                    <a:pt x="376428" y="517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7" name="Google Shape;817;p53"/>
            <p:cNvSpPr/>
            <p:nvPr/>
          </p:nvSpPr>
          <p:spPr>
            <a:xfrm>
              <a:off x="4379300" y="3722941"/>
              <a:ext cx="114300" cy="123825"/>
            </a:xfrm>
            <a:custGeom>
              <a:rect b="b" l="l" r="r" t="t"/>
              <a:pathLst>
                <a:path extrusionOk="0" h="123825" w="114300">
                  <a:moveTo>
                    <a:pt x="24098" y="62865"/>
                  </a:moveTo>
                  <a:cubicBezTo>
                    <a:pt x="24098" y="83439"/>
                    <a:pt x="17812" y="102680"/>
                    <a:pt x="7144" y="118586"/>
                  </a:cubicBezTo>
                  <a:lnTo>
                    <a:pt x="114014" y="118586"/>
                  </a:lnTo>
                  <a:lnTo>
                    <a:pt x="114014" y="7144"/>
                  </a:lnTo>
                  <a:lnTo>
                    <a:pt x="7144" y="7144"/>
                  </a:lnTo>
                  <a:cubicBezTo>
                    <a:pt x="17812" y="23051"/>
                    <a:pt x="24098" y="42196"/>
                    <a:pt x="24098" y="62865"/>
                  </a:cubicBezTo>
                  <a:close/>
                  <a:moveTo>
                    <a:pt x="46387" y="29051"/>
                  </a:moveTo>
                  <a:cubicBezTo>
                    <a:pt x="46387" y="22860"/>
                    <a:pt x="51340" y="17907"/>
                    <a:pt x="57531" y="17907"/>
                  </a:cubicBezTo>
                  <a:cubicBezTo>
                    <a:pt x="63722" y="17907"/>
                    <a:pt x="68675" y="22860"/>
                    <a:pt x="68675" y="29051"/>
                  </a:cubicBezTo>
                  <a:lnTo>
                    <a:pt x="68675" y="51340"/>
                  </a:lnTo>
                  <a:cubicBezTo>
                    <a:pt x="68675" y="57531"/>
                    <a:pt x="63722" y="62484"/>
                    <a:pt x="57531" y="62484"/>
                  </a:cubicBezTo>
                  <a:cubicBezTo>
                    <a:pt x="51340" y="62484"/>
                    <a:pt x="46387" y="57531"/>
                    <a:pt x="46387" y="51340"/>
                  </a:cubicBezTo>
                  <a:lnTo>
                    <a:pt x="46387" y="290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18" name="Google Shape;818;p53"/>
            <p:cNvSpPr/>
            <p:nvPr/>
          </p:nvSpPr>
          <p:spPr>
            <a:xfrm>
              <a:off x="4128031" y="3611499"/>
              <a:ext cx="76200" cy="28575"/>
            </a:xfrm>
            <a:custGeom>
              <a:rect b="b" l="l" r="r" t="t"/>
              <a:pathLst>
                <a:path extrusionOk="0" h="28575" w="76200">
                  <a:moveTo>
                    <a:pt x="7144" y="18288"/>
                  </a:moveTo>
                  <a:lnTo>
                    <a:pt x="7144" y="29432"/>
                  </a:lnTo>
                  <a:lnTo>
                    <a:pt x="74771" y="29432"/>
                  </a:lnTo>
                  <a:lnTo>
                    <a:pt x="74771" y="18288"/>
                  </a:lnTo>
                  <a:cubicBezTo>
                    <a:pt x="74771" y="12097"/>
                    <a:pt x="69818" y="7144"/>
                    <a:pt x="63627" y="7144"/>
                  </a:cubicBezTo>
                  <a:lnTo>
                    <a:pt x="18288" y="7144"/>
                  </a:lnTo>
                  <a:cubicBezTo>
                    <a:pt x="12097"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19" name="Google Shape;819;p53"/>
          <p:cNvGrpSpPr/>
          <p:nvPr/>
        </p:nvGrpSpPr>
        <p:grpSpPr>
          <a:xfrm>
            <a:off x="4092071" y="3173682"/>
            <a:ext cx="288827" cy="285750"/>
            <a:chOff x="5456094" y="4231576"/>
            <a:chExt cx="385103" cy="381000"/>
          </a:xfrm>
        </p:grpSpPr>
        <p:sp>
          <p:nvSpPr>
            <p:cNvPr id="820" name="Google Shape;820;p53"/>
            <p:cNvSpPr/>
            <p:nvPr/>
          </p:nvSpPr>
          <p:spPr>
            <a:xfrm>
              <a:off x="5603072" y="4422485"/>
              <a:ext cx="238125" cy="180975"/>
            </a:xfrm>
            <a:custGeom>
              <a:rect b="b" l="l" r="r" t="t"/>
              <a:pathLst>
                <a:path extrusionOk="0" h="180975" w="238125">
                  <a:moveTo>
                    <a:pt x="155162" y="69504"/>
                  </a:moveTo>
                  <a:cubicBezTo>
                    <a:pt x="136588" y="3211"/>
                    <a:pt x="51054" y="-14887"/>
                    <a:pt x="7144" y="37977"/>
                  </a:cubicBezTo>
                  <a:cubicBezTo>
                    <a:pt x="46387" y="75315"/>
                    <a:pt x="48959" y="137703"/>
                    <a:pt x="12287" y="178185"/>
                  </a:cubicBezTo>
                  <a:lnTo>
                    <a:pt x="182404" y="178185"/>
                  </a:lnTo>
                  <a:cubicBezTo>
                    <a:pt x="214026" y="178185"/>
                    <a:pt x="240125" y="152562"/>
                    <a:pt x="240125" y="120463"/>
                  </a:cubicBezTo>
                  <a:cubicBezTo>
                    <a:pt x="240030" y="76648"/>
                    <a:pt x="193262" y="49121"/>
                    <a:pt x="155162" y="6950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1" name="Google Shape;821;p53"/>
            <p:cNvSpPr/>
            <p:nvPr/>
          </p:nvSpPr>
          <p:spPr>
            <a:xfrm>
              <a:off x="5638220" y="4269485"/>
              <a:ext cx="76200" cy="114300"/>
            </a:xfrm>
            <a:custGeom>
              <a:rect b="b" l="l" r="r" t="t"/>
              <a:pathLst>
                <a:path extrusionOk="0" h="114300" w="76200">
                  <a:moveTo>
                    <a:pt x="32004" y="108204"/>
                  </a:moveTo>
                  <a:lnTo>
                    <a:pt x="62960" y="108204"/>
                  </a:lnTo>
                  <a:cubicBezTo>
                    <a:pt x="69532" y="108204"/>
                    <a:pt x="74866" y="102870"/>
                    <a:pt x="74866" y="96298"/>
                  </a:cubicBezTo>
                  <a:lnTo>
                    <a:pt x="74866" y="74581"/>
                  </a:lnTo>
                  <a:cubicBezTo>
                    <a:pt x="74866" y="72962"/>
                    <a:pt x="74200" y="71438"/>
                    <a:pt x="73057" y="70390"/>
                  </a:cubicBezTo>
                  <a:cubicBezTo>
                    <a:pt x="63246" y="61436"/>
                    <a:pt x="51816" y="68294"/>
                    <a:pt x="51816" y="77819"/>
                  </a:cubicBezTo>
                  <a:lnTo>
                    <a:pt x="51816" y="83629"/>
                  </a:lnTo>
                  <a:cubicBezTo>
                    <a:pt x="51816" y="84487"/>
                    <a:pt x="51149" y="85154"/>
                    <a:pt x="50292" y="85154"/>
                  </a:cubicBezTo>
                  <a:lnTo>
                    <a:pt x="31813" y="85154"/>
                  </a:lnTo>
                  <a:cubicBezTo>
                    <a:pt x="30956" y="85154"/>
                    <a:pt x="30289" y="84487"/>
                    <a:pt x="30289" y="83629"/>
                  </a:cubicBezTo>
                  <a:lnTo>
                    <a:pt x="30289" y="31718"/>
                  </a:lnTo>
                  <a:cubicBezTo>
                    <a:pt x="30289" y="30861"/>
                    <a:pt x="30956" y="30194"/>
                    <a:pt x="31813" y="30194"/>
                  </a:cubicBezTo>
                  <a:lnTo>
                    <a:pt x="50387" y="30194"/>
                  </a:lnTo>
                  <a:cubicBezTo>
                    <a:pt x="51245" y="30194"/>
                    <a:pt x="51911" y="30861"/>
                    <a:pt x="51911" y="31718"/>
                  </a:cubicBezTo>
                  <a:lnTo>
                    <a:pt x="51911" y="35147"/>
                  </a:lnTo>
                  <a:cubicBezTo>
                    <a:pt x="51911" y="41338"/>
                    <a:pt x="56674" y="46768"/>
                    <a:pt x="62865" y="47054"/>
                  </a:cubicBezTo>
                  <a:cubicBezTo>
                    <a:pt x="69437" y="47339"/>
                    <a:pt x="74866" y="42005"/>
                    <a:pt x="74866" y="35433"/>
                  </a:cubicBezTo>
                  <a:lnTo>
                    <a:pt x="74866" y="31909"/>
                  </a:lnTo>
                  <a:cubicBezTo>
                    <a:pt x="74866" y="18288"/>
                    <a:pt x="63818" y="7144"/>
                    <a:pt x="50102" y="7144"/>
                  </a:cubicBezTo>
                  <a:lnTo>
                    <a:pt x="31909" y="7144"/>
                  </a:lnTo>
                  <a:cubicBezTo>
                    <a:pt x="18288" y="7144"/>
                    <a:pt x="7144" y="18193"/>
                    <a:pt x="7144" y="31909"/>
                  </a:cubicBezTo>
                  <a:lnTo>
                    <a:pt x="7144" y="83534"/>
                  </a:lnTo>
                  <a:cubicBezTo>
                    <a:pt x="7334" y="97155"/>
                    <a:pt x="18383" y="108204"/>
                    <a:pt x="32004" y="10820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2" name="Google Shape;822;p53"/>
            <p:cNvSpPr/>
            <p:nvPr/>
          </p:nvSpPr>
          <p:spPr>
            <a:xfrm>
              <a:off x="5545541" y="4370546"/>
              <a:ext cx="38100" cy="38100"/>
            </a:xfrm>
            <a:custGeom>
              <a:rect b="b" l="l" r="r" t="t"/>
              <a:pathLst>
                <a:path extrusionOk="0" h="38100" w="38100">
                  <a:moveTo>
                    <a:pt x="7144" y="7144"/>
                  </a:moveTo>
                  <a:lnTo>
                    <a:pt x="31623" y="7144"/>
                  </a:lnTo>
                  <a:lnTo>
                    <a:pt x="31623" y="35338"/>
                  </a:lnTo>
                  <a:lnTo>
                    <a:pt x="7144" y="35338"/>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3" name="Google Shape;823;p53"/>
            <p:cNvSpPr/>
            <p:nvPr/>
          </p:nvSpPr>
          <p:spPr>
            <a:xfrm>
              <a:off x="5456094" y="4231576"/>
              <a:ext cx="161925" cy="381000"/>
            </a:xfrm>
            <a:custGeom>
              <a:rect b="b" l="l" r="r" t="t"/>
              <a:pathLst>
                <a:path extrusionOk="0" h="381000" w="161925">
                  <a:moveTo>
                    <a:pt x="125738" y="236029"/>
                  </a:moveTo>
                  <a:cubicBezTo>
                    <a:pt x="122404" y="233934"/>
                    <a:pt x="120404" y="230219"/>
                    <a:pt x="120404" y="226219"/>
                  </a:cubicBezTo>
                  <a:lnTo>
                    <a:pt x="120404" y="197358"/>
                  </a:lnTo>
                  <a:lnTo>
                    <a:pt x="95924" y="197358"/>
                  </a:lnTo>
                  <a:lnTo>
                    <a:pt x="95924" y="251365"/>
                  </a:lnTo>
                  <a:cubicBezTo>
                    <a:pt x="119261" y="256794"/>
                    <a:pt x="136501" y="278511"/>
                    <a:pt x="135168" y="303943"/>
                  </a:cubicBezTo>
                  <a:cubicBezTo>
                    <a:pt x="133834" y="329851"/>
                    <a:pt x="112974" y="350996"/>
                    <a:pt x="86971" y="352234"/>
                  </a:cubicBezTo>
                  <a:cubicBezTo>
                    <a:pt x="57824" y="353663"/>
                    <a:pt x="33536" y="330232"/>
                    <a:pt x="33536" y="301180"/>
                  </a:cubicBezTo>
                  <a:cubicBezTo>
                    <a:pt x="33536" y="276987"/>
                    <a:pt x="50395" y="256604"/>
                    <a:pt x="72874" y="251365"/>
                  </a:cubicBezTo>
                  <a:lnTo>
                    <a:pt x="72874" y="45148"/>
                  </a:lnTo>
                  <a:cubicBezTo>
                    <a:pt x="72874" y="38576"/>
                    <a:pt x="78303" y="33242"/>
                    <a:pt x="84875" y="33528"/>
                  </a:cubicBezTo>
                  <a:cubicBezTo>
                    <a:pt x="91067" y="33814"/>
                    <a:pt x="95829" y="39148"/>
                    <a:pt x="95829" y="45434"/>
                  </a:cubicBezTo>
                  <a:lnTo>
                    <a:pt x="95829" y="123063"/>
                  </a:lnTo>
                  <a:lnTo>
                    <a:pt x="120308" y="123063"/>
                  </a:lnTo>
                  <a:lnTo>
                    <a:pt x="120308" y="42481"/>
                  </a:lnTo>
                  <a:cubicBezTo>
                    <a:pt x="120308" y="22955"/>
                    <a:pt x="104497" y="7144"/>
                    <a:pt x="84971" y="7144"/>
                  </a:cubicBezTo>
                  <a:lnTo>
                    <a:pt x="83637" y="7144"/>
                  </a:lnTo>
                  <a:cubicBezTo>
                    <a:pt x="64111" y="7144"/>
                    <a:pt x="48299" y="22955"/>
                    <a:pt x="48299" y="42481"/>
                  </a:cubicBezTo>
                  <a:lnTo>
                    <a:pt x="48299" y="226219"/>
                  </a:lnTo>
                  <a:cubicBezTo>
                    <a:pt x="48299" y="230219"/>
                    <a:pt x="46299" y="233839"/>
                    <a:pt x="42965" y="236029"/>
                  </a:cubicBezTo>
                  <a:cubicBezTo>
                    <a:pt x="20201" y="250603"/>
                    <a:pt x="6771" y="275368"/>
                    <a:pt x="7152" y="302323"/>
                  </a:cubicBezTo>
                  <a:cubicBezTo>
                    <a:pt x="7723" y="343662"/>
                    <a:pt x="41918" y="377762"/>
                    <a:pt x="83256" y="378333"/>
                  </a:cubicBezTo>
                  <a:cubicBezTo>
                    <a:pt x="126595" y="378905"/>
                    <a:pt x="161552" y="344043"/>
                    <a:pt x="161552" y="301180"/>
                  </a:cubicBezTo>
                  <a:cubicBezTo>
                    <a:pt x="161456" y="274225"/>
                    <a:pt x="147645" y="250031"/>
                    <a:pt x="125738" y="2360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4" name="Google Shape;824;p53"/>
            <p:cNvSpPr/>
            <p:nvPr/>
          </p:nvSpPr>
          <p:spPr>
            <a:xfrm>
              <a:off x="5505536" y="4498181"/>
              <a:ext cx="66675" cy="66675"/>
            </a:xfrm>
            <a:custGeom>
              <a:rect b="b" l="l" r="r" t="t"/>
              <a:pathLst>
                <a:path extrusionOk="0" h="66675" w="66675">
                  <a:moveTo>
                    <a:pt x="7144" y="35147"/>
                  </a:moveTo>
                  <a:cubicBezTo>
                    <a:pt x="7144" y="50578"/>
                    <a:pt x="19717" y="63151"/>
                    <a:pt x="35147" y="63151"/>
                  </a:cubicBezTo>
                  <a:cubicBezTo>
                    <a:pt x="50578" y="63151"/>
                    <a:pt x="63151" y="50578"/>
                    <a:pt x="63151" y="35147"/>
                  </a:cubicBezTo>
                  <a:cubicBezTo>
                    <a:pt x="63151" y="19717"/>
                    <a:pt x="50578" y="7144"/>
                    <a:pt x="35147" y="7144"/>
                  </a:cubicBezTo>
                  <a:cubicBezTo>
                    <a:pt x="19717" y="7144"/>
                    <a:pt x="7144" y="19717"/>
                    <a:pt x="7144" y="3514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5" name="Google Shape;825;p53"/>
            <p:cNvSpPr/>
            <p:nvPr/>
          </p:nvSpPr>
          <p:spPr>
            <a:xfrm>
              <a:off x="5598310" y="4252722"/>
              <a:ext cx="38100" cy="38100"/>
            </a:xfrm>
            <a:custGeom>
              <a:rect b="b" l="l" r="r" t="t"/>
              <a:pathLst>
                <a:path extrusionOk="0" h="38100" w="38100">
                  <a:moveTo>
                    <a:pt x="39719" y="23431"/>
                  </a:moveTo>
                  <a:cubicBezTo>
                    <a:pt x="39719" y="32385"/>
                    <a:pt x="32385" y="39719"/>
                    <a:pt x="23431" y="39719"/>
                  </a:cubicBezTo>
                  <a:cubicBezTo>
                    <a:pt x="14478" y="39719"/>
                    <a:pt x="7144" y="32385"/>
                    <a:pt x="7144" y="23431"/>
                  </a:cubicBezTo>
                  <a:cubicBezTo>
                    <a:pt x="7144" y="14478"/>
                    <a:pt x="14478" y="7144"/>
                    <a:pt x="23431" y="7144"/>
                  </a:cubicBezTo>
                  <a:cubicBezTo>
                    <a:pt x="32385" y="7144"/>
                    <a:pt x="39719" y="14478"/>
                    <a:pt x="39719" y="2343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826" name="Google Shape;826;p53"/>
          <p:cNvSpPr/>
          <p:nvPr/>
        </p:nvSpPr>
        <p:spPr>
          <a:xfrm>
            <a:off x="3583655" y="1682567"/>
            <a:ext cx="292894" cy="271462"/>
          </a:xfrm>
          <a:custGeom>
            <a:rect b="b" l="l" r="r" t="t"/>
            <a:pathLst>
              <a:path extrusionOk="0" h="361950" w="390525">
                <a:moveTo>
                  <a:pt x="196596" y="7144"/>
                </a:moveTo>
                <a:cubicBezTo>
                  <a:pt x="92107" y="7144"/>
                  <a:pt x="7144" y="82105"/>
                  <a:pt x="7144" y="174308"/>
                </a:cubicBezTo>
                <a:cubicBezTo>
                  <a:pt x="7144" y="213265"/>
                  <a:pt x="22574" y="250984"/>
                  <a:pt x="50578" y="280892"/>
                </a:cubicBezTo>
                <a:cubicBezTo>
                  <a:pt x="56102" y="303752"/>
                  <a:pt x="49435" y="328041"/>
                  <a:pt x="32671" y="344710"/>
                </a:cubicBezTo>
                <a:cubicBezTo>
                  <a:pt x="25718" y="351663"/>
                  <a:pt x="30671" y="363760"/>
                  <a:pt x="40577" y="363760"/>
                </a:cubicBezTo>
                <a:cubicBezTo>
                  <a:pt x="72295" y="363760"/>
                  <a:pt x="102965" y="351282"/>
                  <a:pt x="125730" y="329375"/>
                </a:cubicBezTo>
                <a:cubicBezTo>
                  <a:pt x="148209" y="337375"/>
                  <a:pt x="172021" y="341471"/>
                  <a:pt x="196596" y="341471"/>
                </a:cubicBezTo>
                <a:cubicBezTo>
                  <a:pt x="301085" y="341471"/>
                  <a:pt x="387572" y="266509"/>
                  <a:pt x="387572" y="174308"/>
                </a:cubicBezTo>
                <a:cubicBezTo>
                  <a:pt x="387572" y="82105"/>
                  <a:pt x="301085" y="7144"/>
                  <a:pt x="196596" y="7144"/>
                </a:cubicBezTo>
                <a:close/>
                <a:moveTo>
                  <a:pt x="108966" y="207740"/>
                </a:moveTo>
                <a:cubicBezTo>
                  <a:pt x="90488" y="207740"/>
                  <a:pt x="75533" y="192786"/>
                  <a:pt x="75533" y="174308"/>
                </a:cubicBezTo>
                <a:cubicBezTo>
                  <a:pt x="75533" y="155829"/>
                  <a:pt x="90488" y="140875"/>
                  <a:pt x="108966" y="140875"/>
                </a:cubicBezTo>
                <a:cubicBezTo>
                  <a:pt x="127445" y="140875"/>
                  <a:pt x="142399" y="155829"/>
                  <a:pt x="142399" y="174308"/>
                </a:cubicBezTo>
                <a:cubicBezTo>
                  <a:pt x="142399" y="192786"/>
                  <a:pt x="127349" y="207740"/>
                  <a:pt x="108966" y="207740"/>
                </a:cubicBezTo>
                <a:close/>
                <a:moveTo>
                  <a:pt x="198120" y="207740"/>
                </a:moveTo>
                <a:cubicBezTo>
                  <a:pt x="179642" y="207740"/>
                  <a:pt x="164687" y="192786"/>
                  <a:pt x="164687" y="174308"/>
                </a:cubicBezTo>
                <a:cubicBezTo>
                  <a:pt x="164687" y="155829"/>
                  <a:pt x="179642" y="140875"/>
                  <a:pt x="198120" y="140875"/>
                </a:cubicBezTo>
                <a:cubicBezTo>
                  <a:pt x="216598" y="140875"/>
                  <a:pt x="231553" y="155829"/>
                  <a:pt x="231553" y="174308"/>
                </a:cubicBezTo>
                <a:cubicBezTo>
                  <a:pt x="231553" y="192786"/>
                  <a:pt x="216503" y="207740"/>
                  <a:pt x="198120" y="207740"/>
                </a:cubicBezTo>
                <a:close/>
                <a:moveTo>
                  <a:pt x="287274" y="207740"/>
                </a:moveTo>
                <a:cubicBezTo>
                  <a:pt x="268796" y="207740"/>
                  <a:pt x="253841" y="192786"/>
                  <a:pt x="253841" y="174308"/>
                </a:cubicBezTo>
                <a:cubicBezTo>
                  <a:pt x="253841" y="155829"/>
                  <a:pt x="268796" y="140875"/>
                  <a:pt x="287274" y="140875"/>
                </a:cubicBezTo>
                <a:cubicBezTo>
                  <a:pt x="305753" y="140875"/>
                  <a:pt x="320707" y="155829"/>
                  <a:pt x="320707" y="174308"/>
                </a:cubicBezTo>
                <a:cubicBezTo>
                  <a:pt x="320707" y="192786"/>
                  <a:pt x="305657" y="207740"/>
                  <a:pt x="287274" y="2077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827" name="Google Shape;827;p53"/>
          <p:cNvGrpSpPr/>
          <p:nvPr/>
        </p:nvGrpSpPr>
        <p:grpSpPr>
          <a:xfrm>
            <a:off x="2074252" y="677013"/>
            <a:ext cx="293323" cy="293251"/>
            <a:chOff x="2765670" y="902684"/>
            <a:chExt cx="391097" cy="391001"/>
          </a:xfrm>
        </p:grpSpPr>
        <p:sp>
          <p:nvSpPr>
            <p:cNvPr id="828" name="Google Shape;828;p53"/>
            <p:cNvSpPr/>
            <p:nvPr/>
          </p:nvSpPr>
          <p:spPr>
            <a:xfrm>
              <a:off x="2765670" y="902684"/>
              <a:ext cx="285750" cy="390525"/>
            </a:xfrm>
            <a:custGeom>
              <a:rect b="b" l="l" r="r" t="t"/>
              <a:pathLst>
                <a:path extrusionOk="0" h="390525" w="285750">
                  <a:moveTo>
                    <a:pt x="250793" y="56102"/>
                  </a:moveTo>
                  <a:lnTo>
                    <a:pt x="230886" y="56102"/>
                  </a:lnTo>
                  <a:cubicBezTo>
                    <a:pt x="225838" y="41910"/>
                    <a:pt x="212312" y="31623"/>
                    <a:pt x="196405" y="31623"/>
                  </a:cubicBezTo>
                  <a:lnTo>
                    <a:pt x="182023" y="31623"/>
                  </a:lnTo>
                  <a:cubicBezTo>
                    <a:pt x="176975" y="17336"/>
                    <a:pt x="163354" y="7144"/>
                    <a:pt x="147352" y="7144"/>
                  </a:cubicBezTo>
                  <a:cubicBezTo>
                    <a:pt x="131350" y="7144"/>
                    <a:pt x="117729" y="17431"/>
                    <a:pt x="112681" y="31623"/>
                  </a:cubicBezTo>
                  <a:lnTo>
                    <a:pt x="98298" y="31623"/>
                  </a:lnTo>
                  <a:cubicBezTo>
                    <a:pt x="82296" y="31623"/>
                    <a:pt x="68866" y="41910"/>
                    <a:pt x="63817" y="56102"/>
                  </a:cubicBezTo>
                  <a:lnTo>
                    <a:pt x="44291" y="56102"/>
                  </a:lnTo>
                  <a:cubicBezTo>
                    <a:pt x="23813" y="56102"/>
                    <a:pt x="7144" y="72771"/>
                    <a:pt x="7144" y="93345"/>
                  </a:cubicBezTo>
                  <a:lnTo>
                    <a:pt x="7144" y="349568"/>
                  </a:lnTo>
                  <a:cubicBezTo>
                    <a:pt x="7144" y="370142"/>
                    <a:pt x="23813" y="386810"/>
                    <a:pt x="44386" y="386810"/>
                  </a:cubicBezTo>
                  <a:lnTo>
                    <a:pt x="250793" y="386810"/>
                  </a:lnTo>
                  <a:cubicBezTo>
                    <a:pt x="271367" y="386810"/>
                    <a:pt x="288036" y="370142"/>
                    <a:pt x="288036" y="349568"/>
                  </a:cubicBezTo>
                  <a:lnTo>
                    <a:pt x="288036" y="93345"/>
                  </a:lnTo>
                  <a:cubicBezTo>
                    <a:pt x="288036" y="72771"/>
                    <a:pt x="271367" y="56102"/>
                    <a:pt x="250793" y="56102"/>
                  </a:cubicBezTo>
                  <a:close/>
                  <a:moveTo>
                    <a:pt x="97631" y="56102"/>
                  </a:moveTo>
                  <a:lnTo>
                    <a:pt x="122492" y="56102"/>
                  </a:lnTo>
                  <a:cubicBezTo>
                    <a:pt x="129350" y="56102"/>
                    <a:pt x="134779" y="50483"/>
                    <a:pt x="134874" y="43625"/>
                  </a:cubicBezTo>
                  <a:cubicBezTo>
                    <a:pt x="134969" y="36957"/>
                    <a:pt x="140494" y="31623"/>
                    <a:pt x="147256" y="31623"/>
                  </a:cubicBezTo>
                  <a:cubicBezTo>
                    <a:pt x="154019" y="31623"/>
                    <a:pt x="159544" y="36957"/>
                    <a:pt x="159639" y="43625"/>
                  </a:cubicBezTo>
                  <a:cubicBezTo>
                    <a:pt x="159734" y="50483"/>
                    <a:pt x="165163" y="56102"/>
                    <a:pt x="172021" y="56102"/>
                  </a:cubicBezTo>
                  <a:lnTo>
                    <a:pt x="196882" y="56102"/>
                  </a:lnTo>
                  <a:cubicBezTo>
                    <a:pt x="203740" y="56102"/>
                    <a:pt x="209264" y="61627"/>
                    <a:pt x="209264" y="68485"/>
                  </a:cubicBezTo>
                  <a:lnTo>
                    <a:pt x="209264" y="80581"/>
                  </a:lnTo>
                  <a:lnTo>
                    <a:pt x="85153" y="80581"/>
                  </a:lnTo>
                  <a:lnTo>
                    <a:pt x="85153" y="68580"/>
                  </a:lnTo>
                  <a:cubicBezTo>
                    <a:pt x="85153" y="61722"/>
                    <a:pt x="90773" y="56102"/>
                    <a:pt x="97631" y="56102"/>
                  </a:cubicBezTo>
                  <a:close/>
                  <a:moveTo>
                    <a:pt x="60103" y="175641"/>
                  </a:moveTo>
                  <a:cubicBezTo>
                    <a:pt x="64960" y="170783"/>
                    <a:pt x="72771" y="170783"/>
                    <a:pt x="77629" y="175641"/>
                  </a:cubicBezTo>
                  <a:lnTo>
                    <a:pt x="93631" y="191643"/>
                  </a:lnTo>
                  <a:lnTo>
                    <a:pt x="134493" y="150781"/>
                  </a:lnTo>
                  <a:cubicBezTo>
                    <a:pt x="139351" y="145923"/>
                    <a:pt x="147161" y="145923"/>
                    <a:pt x="152019" y="150781"/>
                  </a:cubicBezTo>
                  <a:cubicBezTo>
                    <a:pt x="156877" y="155639"/>
                    <a:pt x="156877" y="163449"/>
                    <a:pt x="152019" y="168307"/>
                  </a:cubicBezTo>
                  <a:lnTo>
                    <a:pt x="102394" y="217932"/>
                  </a:lnTo>
                  <a:cubicBezTo>
                    <a:pt x="97536" y="222790"/>
                    <a:pt x="89725" y="222790"/>
                    <a:pt x="84868" y="217932"/>
                  </a:cubicBezTo>
                  <a:lnTo>
                    <a:pt x="60103" y="193167"/>
                  </a:lnTo>
                  <a:cubicBezTo>
                    <a:pt x="55245" y="188309"/>
                    <a:pt x="55245" y="180499"/>
                    <a:pt x="60103" y="175641"/>
                  </a:cubicBezTo>
                  <a:close/>
                  <a:moveTo>
                    <a:pt x="102394" y="317183"/>
                  </a:moveTo>
                  <a:cubicBezTo>
                    <a:pt x="97536" y="322040"/>
                    <a:pt x="89725" y="322040"/>
                    <a:pt x="84868" y="317183"/>
                  </a:cubicBezTo>
                  <a:lnTo>
                    <a:pt x="60103" y="292418"/>
                  </a:lnTo>
                  <a:cubicBezTo>
                    <a:pt x="55245" y="287560"/>
                    <a:pt x="55245" y="279749"/>
                    <a:pt x="60103" y="274892"/>
                  </a:cubicBezTo>
                  <a:cubicBezTo>
                    <a:pt x="64960" y="270034"/>
                    <a:pt x="72771" y="270034"/>
                    <a:pt x="77629" y="274892"/>
                  </a:cubicBezTo>
                  <a:lnTo>
                    <a:pt x="93631" y="290894"/>
                  </a:lnTo>
                  <a:lnTo>
                    <a:pt x="134493" y="250031"/>
                  </a:lnTo>
                  <a:cubicBezTo>
                    <a:pt x="139351" y="245174"/>
                    <a:pt x="147161" y="245174"/>
                    <a:pt x="152019" y="250031"/>
                  </a:cubicBezTo>
                  <a:cubicBezTo>
                    <a:pt x="156877" y="254889"/>
                    <a:pt x="156877" y="262700"/>
                    <a:pt x="152019" y="267557"/>
                  </a:cubicBezTo>
                  <a:lnTo>
                    <a:pt x="102394" y="317183"/>
                  </a:lnTo>
                  <a:close/>
                  <a:moveTo>
                    <a:pt x="225647" y="320612"/>
                  </a:moveTo>
                  <a:lnTo>
                    <a:pt x="168878" y="320612"/>
                  </a:lnTo>
                  <a:cubicBezTo>
                    <a:pt x="161544" y="320612"/>
                    <a:pt x="155638" y="314611"/>
                    <a:pt x="156210" y="307277"/>
                  </a:cubicBezTo>
                  <a:cubicBezTo>
                    <a:pt x="156781" y="300990"/>
                    <a:pt x="162020" y="296037"/>
                    <a:pt x="168402" y="296037"/>
                  </a:cubicBezTo>
                  <a:lnTo>
                    <a:pt x="225171" y="296037"/>
                  </a:lnTo>
                  <a:cubicBezTo>
                    <a:pt x="232505" y="296037"/>
                    <a:pt x="238411" y="302038"/>
                    <a:pt x="237839" y="309372"/>
                  </a:cubicBezTo>
                  <a:cubicBezTo>
                    <a:pt x="237268" y="315659"/>
                    <a:pt x="232029" y="320612"/>
                    <a:pt x="225647" y="320612"/>
                  </a:cubicBezTo>
                  <a:close/>
                  <a:moveTo>
                    <a:pt x="225742" y="270891"/>
                  </a:moveTo>
                  <a:lnTo>
                    <a:pt x="193453" y="270891"/>
                  </a:lnTo>
                  <a:cubicBezTo>
                    <a:pt x="186118" y="270891"/>
                    <a:pt x="180213" y="264890"/>
                    <a:pt x="180784" y="257556"/>
                  </a:cubicBezTo>
                  <a:cubicBezTo>
                    <a:pt x="181356" y="251270"/>
                    <a:pt x="186595" y="246317"/>
                    <a:pt x="192976" y="246317"/>
                  </a:cubicBezTo>
                  <a:lnTo>
                    <a:pt x="225266" y="246317"/>
                  </a:lnTo>
                  <a:cubicBezTo>
                    <a:pt x="232600" y="246317"/>
                    <a:pt x="238506" y="252317"/>
                    <a:pt x="237934" y="259652"/>
                  </a:cubicBezTo>
                  <a:cubicBezTo>
                    <a:pt x="237458" y="265938"/>
                    <a:pt x="232219" y="270891"/>
                    <a:pt x="225742" y="270891"/>
                  </a:cubicBezTo>
                  <a:close/>
                  <a:moveTo>
                    <a:pt x="225647" y="221837"/>
                  </a:moveTo>
                  <a:lnTo>
                    <a:pt x="168878" y="221837"/>
                  </a:lnTo>
                  <a:cubicBezTo>
                    <a:pt x="161544" y="221837"/>
                    <a:pt x="155638" y="215837"/>
                    <a:pt x="156210" y="208502"/>
                  </a:cubicBezTo>
                  <a:cubicBezTo>
                    <a:pt x="156781" y="202216"/>
                    <a:pt x="162020" y="197263"/>
                    <a:pt x="168402" y="197263"/>
                  </a:cubicBezTo>
                  <a:lnTo>
                    <a:pt x="225171" y="197263"/>
                  </a:lnTo>
                  <a:cubicBezTo>
                    <a:pt x="232505" y="197263"/>
                    <a:pt x="238411" y="203264"/>
                    <a:pt x="237839" y="210598"/>
                  </a:cubicBezTo>
                  <a:cubicBezTo>
                    <a:pt x="237268" y="216884"/>
                    <a:pt x="232029" y="221837"/>
                    <a:pt x="225647" y="221837"/>
                  </a:cubicBezTo>
                  <a:close/>
                  <a:moveTo>
                    <a:pt x="225742" y="172022"/>
                  </a:moveTo>
                  <a:lnTo>
                    <a:pt x="193453" y="172022"/>
                  </a:lnTo>
                  <a:cubicBezTo>
                    <a:pt x="186118" y="172022"/>
                    <a:pt x="180213" y="166021"/>
                    <a:pt x="180784" y="158687"/>
                  </a:cubicBezTo>
                  <a:cubicBezTo>
                    <a:pt x="181356" y="152400"/>
                    <a:pt x="186595" y="147447"/>
                    <a:pt x="192976" y="147447"/>
                  </a:cubicBezTo>
                  <a:lnTo>
                    <a:pt x="225266" y="147447"/>
                  </a:lnTo>
                  <a:cubicBezTo>
                    <a:pt x="232600" y="147447"/>
                    <a:pt x="238506" y="153448"/>
                    <a:pt x="237934" y="160782"/>
                  </a:cubicBezTo>
                  <a:cubicBezTo>
                    <a:pt x="237458" y="167069"/>
                    <a:pt x="232219" y="172022"/>
                    <a:pt x="225742" y="1720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29" name="Google Shape;829;p53"/>
            <p:cNvSpPr/>
            <p:nvPr/>
          </p:nvSpPr>
          <p:spPr>
            <a:xfrm>
              <a:off x="3071042" y="1207960"/>
              <a:ext cx="85725" cy="85725"/>
            </a:xfrm>
            <a:custGeom>
              <a:rect b="b" l="l" r="r" t="t"/>
              <a:pathLst>
                <a:path extrusionOk="0" h="85725" w="85725">
                  <a:moveTo>
                    <a:pt x="7144" y="7144"/>
                  </a:moveTo>
                  <a:lnTo>
                    <a:pt x="7144" y="13716"/>
                  </a:lnTo>
                  <a:cubicBezTo>
                    <a:pt x="7144" y="19431"/>
                    <a:pt x="8477" y="25241"/>
                    <a:pt x="11049" y="30385"/>
                  </a:cubicBezTo>
                  <a:lnTo>
                    <a:pt x="33242" y="74771"/>
                  </a:lnTo>
                  <a:cubicBezTo>
                    <a:pt x="37814" y="83915"/>
                    <a:pt x="50863" y="83915"/>
                    <a:pt x="55435" y="74771"/>
                  </a:cubicBezTo>
                  <a:lnTo>
                    <a:pt x="77629" y="30385"/>
                  </a:lnTo>
                  <a:cubicBezTo>
                    <a:pt x="80200" y="25241"/>
                    <a:pt x="81534" y="19526"/>
                    <a:pt x="81534" y="13716"/>
                  </a:cubicBezTo>
                  <a:lnTo>
                    <a:pt x="81534" y="7144"/>
                  </a:lnTo>
                  <a:lnTo>
                    <a:pt x="7144" y="7144"/>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0" name="Google Shape;830;p53"/>
            <p:cNvSpPr/>
            <p:nvPr/>
          </p:nvSpPr>
          <p:spPr>
            <a:xfrm>
              <a:off x="3071042" y="960208"/>
              <a:ext cx="85725" cy="228600"/>
            </a:xfrm>
            <a:custGeom>
              <a:rect b="b" l="l" r="r" t="t"/>
              <a:pathLst>
                <a:path extrusionOk="0" h="228600" w="85725">
                  <a:moveTo>
                    <a:pt x="7144" y="44964"/>
                  </a:moveTo>
                  <a:lnTo>
                    <a:pt x="7144" y="230416"/>
                  </a:lnTo>
                  <a:lnTo>
                    <a:pt x="81439" y="230416"/>
                  </a:lnTo>
                  <a:lnTo>
                    <a:pt x="81439" y="44393"/>
                  </a:lnTo>
                  <a:cubicBezTo>
                    <a:pt x="81439" y="23628"/>
                    <a:pt x="64389" y="6769"/>
                    <a:pt x="43625" y="7150"/>
                  </a:cubicBezTo>
                  <a:cubicBezTo>
                    <a:pt x="23241" y="7531"/>
                    <a:pt x="7144" y="24581"/>
                    <a:pt x="7144" y="44964"/>
                  </a:cubicBezTo>
                  <a:close/>
                  <a:moveTo>
                    <a:pt x="56959" y="106305"/>
                  </a:moveTo>
                  <a:lnTo>
                    <a:pt x="32480" y="106305"/>
                  </a:lnTo>
                  <a:lnTo>
                    <a:pt x="32480" y="44583"/>
                  </a:lnTo>
                  <a:cubicBezTo>
                    <a:pt x="32480" y="37249"/>
                    <a:pt x="38481" y="31344"/>
                    <a:pt x="45720" y="32010"/>
                  </a:cubicBezTo>
                  <a:cubicBezTo>
                    <a:pt x="52006" y="32487"/>
                    <a:pt x="56959" y="37916"/>
                    <a:pt x="56959" y="44393"/>
                  </a:cubicBezTo>
                  <a:lnTo>
                    <a:pt x="56959" y="106305"/>
                  </a:lnTo>
                  <a:lnTo>
                    <a:pt x="56959" y="10630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31" name="Google Shape;831;p53"/>
          <p:cNvGrpSpPr/>
          <p:nvPr/>
        </p:nvGrpSpPr>
        <p:grpSpPr>
          <a:xfrm>
            <a:off x="4090076" y="1172591"/>
            <a:ext cx="294394" cy="294418"/>
            <a:chOff x="5453435" y="1563454"/>
            <a:chExt cx="392525" cy="392558"/>
          </a:xfrm>
        </p:grpSpPr>
        <p:sp>
          <p:nvSpPr>
            <p:cNvPr id="832" name="Google Shape;832;p53"/>
            <p:cNvSpPr/>
            <p:nvPr/>
          </p:nvSpPr>
          <p:spPr>
            <a:xfrm>
              <a:off x="5588785" y="1698837"/>
              <a:ext cx="257175" cy="257175"/>
            </a:xfrm>
            <a:custGeom>
              <a:rect b="b" l="l" r="r" t="t"/>
              <a:pathLst>
                <a:path extrusionOk="0" h="257175" w="257175">
                  <a:moveTo>
                    <a:pt x="185832" y="248930"/>
                  </a:moveTo>
                  <a:lnTo>
                    <a:pt x="120777" y="183874"/>
                  </a:lnTo>
                  <a:lnTo>
                    <a:pt x="89249" y="215402"/>
                  </a:lnTo>
                  <a:cubicBezTo>
                    <a:pt x="86487" y="218164"/>
                    <a:pt x="82581" y="219212"/>
                    <a:pt x="78772" y="218354"/>
                  </a:cubicBezTo>
                  <a:cubicBezTo>
                    <a:pt x="74961" y="217497"/>
                    <a:pt x="72009" y="214735"/>
                    <a:pt x="70770" y="211020"/>
                  </a:cubicBezTo>
                  <a:lnTo>
                    <a:pt x="7715" y="21854"/>
                  </a:lnTo>
                  <a:cubicBezTo>
                    <a:pt x="6381" y="17853"/>
                    <a:pt x="7429" y="13471"/>
                    <a:pt x="10382" y="10423"/>
                  </a:cubicBezTo>
                  <a:cubicBezTo>
                    <a:pt x="13335" y="7471"/>
                    <a:pt x="17811" y="6328"/>
                    <a:pt x="21812" y="7756"/>
                  </a:cubicBezTo>
                  <a:lnTo>
                    <a:pt x="210979" y="70812"/>
                  </a:lnTo>
                  <a:cubicBezTo>
                    <a:pt x="214693" y="72050"/>
                    <a:pt x="217455" y="75098"/>
                    <a:pt x="218312" y="78813"/>
                  </a:cubicBezTo>
                  <a:cubicBezTo>
                    <a:pt x="219170" y="82528"/>
                    <a:pt x="218027" y="86528"/>
                    <a:pt x="215360" y="89291"/>
                  </a:cubicBezTo>
                  <a:lnTo>
                    <a:pt x="183832" y="120818"/>
                  </a:lnTo>
                  <a:lnTo>
                    <a:pt x="248888" y="185874"/>
                  </a:lnTo>
                  <a:cubicBezTo>
                    <a:pt x="253269" y="190256"/>
                    <a:pt x="253269" y="197304"/>
                    <a:pt x="248888" y="201590"/>
                  </a:cubicBezTo>
                  <a:lnTo>
                    <a:pt x="201644" y="248834"/>
                  </a:lnTo>
                  <a:cubicBezTo>
                    <a:pt x="197263" y="253216"/>
                    <a:pt x="190214" y="253216"/>
                    <a:pt x="185832" y="2489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3" name="Google Shape;833;p53"/>
            <p:cNvSpPr/>
            <p:nvPr/>
          </p:nvSpPr>
          <p:spPr>
            <a:xfrm>
              <a:off x="5587547" y="1563454"/>
              <a:ext cx="28575" cy="95250"/>
            </a:xfrm>
            <a:custGeom>
              <a:rect b="b" l="l" r="r" t="t"/>
              <a:pathLst>
                <a:path extrusionOk="0" h="95250" w="28575">
                  <a:moveTo>
                    <a:pt x="7144" y="84846"/>
                  </a:moveTo>
                  <a:lnTo>
                    <a:pt x="7144" y="18552"/>
                  </a:lnTo>
                  <a:cubicBezTo>
                    <a:pt x="7144" y="12837"/>
                    <a:pt x="11335" y="7789"/>
                    <a:pt x="17050" y="7218"/>
                  </a:cubicBezTo>
                  <a:cubicBezTo>
                    <a:pt x="23813" y="6456"/>
                    <a:pt x="29432" y="11694"/>
                    <a:pt x="29432" y="18267"/>
                  </a:cubicBezTo>
                  <a:lnTo>
                    <a:pt x="29432" y="85132"/>
                  </a:lnTo>
                  <a:cubicBezTo>
                    <a:pt x="29432" y="91704"/>
                    <a:pt x="23717" y="96943"/>
                    <a:pt x="17050" y="96181"/>
                  </a:cubicBezTo>
                  <a:cubicBezTo>
                    <a:pt x="11335" y="95610"/>
                    <a:pt x="7144" y="90561"/>
                    <a:pt x="7144" y="848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4" name="Google Shape;834;p53"/>
            <p:cNvSpPr/>
            <p:nvPr/>
          </p:nvSpPr>
          <p:spPr>
            <a:xfrm>
              <a:off x="5492630" y="1602724"/>
              <a:ext cx="76200" cy="76200"/>
            </a:xfrm>
            <a:custGeom>
              <a:rect b="b" l="l" r="r" t="t"/>
              <a:pathLst>
                <a:path extrusionOk="0" h="76200" w="76200">
                  <a:moveTo>
                    <a:pt x="57674" y="73390"/>
                  </a:moveTo>
                  <a:lnTo>
                    <a:pt x="10430" y="26146"/>
                  </a:lnTo>
                  <a:cubicBezTo>
                    <a:pt x="6048" y="21765"/>
                    <a:pt x="6048" y="14716"/>
                    <a:pt x="10430" y="10430"/>
                  </a:cubicBezTo>
                  <a:cubicBezTo>
                    <a:pt x="14811" y="6048"/>
                    <a:pt x="21860" y="6048"/>
                    <a:pt x="26146" y="10430"/>
                  </a:cubicBezTo>
                  <a:lnTo>
                    <a:pt x="73390" y="57674"/>
                  </a:lnTo>
                  <a:cubicBezTo>
                    <a:pt x="77772" y="62055"/>
                    <a:pt x="77772" y="69104"/>
                    <a:pt x="73390" y="73390"/>
                  </a:cubicBezTo>
                  <a:cubicBezTo>
                    <a:pt x="69009" y="77676"/>
                    <a:pt x="61960" y="77676"/>
                    <a:pt x="57674" y="7339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5" name="Google Shape;835;p53"/>
            <p:cNvSpPr/>
            <p:nvPr/>
          </p:nvSpPr>
          <p:spPr>
            <a:xfrm>
              <a:off x="5492535" y="1744551"/>
              <a:ext cx="76200" cy="76200"/>
            </a:xfrm>
            <a:custGeom>
              <a:rect b="b" l="l" r="r" t="t"/>
              <a:pathLst>
                <a:path extrusionOk="0" h="76200" w="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772"/>
                    <a:pt x="14811" y="77772"/>
                    <a:pt x="10430" y="7339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6" name="Google Shape;836;p53"/>
            <p:cNvSpPr/>
            <p:nvPr/>
          </p:nvSpPr>
          <p:spPr>
            <a:xfrm>
              <a:off x="5634362" y="1602724"/>
              <a:ext cx="76200" cy="76200"/>
            </a:xfrm>
            <a:custGeom>
              <a:rect b="b" l="l" r="r" t="t"/>
              <a:pathLst>
                <a:path extrusionOk="0" h="76200" w="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676"/>
                    <a:pt x="14811" y="77676"/>
                    <a:pt x="10430" y="7339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37" name="Google Shape;837;p53"/>
            <p:cNvSpPr/>
            <p:nvPr/>
          </p:nvSpPr>
          <p:spPr>
            <a:xfrm>
              <a:off x="5453435" y="1697164"/>
              <a:ext cx="95250" cy="28575"/>
            </a:xfrm>
            <a:custGeom>
              <a:rect b="b" l="l" r="r" t="t"/>
              <a:pathLst>
                <a:path extrusionOk="0" h="28575" w="95250">
                  <a:moveTo>
                    <a:pt x="85153" y="29432"/>
                  </a:moveTo>
                  <a:lnTo>
                    <a:pt x="18288" y="29432"/>
                  </a:lnTo>
                  <a:cubicBezTo>
                    <a:pt x="12097" y="29432"/>
                    <a:pt x="7144" y="24479"/>
                    <a:pt x="7144" y="18288"/>
                  </a:cubicBezTo>
                  <a:cubicBezTo>
                    <a:pt x="7144" y="12097"/>
                    <a:pt x="12097" y="7144"/>
                    <a:pt x="18288" y="7144"/>
                  </a:cubicBezTo>
                  <a:lnTo>
                    <a:pt x="85153" y="7144"/>
                  </a:lnTo>
                  <a:cubicBezTo>
                    <a:pt x="91345" y="7144"/>
                    <a:pt x="96298" y="12097"/>
                    <a:pt x="96298" y="18288"/>
                  </a:cubicBezTo>
                  <a:cubicBezTo>
                    <a:pt x="96298" y="24479"/>
                    <a:pt x="91249" y="29432"/>
                    <a:pt x="85153"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38" name="Google Shape;838;p53"/>
          <p:cNvGrpSpPr/>
          <p:nvPr/>
        </p:nvGrpSpPr>
        <p:grpSpPr>
          <a:xfrm>
            <a:off x="2603604" y="676799"/>
            <a:ext cx="221456" cy="295322"/>
            <a:chOff x="3471472" y="902398"/>
            <a:chExt cx="295275" cy="393763"/>
          </a:xfrm>
        </p:grpSpPr>
        <p:sp>
          <p:nvSpPr>
            <p:cNvPr id="839" name="Google Shape;839;p53"/>
            <p:cNvSpPr/>
            <p:nvPr/>
          </p:nvSpPr>
          <p:spPr>
            <a:xfrm>
              <a:off x="3549482" y="902398"/>
              <a:ext cx="142875" cy="76200"/>
            </a:xfrm>
            <a:custGeom>
              <a:rect b="b" l="l" r="r" t="t"/>
              <a:pathLst>
                <a:path extrusionOk="0" h="76200" w="142875">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40" name="Google Shape;840;p53"/>
            <p:cNvSpPr/>
            <p:nvPr/>
          </p:nvSpPr>
          <p:spPr>
            <a:xfrm>
              <a:off x="3471472" y="924686"/>
              <a:ext cx="295275" cy="371475"/>
            </a:xfrm>
            <a:custGeom>
              <a:rect b="b" l="l" r="r" t="t"/>
              <a:pathLst>
                <a:path extrusionOk="0" h="371475" w="2952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41" name="Google Shape;841;p53"/>
          <p:cNvGrpSpPr/>
          <p:nvPr/>
        </p:nvGrpSpPr>
        <p:grpSpPr>
          <a:xfrm>
            <a:off x="3588212" y="1173503"/>
            <a:ext cx="292894" cy="291465"/>
            <a:chOff x="4784283" y="1564671"/>
            <a:chExt cx="390525" cy="388620"/>
          </a:xfrm>
        </p:grpSpPr>
        <p:sp>
          <p:nvSpPr>
            <p:cNvPr id="842" name="Google Shape;842;p53"/>
            <p:cNvSpPr/>
            <p:nvPr/>
          </p:nvSpPr>
          <p:spPr>
            <a:xfrm>
              <a:off x="4896358" y="1743741"/>
              <a:ext cx="161925" cy="209550"/>
            </a:xfrm>
            <a:custGeom>
              <a:rect b="b" l="l" r="r" t="t"/>
              <a:pathLst>
                <a:path extrusionOk="0" h="209550" w="161925">
                  <a:moveTo>
                    <a:pt x="107497" y="7144"/>
                  </a:moveTo>
                  <a:lnTo>
                    <a:pt x="62920" y="7144"/>
                  </a:lnTo>
                  <a:cubicBezTo>
                    <a:pt x="56729" y="7144"/>
                    <a:pt x="51775" y="12097"/>
                    <a:pt x="51775" y="18288"/>
                  </a:cubicBezTo>
                  <a:lnTo>
                    <a:pt x="51775" y="96298"/>
                  </a:lnTo>
                  <a:lnTo>
                    <a:pt x="18343" y="96298"/>
                  </a:lnTo>
                  <a:cubicBezTo>
                    <a:pt x="14152" y="96298"/>
                    <a:pt x="10247" y="98679"/>
                    <a:pt x="8341" y="102489"/>
                  </a:cubicBezTo>
                  <a:cubicBezTo>
                    <a:pt x="6436" y="106299"/>
                    <a:pt x="6817" y="110776"/>
                    <a:pt x="9389" y="114110"/>
                  </a:cubicBezTo>
                  <a:lnTo>
                    <a:pt x="76255" y="204025"/>
                  </a:lnTo>
                  <a:cubicBezTo>
                    <a:pt x="78350" y="206788"/>
                    <a:pt x="81684" y="208502"/>
                    <a:pt x="85208" y="208502"/>
                  </a:cubicBezTo>
                  <a:cubicBezTo>
                    <a:pt x="88732" y="208502"/>
                    <a:pt x="92066" y="206883"/>
                    <a:pt x="94162" y="204025"/>
                  </a:cubicBezTo>
                  <a:lnTo>
                    <a:pt x="161027" y="114110"/>
                  </a:lnTo>
                  <a:cubicBezTo>
                    <a:pt x="163599" y="110776"/>
                    <a:pt x="163980" y="106204"/>
                    <a:pt x="162075" y="102489"/>
                  </a:cubicBezTo>
                  <a:cubicBezTo>
                    <a:pt x="160170" y="98679"/>
                    <a:pt x="156360" y="96298"/>
                    <a:pt x="152074" y="96298"/>
                  </a:cubicBezTo>
                  <a:lnTo>
                    <a:pt x="118641" y="96298"/>
                  </a:lnTo>
                  <a:lnTo>
                    <a:pt x="118641" y="18288"/>
                  </a:lnTo>
                  <a:cubicBezTo>
                    <a:pt x="118641" y="12097"/>
                    <a:pt x="113688" y="7144"/>
                    <a:pt x="10749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43" name="Google Shape;843;p53"/>
            <p:cNvSpPr/>
            <p:nvPr/>
          </p:nvSpPr>
          <p:spPr>
            <a:xfrm>
              <a:off x="4784283" y="1564671"/>
              <a:ext cx="390525" cy="257175"/>
            </a:xfrm>
            <a:custGeom>
              <a:rect b="b" l="l" r="r" t="t"/>
              <a:pathLst>
                <a:path extrusionOk="0" h="257175" w="390525">
                  <a:moveTo>
                    <a:pt x="86031" y="253079"/>
                  </a:moveTo>
                  <a:lnTo>
                    <a:pt x="141562" y="253079"/>
                  </a:lnTo>
                  <a:lnTo>
                    <a:pt x="141562" y="197358"/>
                  </a:lnTo>
                  <a:cubicBezTo>
                    <a:pt x="141562" y="178880"/>
                    <a:pt x="156516" y="163925"/>
                    <a:pt x="174995" y="163925"/>
                  </a:cubicBezTo>
                  <a:lnTo>
                    <a:pt x="219572" y="163925"/>
                  </a:lnTo>
                  <a:cubicBezTo>
                    <a:pt x="238050" y="163925"/>
                    <a:pt x="253005" y="178880"/>
                    <a:pt x="253005" y="197358"/>
                  </a:cubicBezTo>
                  <a:lnTo>
                    <a:pt x="253005" y="253079"/>
                  </a:lnTo>
                  <a:lnTo>
                    <a:pt x="308726" y="253079"/>
                  </a:lnTo>
                  <a:cubicBezTo>
                    <a:pt x="351779" y="253079"/>
                    <a:pt x="387498" y="218123"/>
                    <a:pt x="387498" y="175070"/>
                  </a:cubicBezTo>
                  <a:cubicBezTo>
                    <a:pt x="387498" y="144685"/>
                    <a:pt x="369876" y="116586"/>
                    <a:pt x="342825" y="103823"/>
                  </a:cubicBezTo>
                  <a:cubicBezTo>
                    <a:pt x="340920" y="50197"/>
                    <a:pt x="295962" y="7144"/>
                    <a:pt x="241860" y="7144"/>
                  </a:cubicBezTo>
                  <a:cubicBezTo>
                    <a:pt x="207189" y="7144"/>
                    <a:pt x="175566" y="24670"/>
                    <a:pt x="157278" y="53531"/>
                  </a:cubicBezTo>
                  <a:cubicBezTo>
                    <a:pt x="152230" y="52292"/>
                    <a:pt x="146991" y="51721"/>
                    <a:pt x="141562" y="51721"/>
                  </a:cubicBezTo>
                  <a:cubicBezTo>
                    <a:pt x="112892" y="51721"/>
                    <a:pt x="86793" y="70199"/>
                    <a:pt x="77649" y="96679"/>
                  </a:cubicBezTo>
                  <a:cubicBezTo>
                    <a:pt x="38406" y="100394"/>
                    <a:pt x="6212" y="134588"/>
                    <a:pt x="7164" y="176784"/>
                  </a:cubicBezTo>
                  <a:cubicBezTo>
                    <a:pt x="8022" y="218694"/>
                    <a:pt x="44026" y="253079"/>
                    <a:pt x="86031" y="25307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844" name="Google Shape;844;p53"/>
          <p:cNvSpPr/>
          <p:nvPr/>
        </p:nvSpPr>
        <p:spPr>
          <a:xfrm>
            <a:off x="3082950" y="2174057"/>
            <a:ext cx="292894" cy="292894"/>
          </a:xfrm>
          <a:custGeom>
            <a:rect b="b" l="l" r="r" t="t"/>
            <a:pathLst>
              <a:path extrusionOk="0" h="390525" w="390525">
                <a:moveTo>
                  <a:pt x="381667" y="173546"/>
                </a:moveTo>
                <a:cubicBezTo>
                  <a:pt x="378619" y="171641"/>
                  <a:pt x="354616" y="157258"/>
                  <a:pt x="345091" y="152876"/>
                </a:cubicBezTo>
                <a:lnTo>
                  <a:pt x="333280" y="124396"/>
                </a:lnTo>
                <a:cubicBezTo>
                  <a:pt x="336804" y="114967"/>
                  <a:pt x="343471" y="88487"/>
                  <a:pt x="344519" y="83915"/>
                </a:cubicBezTo>
                <a:cubicBezTo>
                  <a:pt x="345472" y="79629"/>
                  <a:pt x="344233" y="75247"/>
                  <a:pt x="341090" y="72104"/>
                </a:cubicBezTo>
                <a:lnTo>
                  <a:pt x="322612" y="53626"/>
                </a:lnTo>
                <a:cubicBezTo>
                  <a:pt x="319564" y="50578"/>
                  <a:pt x="315087" y="49244"/>
                  <a:pt x="310801" y="50197"/>
                </a:cubicBezTo>
                <a:cubicBezTo>
                  <a:pt x="307277" y="50959"/>
                  <a:pt x="280130" y="57817"/>
                  <a:pt x="270320" y="61436"/>
                </a:cubicBezTo>
                <a:lnTo>
                  <a:pt x="241840" y="49625"/>
                </a:lnTo>
                <a:cubicBezTo>
                  <a:pt x="237649" y="40481"/>
                  <a:pt x="223742" y="17050"/>
                  <a:pt x="221171" y="13049"/>
                </a:cubicBezTo>
                <a:cubicBezTo>
                  <a:pt x="218885" y="9334"/>
                  <a:pt x="214789" y="7144"/>
                  <a:pt x="210407" y="7144"/>
                </a:cubicBezTo>
                <a:lnTo>
                  <a:pt x="184309" y="7144"/>
                </a:lnTo>
                <a:cubicBezTo>
                  <a:pt x="179927" y="7144"/>
                  <a:pt x="175927" y="9430"/>
                  <a:pt x="173546" y="13049"/>
                </a:cubicBezTo>
                <a:cubicBezTo>
                  <a:pt x="171640" y="16097"/>
                  <a:pt x="157258" y="40100"/>
                  <a:pt x="152876" y="49625"/>
                </a:cubicBezTo>
                <a:lnTo>
                  <a:pt x="124396" y="61436"/>
                </a:lnTo>
                <a:cubicBezTo>
                  <a:pt x="114967" y="57912"/>
                  <a:pt x="88487" y="51245"/>
                  <a:pt x="83915" y="50197"/>
                </a:cubicBezTo>
                <a:cubicBezTo>
                  <a:pt x="79629" y="49244"/>
                  <a:pt x="75247" y="50483"/>
                  <a:pt x="72104" y="53626"/>
                </a:cubicBezTo>
                <a:lnTo>
                  <a:pt x="53626" y="72104"/>
                </a:lnTo>
                <a:cubicBezTo>
                  <a:pt x="50578" y="75152"/>
                  <a:pt x="49244" y="79629"/>
                  <a:pt x="50197" y="83915"/>
                </a:cubicBezTo>
                <a:cubicBezTo>
                  <a:pt x="50959" y="87439"/>
                  <a:pt x="57817" y="114586"/>
                  <a:pt x="61436" y="124396"/>
                </a:cubicBezTo>
                <a:lnTo>
                  <a:pt x="49625" y="152876"/>
                </a:lnTo>
                <a:cubicBezTo>
                  <a:pt x="40481" y="157067"/>
                  <a:pt x="17050" y="170974"/>
                  <a:pt x="13049" y="173546"/>
                </a:cubicBezTo>
                <a:cubicBezTo>
                  <a:pt x="9335" y="175831"/>
                  <a:pt x="7144" y="179927"/>
                  <a:pt x="7144" y="184309"/>
                </a:cubicBezTo>
                <a:lnTo>
                  <a:pt x="7144" y="210407"/>
                </a:lnTo>
                <a:cubicBezTo>
                  <a:pt x="7144" y="214789"/>
                  <a:pt x="9430" y="218789"/>
                  <a:pt x="13049" y="221171"/>
                </a:cubicBezTo>
                <a:cubicBezTo>
                  <a:pt x="16097" y="223075"/>
                  <a:pt x="40100" y="237458"/>
                  <a:pt x="49625" y="241840"/>
                </a:cubicBezTo>
                <a:lnTo>
                  <a:pt x="61436" y="270320"/>
                </a:lnTo>
                <a:cubicBezTo>
                  <a:pt x="57912" y="279749"/>
                  <a:pt x="51245" y="306229"/>
                  <a:pt x="50197" y="310801"/>
                </a:cubicBezTo>
                <a:cubicBezTo>
                  <a:pt x="49244" y="315087"/>
                  <a:pt x="50482" y="319468"/>
                  <a:pt x="53626" y="322612"/>
                </a:cubicBezTo>
                <a:lnTo>
                  <a:pt x="72104" y="341090"/>
                </a:lnTo>
                <a:cubicBezTo>
                  <a:pt x="75152" y="344138"/>
                  <a:pt x="79629" y="345472"/>
                  <a:pt x="83915" y="344519"/>
                </a:cubicBezTo>
                <a:cubicBezTo>
                  <a:pt x="87439" y="343757"/>
                  <a:pt x="114586" y="336899"/>
                  <a:pt x="124396" y="333280"/>
                </a:cubicBezTo>
                <a:lnTo>
                  <a:pt x="152876" y="345091"/>
                </a:lnTo>
                <a:cubicBezTo>
                  <a:pt x="157067" y="354235"/>
                  <a:pt x="170974" y="377666"/>
                  <a:pt x="173546" y="381667"/>
                </a:cubicBezTo>
                <a:cubicBezTo>
                  <a:pt x="175831" y="385381"/>
                  <a:pt x="179927" y="387572"/>
                  <a:pt x="184309" y="387572"/>
                </a:cubicBezTo>
                <a:lnTo>
                  <a:pt x="210407" y="387572"/>
                </a:lnTo>
                <a:cubicBezTo>
                  <a:pt x="214789" y="387572"/>
                  <a:pt x="218789" y="385286"/>
                  <a:pt x="221171" y="381667"/>
                </a:cubicBezTo>
                <a:cubicBezTo>
                  <a:pt x="223075" y="378619"/>
                  <a:pt x="237458" y="354616"/>
                  <a:pt x="241840" y="345091"/>
                </a:cubicBezTo>
                <a:lnTo>
                  <a:pt x="270320" y="333280"/>
                </a:lnTo>
                <a:cubicBezTo>
                  <a:pt x="279749" y="336804"/>
                  <a:pt x="306229" y="343471"/>
                  <a:pt x="310801" y="344519"/>
                </a:cubicBezTo>
                <a:cubicBezTo>
                  <a:pt x="315087" y="345472"/>
                  <a:pt x="319469" y="344234"/>
                  <a:pt x="322612" y="341090"/>
                </a:cubicBezTo>
                <a:lnTo>
                  <a:pt x="341090" y="322612"/>
                </a:lnTo>
                <a:cubicBezTo>
                  <a:pt x="344138" y="319564"/>
                  <a:pt x="345472" y="315087"/>
                  <a:pt x="344519" y="310801"/>
                </a:cubicBezTo>
                <a:cubicBezTo>
                  <a:pt x="343757" y="307276"/>
                  <a:pt x="336899" y="280130"/>
                  <a:pt x="333280" y="270320"/>
                </a:cubicBezTo>
                <a:lnTo>
                  <a:pt x="345091" y="241840"/>
                </a:lnTo>
                <a:cubicBezTo>
                  <a:pt x="354235" y="237649"/>
                  <a:pt x="377666" y="223742"/>
                  <a:pt x="381667" y="221171"/>
                </a:cubicBezTo>
                <a:cubicBezTo>
                  <a:pt x="385381" y="218884"/>
                  <a:pt x="387572" y="214789"/>
                  <a:pt x="387572" y="210407"/>
                </a:cubicBezTo>
                <a:lnTo>
                  <a:pt x="387572" y="184309"/>
                </a:lnTo>
                <a:cubicBezTo>
                  <a:pt x="387668" y="179927"/>
                  <a:pt x="385381" y="175831"/>
                  <a:pt x="381667" y="173546"/>
                </a:cubicBezTo>
                <a:close/>
                <a:moveTo>
                  <a:pt x="197453" y="280225"/>
                </a:moveTo>
                <a:cubicBezTo>
                  <a:pt x="151733" y="280225"/>
                  <a:pt x="114490" y="242983"/>
                  <a:pt x="114490" y="197263"/>
                </a:cubicBezTo>
                <a:cubicBezTo>
                  <a:pt x="114490" y="151543"/>
                  <a:pt x="151733" y="114300"/>
                  <a:pt x="197453" y="114300"/>
                </a:cubicBezTo>
                <a:cubicBezTo>
                  <a:pt x="243173" y="114300"/>
                  <a:pt x="280416" y="151543"/>
                  <a:pt x="280416" y="197263"/>
                </a:cubicBezTo>
                <a:cubicBezTo>
                  <a:pt x="280321" y="243078"/>
                  <a:pt x="243173" y="280225"/>
                  <a:pt x="197453" y="2802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845" name="Google Shape;845;p53"/>
          <p:cNvGrpSpPr/>
          <p:nvPr/>
        </p:nvGrpSpPr>
        <p:grpSpPr>
          <a:xfrm>
            <a:off x="2574815" y="2175772"/>
            <a:ext cx="292894" cy="292894"/>
            <a:chOff x="3433087" y="2901029"/>
            <a:chExt cx="390525" cy="390525"/>
          </a:xfrm>
        </p:grpSpPr>
        <p:sp>
          <p:nvSpPr>
            <p:cNvPr id="846" name="Google Shape;846;p53"/>
            <p:cNvSpPr/>
            <p:nvPr/>
          </p:nvSpPr>
          <p:spPr>
            <a:xfrm>
              <a:off x="3589868" y="3057810"/>
              <a:ext cx="76200" cy="76200"/>
            </a:xfrm>
            <a:custGeom>
              <a:rect b="b" l="l" r="r" t="t"/>
              <a:pathLst>
                <a:path extrusionOk="0" h="76200" w="76200">
                  <a:moveTo>
                    <a:pt x="40577" y="7144"/>
                  </a:moveTo>
                  <a:cubicBezTo>
                    <a:pt x="22098" y="7144"/>
                    <a:pt x="7144" y="22098"/>
                    <a:pt x="7144" y="40576"/>
                  </a:cubicBezTo>
                  <a:cubicBezTo>
                    <a:pt x="7144" y="59055"/>
                    <a:pt x="22098" y="74009"/>
                    <a:pt x="40577" y="74009"/>
                  </a:cubicBezTo>
                  <a:cubicBezTo>
                    <a:pt x="59055" y="74009"/>
                    <a:pt x="74009" y="59055"/>
                    <a:pt x="74009" y="40576"/>
                  </a:cubicBezTo>
                  <a:cubicBezTo>
                    <a:pt x="74009" y="22098"/>
                    <a:pt x="59055" y="7144"/>
                    <a:pt x="4057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47" name="Google Shape;847;p53"/>
            <p:cNvSpPr/>
            <p:nvPr/>
          </p:nvSpPr>
          <p:spPr>
            <a:xfrm>
              <a:off x="3545291" y="3013233"/>
              <a:ext cx="161925" cy="161925"/>
            </a:xfrm>
            <a:custGeom>
              <a:rect b="b" l="l" r="r" t="t"/>
              <a:pathLst>
                <a:path extrusionOk="0" h="161925" w="161925">
                  <a:moveTo>
                    <a:pt x="85154" y="7144"/>
                  </a:moveTo>
                  <a:cubicBezTo>
                    <a:pt x="42101" y="7144"/>
                    <a:pt x="7144" y="42100"/>
                    <a:pt x="7144" y="85153"/>
                  </a:cubicBezTo>
                  <a:cubicBezTo>
                    <a:pt x="7144" y="128206"/>
                    <a:pt x="42101" y="163163"/>
                    <a:pt x="85154" y="163163"/>
                  </a:cubicBezTo>
                  <a:cubicBezTo>
                    <a:pt x="128206" y="163163"/>
                    <a:pt x="163163" y="128206"/>
                    <a:pt x="163163" y="85153"/>
                  </a:cubicBezTo>
                  <a:cubicBezTo>
                    <a:pt x="163163" y="42100"/>
                    <a:pt x="128206" y="7144"/>
                    <a:pt x="85154" y="7144"/>
                  </a:cubicBezTo>
                  <a:close/>
                  <a:moveTo>
                    <a:pt x="85154" y="140875"/>
                  </a:moveTo>
                  <a:cubicBezTo>
                    <a:pt x="54388" y="140875"/>
                    <a:pt x="29432" y="115919"/>
                    <a:pt x="29432" y="85153"/>
                  </a:cubicBezTo>
                  <a:cubicBezTo>
                    <a:pt x="29432" y="54388"/>
                    <a:pt x="54388" y="29432"/>
                    <a:pt x="85154" y="29432"/>
                  </a:cubicBezTo>
                  <a:cubicBezTo>
                    <a:pt x="115919" y="29432"/>
                    <a:pt x="140875" y="54388"/>
                    <a:pt x="140875" y="85153"/>
                  </a:cubicBezTo>
                  <a:cubicBezTo>
                    <a:pt x="140875" y="115919"/>
                    <a:pt x="115919" y="140875"/>
                    <a:pt x="85154" y="14087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48" name="Google Shape;848;p53"/>
            <p:cNvSpPr/>
            <p:nvPr/>
          </p:nvSpPr>
          <p:spPr>
            <a:xfrm>
              <a:off x="3433087" y="2901029"/>
              <a:ext cx="390525" cy="390525"/>
            </a:xfrm>
            <a:custGeom>
              <a:rect b="b" l="l" r="r" t="t"/>
              <a:pathLst>
                <a:path extrusionOk="0" h="390525" w="390525">
                  <a:moveTo>
                    <a:pt x="378619" y="164116"/>
                  </a:moveTo>
                  <a:lnTo>
                    <a:pt x="336042" y="155734"/>
                  </a:lnTo>
                  <a:cubicBezTo>
                    <a:pt x="333185" y="146304"/>
                    <a:pt x="329470" y="137255"/>
                    <a:pt x="324803" y="128778"/>
                  </a:cubicBezTo>
                  <a:lnTo>
                    <a:pt x="348520" y="93250"/>
                  </a:lnTo>
                  <a:cubicBezTo>
                    <a:pt x="351472" y="88868"/>
                    <a:pt x="350901" y="82963"/>
                    <a:pt x="347091" y="79153"/>
                  </a:cubicBezTo>
                  <a:lnTo>
                    <a:pt x="315563" y="47625"/>
                  </a:lnTo>
                  <a:cubicBezTo>
                    <a:pt x="311753" y="43910"/>
                    <a:pt x="305943" y="43243"/>
                    <a:pt x="301466" y="46196"/>
                  </a:cubicBezTo>
                  <a:lnTo>
                    <a:pt x="265938" y="69913"/>
                  </a:lnTo>
                  <a:cubicBezTo>
                    <a:pt x="257365" y="65246"/>
                    <a:pt x="248317" y="61531"/>
                    <a:pt x="238982" y="58674"/>
                  </a:cubicBezTo>
                  <a:lnTo>
                    <a:pt x="230600" y="16097"/>
                  </a:lnTo>
                  <a:cubicBezTo>
                    <a:pt x="229553" y="10858"/>
                    <a:pt x="224980" y="7144"/>
                    <a:pt x="219646" y="7144"/>
                  </a:cubicBezTo>
                  <a:lnTo>
                    <a:pt x="175070" y="7144"/>
                  </a:lnTo>
                  <a:cubicBezTo>
                    <a:pt x="169736" y="7144"/>
                    <a:pt x="165163" y="10858"/>
                    <a:pt x="164116" y="16097"/>
                  </a:cubicBezTo>
                  <a:lnTo>
                    <a:pt x="155734" y="58674"/>
                  </a:lnTo>
                  <a:cubicBezTo>
                    <a:pt x="146399" y="61436"/>
                    <a:pt x="137351" y="65246"/>
                    <a:pt x="128778" y="69913"/>
                  </a:cubicBezTo>
                  <a:lnTo>
                    <a:pt x="93250" y="46196"/>
                  </a:lnTo>
                  <a:cubicBezTo>
                    <a:pt x="88773" y="43243"/>
                    <a:pt x="82963" y="43815"/>
                    <a:pt x="79153" y="47625"/>
                  </a:cubicBezTo>
                  <a:lnTo>
                    <a:pt x="47625" y="79153"/>
                  </a:lnTo>
                  <a:cubicBezTo>
                    <a:pt x="43815" y="82867"/>
                    <a:pt x="43339" y="88773"/>
                    <a:pt x="46196" y="93250"/>
                  </a:cubicBezTo>
                  <a:lnTo>
                    <a:pt x="69913" y="128778"/>
                  </a:lnTo>
                  <a:cubicBezTo>
                    <a:pt x="65246" y="137350"/>
                    <a:pt x="61531" y="146399"/>
                    <a:pt x="58674" y="155734"/>
                  </a:cubicBezTo>
                  <a:lnTo>
                    <a:pt x="16097" y="164116"/>
                  </a:lnTo>
                  <a:cubicBezTo>
                    <a:pt x="10859" y="165163"/>
                    <a:pt x="7144" y="169735"/>
                    <a:pt x="7144" y="175069"/>
                  </a:cubicBezTo>
                  <a:lnTo>
                    <a:pt x="7144" y="219646"/>
                  </a:lnTo>
                  <a:cubicBezTo>
                    <a:pt x="7144" y="224980"/>
                    <a:pt x="10859" y="229552"/>
                    <a:pt x="16097" y="230600"/>
                  </a:cubicBezTo>
                  <a:lnTo>
                    <a:pt x="58674" y="238982"/>
                  </a:lnTo>
                  <a:cubicBezTo>
                    <a:pt x="61531" y="248317"/>
                    <a:pt x="65246" y="257365"/>
                    <a:pt x="69913" y="265938"/>
                  </a:cubicBezTo>
                  <a:lnTo>
                    <a:pt x="46196" y="301466"/>
                  </a:lnTo>
                  <a:cubicBezTo>
                    <a:pt x="43244" y="305848"/>
                    <a:pt x="43815" y="311753"/>
                    <a:pt x="47625" y="315563"/>
                  </a:cubicBezTo>
                  <a:lnTo>
                    <a:pt x="79153" y="347091"/>
                  </a:lnTo>
                  <a:cubicBezTo>
                    <a:pt x="82963" y="350806"/>
                    <a:pt x="88773" y="351472"/>
                    <a:pt x="93250" y="348520"/>
                  </a:cubicBezTo>
                  <a:lnTo>
                    <a:pt x="128778" y="324802"/>
                  </a:lnTo>
                  <a:cubicBezTo>
                    <a:pt x="137351" y="329470"/>
                    <a:pt x="146399" y="333184"/>
                    <a:pt x="155734" y="336042"/>
                  </a:cubicBezTo>
                  <a:lnTo>
                    <a:pt x="164116" y="378619"/>
                  </a:lnTo>
                  <a:cubicBezTo>
                    <a:pt x="165163" y="383857"/>
                    <a:pt x="169736" y="387572"/>
                    <a:pt x="175070" y="387572"/>
                  </a:cubicBezTo>
                  <a:lnTo>
                    <a:pt x="219646" y="387572"/>
                  </a:lnTo>
                  <a:cubicBezTo>
                    <a:pt x="224980" y="387572"/>
                    <a:pt x="229553" y="383857"/>
                    <a:pt x="230600" y="378619"/>
                  </a:cubicBezTo>
                  <a:lnTo>
                    <a:pt x="238982" y="336042"/>
                  </a:lnTo>
                  <a:cubicBezTo>
                    <a:pt x="248317" y="333280"/>
                    <a:pt x="257365" y="329470"/>
                    <a:pt x="265938" y="324802"/>
                  </a:cubicBezTo>
                  <a:lnTo>
                    <a:pt x="301466" y="348520"/>
                  </a:lnTo>
                  <a:cubicBezTo>
                    <a:pt x="305943" y="351472"/>
                    <a:pt x="311753" y="350901"/>
                    <a:pt x="315563" y="347091"/>
                  </a:cubicBezTo>
                  <a:lnTo>
                    <a:pt x="347091" y="315563"/>
                  </a:lnTo>
                  <a:cubicBezTo>
                    <a:pt x="350901" y="311848"/>
                    <a:pt x="351377" y="305943"/>
                    <a:pt x="348520" y="301466"/>
                  </a:cubicBezTo>
                  <a:lnTo>
                    <a:pt x="324803" y="265938"/>
                  </a:lnTo>
                  <a:cubicBezTo>
                    <a:pt x="329470" y="257365"/>
                    <a:pt x="333185" y="248317"/>
                    <a:pt x="336042" y="238982"/>
                  </a:cubicBezTo>
                  <a:lnTo>
                    <a:pt x="378619" y="230600"/>
                  </a:lnTo>
                  <a:cubicBezTo>
                    <a:pt x="383857" y="229552"/>
                    <a:pt x="387572" y="224980"/>
                    <a:pt x="387572" y="219646"/>
                  </a:cubicBezTo>
                  <a:lnTo>
                    <a:pt x="387572" y="175069"/>
                  </a:lnTo>
                  <a:cubicBezTo>
                    <a:pt x="387668" y="169735"/>
                    <a:pt x="383857" y="165163"/>
                    <a:pt x="378619" y="164116"/>
                  </a:cubicBezTo>
                  <a:close/>
                  <a:moveTo>
                    <a:pt x="197358" y="297656"/>
                  </a:moveTo>
                  <a:cubicBezTo>
                    <a:pt x="142018" y="297656"/>
                    <a:pt x="97060" y="252698"/>
                    <a:pt x="97060" y="197358"/>
                  </a:cubicBezTo>
                  <a:cubicBezTo>
                    <a:pt x="97060" y="142018"/>
                    <a:pt x="142018" y="97060"/>
                    <a:pt x="197358" y="97060"/>
                  </a:cubicBezTo>
                  <a:cubicBezTo>
                    <a:pt x="252698" y="97060"/>
                    <a:pt x="297656" y="142018"/>
                    <a:pt x="297656" y="197358"/>
                  </a:cubicBezTo>
                  <a:cubicBezTo>
                    <a:pt x="297656" y="252698"/>
                    <a:pt x="252698" y="297656"/>
                    <a:pt x="197358" y="29765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49" name="Google Shape;849;p53"/>
          <p:cNvGrpSpPr/>
          <p:nvPr/>
        </p:nvGrpSpPr>
        <p:grpSpPr>
          <a:xfrm>
            <a:off x="3588371" y="677656"/>
            <a:ext cx="294751" cy="294751"/>
            <a:chOff x="4784494" y="903541"/>
            <a:chExt cx="393001" cy="393001"/>
          </a:xfrm>
        </p:grpSpPr>
        <p:sp>
          <p:nvSpPr>
            <p:cNvPr id="850" name="Google Shape;850;p53"/>
            <p:cNvSpPr/>
            <p:nvPr/>
          </p:nvSpPr>
          <p:spPr>
            <a:xfrm>
              <a:off x="4929845" y="1239392"/>
              <a:ext cx="247650" cy="57150"/>
            </a:xfrm>
            <a:custGeom>
              <a:rect b="b" l="l" r="r" t="t"/>
              <a:pathLst>
                <a:path extrusionOk="0" h="57150" w="247650">
                  <a:moveTo>
                    <a:pt x="230886" y="7144"/>
                  </a:moveTo>
                  <a:lnTo>
                    <a:pt x="18574" y="7144"/>
                  </a:lnTo>
                  <a:lnTo>
                    <a:pt x="18574" y="18288"/>
                  </a:lnTo>
                  <a:cubicBezTo>
                    <a:pt x="18574" y="30861"/>
                    <a:pt x="14192" y="42386"/>
                    <a:pt x="7144" y="51721"/>
                  </a:cubicBezTo>
                  <a:lnTo>
                    <a:pt x="199358" y="51721"/>
                  </a:lnTo>
                  <a:cubicBezTo>
                    <a:pt x="219075" y="51721"/>
                    <a:pt x="235934" y="38767"/>
                    <a:pt x="241744" y="20955"/>
                  </a:cubicBezTo>
                  <a:cubicBezTo>
                    <a:pt x="243935" y="14097"/>
                    <a:pt x="238125" y="7144"/>
                    <a:pt x="23088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51" name="Google Shape;851;p53"/>
            <p:cNvSpPr/>
            <p:nvPr/>
          </p:nvSpPr>
          <p:spPr>
            <a:xfrm>
              <a:off x="4954039" y="984503"/>
              <a:ext cx="76200" cy="66675"/>
            </a:xfrm>
            <a:custGeom>
              <a:rect b="b" l="l" r="r" t="t"/>
              <a:pathLst>
                <a:path extrusionOk="0" h="66675" w="76200">
                  <a:moveTo>
                    <a:pt x="22003" y="51245"/>
                  </a:moveTo>
                  <a:lnTo>
                    <a:pt x="19241" y="67247"/>
                  </a:lnTo>
                  <a:lnTo>
                    <a:pt x="33528" y="59722"/>
                  </a:lnTo>
                  <a:cubicBezTo>
                    <a:pt x="35147" y="58865"/>
                    <a:pt x="36957" y="58484"/>
                    <a:pt x="38671" y="58484"/>
                  </a:cubicBezTo>
                  <a:cubicBezTo>
                    <a:pt x="40386" y="58484"/>
                    <a:pt x="42196" y="58865"/>
                    <a:pt x="43815" y="59722"/>
                  </a:cubicBezTo>
                  <a:lnTo>
                    <a:pt x="58103" y="67247"/>
                  </a:lnTo>
                  <a:lnTo>
                    <a:pt x="55340" y="51245"/>
                  </a:lnTo>
                  <a:cubicBezTo>
                    <a:pt x="54674" y="47625"/>
                    <a:pt x="55912" y="43910"/>
                    <a:pt x="58579" y="41339"/>
                  </a:cubicBezTo>
                  <a:lnTo>
                    <a:pt x="70199" y="30004"/>
                  </a:lnTo>
                  <a:lnTo>
                    <a:pt x="54197" y="27718"/>
                  </a:lnTo>
                  <a:cubicBezTo>
                    <a:pt x="50578" y="27242"/>
                    <a:pt x="47435" y="24955"/>
                    <a:pt x="45815" y="21622"/>
                  </a:cubicBezTo>
                  <a:lnTo>
                    <a:pt x="38671" y="7144"/>
                  </a:lnTo>
                  <a:lnTo>
                    <a:pt x="31528" y="21622"/>
                  </a:lnTo>
                  <a:cubicBezTo>
                    <a:pt x="29909" y="24955"/>
                    <a:pt x="26765" y="27242"/>
                    <a:pt x="23146" y="27718"/>
                  </a:cubicBezTo>
                  <a:lnTo>
                    <a:pt x="7144" y="30004"/>
                  </a:lnTo>
                  <a:lnTo>
                    <a:pt x="18764" y="41339"/>
                  </a:lnTo>
                  <a:cubicBezTo>
                    <a:pt x="21431" y="43910"/>
                    <a:pt x="22574" y="47625"/>
                    <a:pt x="22003" y="5124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52" name="Google Shape;852;p53"/>
            <p:cNvSpPr/>
            <p:nvPr/>
          </p:nvSpPr>
          <p:spPr>
            <a:xfrm>
              <a:off x="4845930" y="903541"/>
              <a:ext cx="285750" cy="390525"/>
            </a:xfrm>
            <a:custGeom>
              <a:rect b="b" l="l" r="r" t="t"/>
              <a:pathLst>
                <a:path extrusionOk="0" h="390525" w="285750">
                  <a:moveTo>
                    <a:pt x="280797" y="320707"/>
                  </a:moveTo>
                  <a:lnTo>
                    <a:pt x="280797" y="62865"/>
                  </a:lnTo>
                  <a:cubicBezTo>
                    <a:pt x="280797" y="32099"/>
                    <a:pt x="255841" y="7144"/>
                    <a:pt x="225076" y="7144"/>
                  </a:cubicBezTo>
                  <a:lnTo>
                    <a:pt x="7144" y="7144"/>
                  </a:lnTo>
                  <a:cubicBezTo>
                    <a:pt x="10954" y="13716"/>
                    <a:pt x="13335" y="21241"/>
                    <a:pt x="13335" y="29432"/>
                  </a:cubicBezTo>
                  <a:lnTo>
                    <a:pt x="13335" y="354140"/>
                  </a:lnTo>
                  <a:cubicBezTo>
                    <a:pt x="13335" y="372618"/>
                    <a:pt x="28289" y="387572"/>
                    <a:pt x="46767" y="387572"/>
                  </a:cubicBezTo>
                  <a:cubicBezTo>
                    <a:pt x="65246" y="387572"/>
                    <a:pt x="80200" y="372618"/>
                    <a:pt x="80200" y="354140"/>
                  </a:cubicBezTo>
                  <a:lnTo>
                    <a:pt x="80200" y="331851"/>
                  </a:lnTo>
                  <a:cubicBezTo>
                    <a:pt x="80200" y="325660"/>
                    <a:pt x="85153" y="320707"/>
                    <a:pt x="91345" y="320707"/>
                  </a:cubicBezTo>
                  <a:lnTo>
                    <a:pt x="280797" y="320707"/>
                  </a:lnTo>
                  <a:close/>
                  <a:moveTo>
                    <a:pt x="225076" y="209264"/>
                  </a:moveTo>
                  <a:cubicBezTo>
                    <a:pt x="231267" y="209264"/>
                    <a:pt x="236220" y="214217"/>
                    <a:pt x="236220" y="220409"/>
                  </a:cubicBezTo>
                  <a:cubicBezTo>
                    <a:pt x="236220" y="226600"/>
                    <a:pt x="231267" y="231553"/>
                    <a:pt x="225076" y="231553"/>
                  </a:cubicBezTo>
                  <a:cubicBezTo>
                    <a:pt x="218884" y="231553"/>
                    <a:pt x="213931" y="226600"/>
                    <a:pt x="213931" y="220409"/>
                  </a:cubicBezTo>
                  <a:cubicBezTo>
                    <a:pt x="213931" y="214217"/>
                    <a:pt x="218884" y="209264"/>
                    <a:pt x="225076" y="209264"/>
                  </a:cubicBezTo>
                  <a:close/>
                  <a:moveTo>
                    <a:pt x="225076" y="253841"/>
                  </a:moveTo>
                  <a:cubicBezTo>
                    <a:pt x="231267" y="253841"/>
                    <a:pt x="236220" y="258794"/>
                    <a:pt x="236220" y="264986"/>
                  </a:cubicBezTo>
                  <a:cubicBezTo>
                    <a:pt x="236220" y="271177"/>
                    <a:pt x="231267" y="276130"/>
                    <a:pt x="225076" y="276130"/>
                  </a:cubicBezTo>
                  <a:cubicBezTo>
                    <a:pt x="218884" y="276130"/>
                    <a:pt x="213931" y="271177"/>
                    <a:pt x="213931" y="264986"/>
                  </a:cubicBezTo>
                  <a:cubicBezTo>
                    <a:pt x="213931" y="258794"/>
                    <a:pt x="218884" y="253841"/>
                    <a:pt x="225076" y="253841"/>
                  </a:cubicBezTo>
                  <a:close/>
                  <a:moveTo>
                    <a:pt x="80772" y="99822"/>
                  </a:moveTo>
                  <a:cubicBezTo>
                    <a:pt x="82105" y="95822"/>
                    <a:pt x="85534" y="92869"/>
                    <a:pt x="89725" y="92202"/>
                  </a:cubicBezTo>
                  <a:lnTo>
                    <a:pt x="122301" y="87440"/>
                  </a:lnTo>
                  <a:lnTo>
                    <a:pt x="136874" y="57912"/>
                  </a:lnTo>
                  <a:cubicBezTo>
                    <a:pt x="140589" y="50292"/>
                    <a:pt x="153067" y="50292"/>
                    <a:pt x="156876" y="57912"/>
                  </a:cubicBezTo>
                  <a:lnTo>
                    <a:pt x="171450" y="87440"/>
                  </a:lnTo>
                  <a:lnTo>
                    <a:pt x="204025" y="92202"/>
                  </a:lnTo>
                  <a:cubicBezTo>
                    <a:pt x="208216" y="92774"/>
                    <a:pt x="211741" y="95726"/>
                    <a:pt x="212979" y="99822"/>
                  </a:cubicBezTo>
                  <a:cubicBezTo>
                    <a:pt x="214313" y="103823"/>
                    <a:pt x="213169" y="108299"/>
                    <a:pt x="210121" y="111252"/>
                  </a:cubicBezTo>
                  <a:lnTo>
                    <a:pt x="186595" y="134207"/>
                  </a:lnTo>
                  <a:lnTo>
                    <a:pt x="192119" y="166592"/>
                  </a:lnTo>
                  <a:cubicBezTo>
                    <a:pt x="192881" y="170783"/>
                    <a:pt x="191071" y="174974"/>
                    <a:pt x="187642" y="177451"/>
                  </a:cubicBezTo>
                  <a:cubicBezTo>
                    <a:pt x="185738" y="178880"/>
                    <a:pt x="183356" y="179546"/>
                    <a:pt x="181070" y="179546"/>
                  </a:cubicBezTo>
                  <a:cubicBezTo>
                    <a:pt x="179260" y="179546"/>
                    <a:pt x="177546" y="179165"/>
                    <a:pt x="175926" y="178308"/>
                  </a:cubicBezTo>
                  <a:lnTo>
                    <a:pt x="146780" y="162973"/>
                  </a:lnTo>
                  <a:lnTo>
                    <a:pt x="117729" y="178403"/>
                  </a:lnTo>
                  <a:cubicBezTo>
                    <a:pt x="114014" y="180404"/>
                    <a:pt x="109442" y="180023"/>
                    <a:pt x="106013" y="177546"/>
                  </a:cubicBezTo>
                  <a:cubicBezTo>
                    <a:pt x="102584" y="175070"/>
                    <a:pt x="100870" y="170879"/>
                    <a:pt x="101536" y="166688"/>
                  </a:cubicBezTo>
                  <a:lnTo>
                    <a:pt x="107061" y="134303"/>
                  </a:lnTo>
                  <a:lnTo>
                    <a:pt x="83534" y="111347"/>
                  </a:lnTo>
                  <a:cubicBezTo>
                    <a:pt x="80486" y="108299"/>
                    <a:pt x="79438" y="103823"/>
                    <a:pt x="80772" y="99822"/>
                  </a:cubicBezTo>
                  <a:close/>
                  <a:moveTo>
                    <a:pt x="91345" y="209264"/>
                  </a:moveTo>
                  <a:lnTo>
                    <a:pt x="180499" y="209264"/>
                  </a:lnTo>
                  <a:cubicBezTo>
                    <a:pt x="186690" y="209264"/>
                    <a:pt x="191643" y="214217"/>
                    <a:pt x="191643" y="220409"/>
                  </a:cubicBezTo>
                  <a:cubicBezTo>
                    <a:pt x="191643" y="226600"/>
                    <a:pt x="186690" y="231553"/>
                    <a:pt x="180499" y="231553"/>
                  </a:cubicBezTo>
                  <a:lnTo>
                    <a:pt x="91345" y="231553"/>
                  </a:lnTo>
                  <a:cubicBezTo>
                    <a:pt x="85153" y="231553"/>
                    <a:pt x="80200" y="226600"/>
                    <a:pt x="80200" y="220409"/>
                  </a:cubicBezTo>
                  <a:cubicBezTo>
                    <a:pt x="80200" y="214217"/>
                    <a:pt x="85153" y="209264"/>
                    <a:pt x="91345" y="209264"/>
                  </a:cubicBezTo>
                  <a:close/>
                  <a:moveTo>
                    <a:pt x="80200" y="264986"/>
                  </a:moveTo>
                  <a:cubicBezTo>
                    <a:pt x="80200" y="258794"/>
                    <a:pt x="85153" y="253841"/>
                    <a:pt x="91345" y="253841"/>
                  </a:cubicBezTo>
                  <a:lnTo>
                    <a:pt x="180499" y="253841"/>
                  </a:lnTo>
                  <a:cubicBezTo>
                    <a:pt x="186690" y="253841"/>
                    <a:pt x="191643" y="258794"/>
                    <a:pt x="191643" y="264986"/>
                  </a:cubicBezTo>
                  <a:cubicBezTo>
                    <a:pt x="191643" y="271177"/>
                    <a:pt x="186690" y="276130"/>
                    <a:pt x="180499" y="276130"/>
                  </a:cubicBezTo>
                  <a:lnTo>
                    <a:pt x="91345" y="276130"/>
                  </a:lnTo>
                  <a:cubicBezTo>
                    <a:pt x="85153" y="276130"/>
                    <a:pt x="80200" y="271177"/>
                    <a:pt x="80200" y="2649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53" name="Google Shape;853;p53"/>
            <p:cNvSpPr/>
            <p:nvPr/>
          </p:nvSpPr>
          <p:spPr>
            <a:xfrm>
              <a:off x="4784494" y="903541"/>
              <a:ext cx="57150" cy="76200"/>
            </a:xfrm>
            <a:custGeom>
              <a:rect b="b" l="l" r="r" t="t"/>
              <a:pathLst>
                <a:path extrusionOk="0" h="76200" w="57150">
                  <a:moveTo>
                    <a:pt x="30194" y="7144"/>
                  </a:moveTo>
                  <a:cubicBezTo>
                    <a:pt x="17907" y="7144"/>
                    <a:pt x="7144" y="17145"/>
                    <a:pt x="7144" y="29432"/>
                  </a:cubicBezTo>
                  <a:lnTo>
                    <a:pt x="7144" y="62865"/>
                  </a:lnTo>
                  <a:cubicBezTo>
                    <a:pt x="7144" y="69056"/>
                    <a:pt x="12859" y="74009"/>
                    <a:pt x="19050" y="74009"/>
                  </a:cubicBezTo>
                  <a:lnTo>
                    <a:pt x="52483" y="74009"/>
                  </a:lnTo>
                  <a:lnTo>
                    <a:pt x="52483" y="29432"/>
                  </a:lnTo>
                  <a:cubicBezTo>
                    <a:pt x="52483" y="17145"/>
                    <a:pt x="42481" y="7144"/>
                    <a:pt x="3019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54" name="Google Shape;854;p53"/>
          <p:cNvGrpSpPr/>
          <p:nvPr/>
        </p:nvGrpSpPr>
        <p:grpSpPr>
          <a:xfrm>
            <a:off x="4086790" y="1709856"/>
            <a:ext cx="294178" cy="221028"/>
            <a:chOff x="5449053" y="2279808"/>
            <a:chExt cx="392238" cy="294704"/>
          </a:xfrm>
        </p:grpSpPr>
        <p:sp>
          <p:nvSpPr>
            <p:cNvPr id="855" name="Google Shape;855;p53"/>
            <p:cNvSpPr/>
            <p:nvPr/>
          </p:nvSpPr>
          <p:spPr>
            <a:xfrm>
              <a:off x="5449053" y="2403062"/>
              <a:ext cx="228600" cy="171450"/>
            </a:xfrm>
            <a:custGeom>
              <a:rect b="b" l="l" r="r" t="t"/>
              <a:pathLst>
                <a:path extrusionOk="0" h="171450" w="228600">
                  <a:moveTo>
                    <a:pt x="168402" y="90488"/>
                  </a:moveTo>
                  <a:cubicBezTo>
                    <a:pt x="115919" y="90488"/>
                    <a:pt x="71533" y="55245"/>
                    <a:pt x="57626" y="7144"/>
                  </a:cubicBezTo>
                  <a:cubicBezTo>
                    <a:pt x="28766" y="13526"/>
                    <a:pt x="7144" y="39243"/>
                    <a:pt x="7144" y="70009"/>
                  </a:cubicBezTo>
                  <a:lnTo>
                    <a:pt x="7144" y="155448"/>
                  </a:lnTo>
                  <a:cubicBezTo>
                    <a:pt x="7144" y="164973"/>
                    <a:pt x="19431" y="168688"/>
                    <a:pt x="24765" y="160877"/>
                  </a:cubicBezTo>
                  <a:lnTo>
                    <a:pt x="41243" y="136779"/>
                  </a:lnTo>
                  <a:cubicBezTo>
                    <a:pt x="43244" y="135160"/>
                    <a:pt x="45720" y="134303"/>
                    <a:pt x="48292" y="134303"/>
                  </a:cubicBezTo>
                  <a:lnTo>
                    <a:pt x="164497" y="134303"/>
                  </a:lnTo>
                  <a:cubicBezTo>
                    <a:pt x="192786" y="134303"/>
                    <a:pt x="216884" y="115919"/>
                    <a:pt x="225457" y="90488"/>
                  </a:cubicBezTo>
                  <a:lnTo>
                    <a:pt x="168402" y="9048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56" name="Google Shape;856;p53"/>
            <p:cNvSpPr/>
            <p:nvPr/>
          </p:nvSpPr>
          <p:spPr>
            <a:xfrm>
              <a:off x="5517441" y="2279808"/>
              <a:ext cx="323850" cy="247650"/>
            </a:xfrm>
            <a:custGeom>
              <a:rect b="b" l="l" r="r" t="t"/>
              <a:pathLst>
                <a:path extrusionOk="0" h="247650" w="323850">
                  <a:moveTo>
                    <a:pt x="318422" y="99346"/>
                  </a:moveTo>
                  <a:cubicBezTo>
                    <a:pt x="318422" y="48387"/>
                    <a:pt x="277179" y="7144"/>
                    <a:pt x="226220" y="7144"/>
                  </a:cubicBezTo>
                  <a:lnTo>
                    <a:pt x="100300" y="7144"/>
                  </a:lnTo>
                  <a:cubicBezTo>
                    <a:pt x="49436" y="7144"/>
                    <a:pt x="7431" y="47911"/>
                    <a:pt x="7145" y="98774"/>
                  </a:cubicBezTo>
                  <a:cubicBezTo>
                    <a:pt x="6859" y="149828"/>
                    <a:pt x="48293" y="191452"/>
                    <a:pt x="99252" y="191452"/>
                  </a:cubicBezTo>
                  <a:lnTo>
                    <a:pt x="258033" y="191452"/>
                  </a:lnTo>
                  <a:cubicBezTo>
                    <a:pt x="260605" y="191452"/>
                    <a:pt x="263082" y="192310"/>
                    <a:pt x="265082" y="193929"/>
                  </a:cubicBezTo>
                  <a:lnTo>
                    <a:pt x="301467" y="238315"/>
                  </a:lnTo>
                  <a:cubicBezTo>
                    <a:pt x="307183" y="245269"/>
                    <a:pt x="318518" y="241268"/>
                    <a:pt x="318518" y="232219"/>
                  </a:cubicBezTo>
                  <a:lnTo>
                    <a:pt x="318518" y="99346"/>
                  </a:lnTo>
                  <a:close/>
                  <a:moveTo>
                    <a:pt x="162688" y="88106"/>
                  </a:moveTo>
                  <a:cubicBezTo>
                    <a:pt x="168975" y="88106"/>
                    <a:pt x="173642" y="93250"/>
                    <a:pt x="173928" y="99346"/>
                  </a:cubicBezTo>
                  <a:cubicBezTo>
                    <a:pt x="174214" y="105442"/>
                    <a:pt x="168594" y="110585"/>
                    <a:pt x="162688" y="110585"/>
                  </a:cubicBezTo>
                  <a:cubicBezTo>
                    <a:pt x="156402" y="110585"/>
                    <a:pt x="151735" y="105442"/>
                    <a:pt x="151449" y="99346"/>
                  </a:cubicBezTo>
                  <a:cubicBezTo>
                    <a:pt x="151163" y="93250"/>
                    <a:pt x="156783" y="88106"/>
                    <a:pt x="162688" y="88106"/>
                  </a:cubicBezTo>
                  <a:close/>
                  <a:moveTo>
                    <a:pt x="75439" y="99346"/>
                  </a:moveTo>
                  <a:cubicBezTo>
                    <a:pt x="75154" y="93250"/>
                    <a:pt x="80773" y="88106"/>
                    <a:pt x="86679" y="88106"/>
                  </a:cubicBezTo>
                  <a:cubicBezTo>
                    <a:pt x="92965" y="88106"/>
                    <a:pt x="97633" y="93250"/>
                    <a:pt x="97918" y="99346"/>
                  </a:cubicBezTo>
                  <a:cubicBezTo>
                    <a:pt x="98204" y="105442"/>
                    <a:pt x="92584" y="110585"/>
                    <a:pt x="86679" y="110585"/>
                  </a:cubicBezTo>
                  <a:cubicBezTo>
                    <a:pt x="80392" y="110585"/>
                    <a:pt x="75725" y="105442"/>
                    <a:pt x="75439" y="99346"/>
                  </a:cubicBezTo>
                  <a:close/>
                  <a:moveTo>
                    <a:pt x="238698" y="110585"/>
                  </a:moveTo>
                  <a:cubicBezTo>
                    <a:pt x="232411" y="110585"/>
                    <a:pt x="227744" y="105442"/>
                    <a:pt x="227459" y="99346"/>
                  </a:cubicBezTo>
                  <a:cubicBezTo>
                    <a:pt x="227172" y="93250"/>
                    <a:pt x="232793" y="88106"/>
                    <a:pt x="238698" y="88106"/>
                  </a:cubicBezTo>
                  <a:cubicBezTo>
                    <a:pt x="244984" y="88106"/>
                    <a:pt x="249651" y="93250"/>
                    <a:pt x="249937" y="99346"/>
                  </a:cubicBezTo>
                  <a:cubicBezTo>
                    <a:pt x="250223" y="105442"/>
                    <a:pt x="244603" y="110585"/>
                    <a:pt x="238698" y="11058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57" name="Google Shape;857;p53"/>
          <p:cNvGrpSpPr/>
          <p:nvPr/>
        </p:nvGrpSpPr>
        <p:grpSpPr>
          <a:xfrm>
            <a:off x="6103078" y="1676888"/>
            <a:ext cx="293072" cy="291357"/>
            <a:chOff x="8137437" y="2235850"/>
            <a:chExt cx="390763" cy="388476"/>
          </a:xfrm>
        </p:grpSpPr>
        <p:sp>
          <p:nvSpPr>
            <p:cNvPr id="858" name="Google Shape;858;p53"/>
            <p:cNvSpPr/>
            <p:nvPr/>
          </p:nvSpPr>
          <p:spPr>
            <a:xfrm>
              <a:off x="8137437" y="2235850"/>
              <a:ext cx="209550" cy="228600"/>
            </a:xfrm>
            <a:custGeom>
              <a:rect b="b" l="l" r="r" t="t"/>
              <a:pathLst>
                <a:path extrusionOk="0" h="228600" w="20955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59" name="Google Shape;859;p53"/>
            <p:cNvSpPr/>
            <p:nvPr/>
          </p:nvSpPr>
          <p:spPr>
            <a:xfrm>
              <a:off x="8328175" y="2236398"/>
              <a:ext cx="200025" cy="247650"/>
            </a:xfrm>
            <a:custGeom>
              <a:rect b="b" l="l" r="r" t="t"/>
              <a:pathLst>
                <a:path extrusionOk="0" h="247650" w="200025">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0" name="Google Shape;860;p53"/>
            <p:cNvSpPr/>
            <p:nvPr/>
          </p:nvSpPr>
          <p:spPr>
            <a:xfrm>
              <a:off x="8201382" y="2319526"/>
              <a:ext cx="228600" cy="304800"/>
            </a:xfrm>
            <a:custGeom>
              <a:rect b="b" l="l" r="r" t="t"/>
              <a:pathLst>
                <a:path extrusionOk="0" h="304800" w="22860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61" name="Google Shape;861;p53"/>
          <p:cNvGrpSpPr/>
          <p:nvPr/>
        </p:nvGrpSpPr>
        <p:grpSpPr>
          <a:xfrm>
            <a:off x="4088361" y="692586"/>
            <a:ext cx="291180" cy="255032"/>
            <a:chOff x="5451148" y="923448"/>
            <a:chExt cx="388240" cy="340043"/>
          </a:xfrm>
        </p:grpSpPr>
        <p:sp>
          <p:nvSpPr>
            <p:cNvPr id="862" name="Google Shape;862;p53"/>
            <p:cNvSpPr/>
            <p:nvPr/>
          </p:nvSpPr>
          <p:spPr>
            <a:xfrm>
              <a:off x="5496488" y="990314"/>
              <a:ext cx="342900" cy="161925"/>
            </a:xfrm>
            <a:custGeom>
              <a:rect b="b" l="l" r="r" t="t"/>
              <a:pathLst>
                <a:path extrusionOk="0" h="161925" w="342900">
                  <a:moveTo>
                    <a:pt x="7144" y="29432"/>
                  </a:moveTo>
                  <a:lnTo>
                    <a:pt x="308800" y="29432"/>
                  </a:lnTo>
                  <a:cubicBezTo>
                    <a:pt x="314992" y="29432"/>
                    <a:pt x="319945" y="34385"/>
                    <a:pt x="319945" y="40576"/>
                  </a:cubicBezTo>
                  <a:lnTo>
                    <a:pt x="319945" y="163163"/>
                  </a:lnTo>
                  <a:lnTo>
                    <a:pt x="331089" y="163163"/>
                  </a:lnTo>
                  <a:cubicBezTo>
                    <a:pt x="337280" y="163163"/>
                    <a:pt x="342233" y="158210"/>
                    <a:pt x="342233" y="152019"/>
                  </a:cubicBezTo>
                  <a:lnTo>
                    <a:pt x="342233" y="7144"/>
                  </a:lnTo>
                  <a:lnTo>
                    <a:pt x="7144" y="7144"/>
                  </a:lnTo>
                  <a:lnTo>
                    <a:pt x="7144" y="2943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3" name="Google Shape;863;p53"/>
            <p:cNvSpPr/>
            <p:nvPr/>
          </p:nvSpPr>
          <p:spPr>
            <a:xfrm>
              <a:off x="5496488" y="923448"/>
              <a:ext cx="342900" cy="57150"/>
            </a:xfrm>
            <a:custGeom>
              <a:rect b="b" l="l" r="r" t="t"/>
              <a:pathLst>
                <a:path extrusionOk="0" h="57150" w="342900">
                  <a:moveTo>
                    <a:pt x="331089" y="7144"/>
                  </a:moveTo>
                  <a:lnTo>
                    <a:pt x="18288" y="7144"/>
                  </a:lnTo>
                  <a:cubicBezTo>
                    <a:pt x="12097" y="7144"/>
                    <a:pt x="7144" y="12097"/>
                    <a:pt x="7144" y="18288"/>
                  </a:cubicBezTo>
                  <a:lnTo>
                    <a:pt x="7144" y="51721"/>
                  </a:lnTo>
                  <a:lnTo>
                    <a:pt x="342233" y="51721"/>
                  </a:lnTo>
                  <a:lnTo>
                    <a:pt x="342233" y="18288"/>
                  </a:lnTo>
                  <a:cubicBezTo>
                    <a:pt x="342233" y="12097"/>
                    <a:pt x="337280" y="7144"/>
                    <a:pt x="33108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4" name="Google Shape;864;p53"/>
            <p:cNvSpPr/>
            <p:nvPr/>
          </p:nvSpPr>
          <p:spPr>
            <a:xfrm>
              <a:off x="5674796" y="1101756"/>
              <a:ext cx="57150" cy="28575"/>
            </a:xfrm>
            <a:custGeom>
              <a:rect b="b" l="l" r="r" t="t"/>
              <a:pathLst>
                <a:path extrusionOk="0" h="28575" w="57150">
                  <a:moveTo>
                    <a:pt x="7143" y="7144"/>
                  </a:moveTo>
                  <a:lnTo>
                    <a:pt x="51720" y="7144"/>
                  </a:lnTo>
                  <a:lnTo>
                    <a:pt x="51720" y="29432"/>
                  </a:lnTo>
                  <a:lnTo>
                    <a:pt x="7143" y="2943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5" name="Google Shape;865;p53"/>
            <p:cNvSpPr/>
            <p:nvPr/>
          </p:nvSpPr>
          <p:spPr>
            <a:xfrm>
              <a:off x="5563448" y="1101756"/>
              <a:ext cx="28575" cy="28575"/>
            </a:xfrm>
            <a:custGeom>
              <a:rect b="b" l="l" r="r" t="t"/>
              <a:pathLst>
                <a:path extrusionOk="0" h="28575" w="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6" name="Google Shape;866;p53"/>
            <p:cNvSpPr/>
            <p:nvPr/>
          </p:nvSpPr>
          <p:spPr>
            <a:xfrm>
              <a:off x="5518871" y="1101756"/>
              <a:ext cx="28575" cy="28575"/>
            </a:xfrm>
            <a:custGeom>
              <a:rect b="b" l="l" r="r" t="t"/>
              <a:pathLst>
                <a:path extrusionOk="0" h="28575" w="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67" name="Google Shape;867;p53"/>
            <p:cNvSpPr/>
            <p:nvPr/>
          </p:nvSpPr>
          <p:spPr>
            <a:xfrm>
              <a:off x="5451148" y="1034891"/>
              <a:ext cx="342900" cy="228600"/>
            </a:xfrm>
            <a:custGeom>
              <a:rect b="b" l="l" r="r" t="t"/>
              <a:pathLst>
                <a:path extrusionOk="0" h="228600" w="342900">
                  <a:moveTo>
                    <a:pt x="331851" y="7144"/>
                  </a:moveTo>
                  <a:lnTo>
                    <a:pt x="18288" y="7144"/>
                  </a:lnTo>
                  <a:cubicBezTo>
                    <a:pt x="12097" y="7144"/>
                    <a:pt x="7144" y="12097"/>
                    <a:pt x="7144" y="18288"/>
                  </a:cubicBezTo>
                  <a:lnTo>
                    <a:pt x="7144" y="218885"/>
                  </a:lnTo>
                  <a:cubicBezTo>
                    <a:pt x="7144" y="225076"/>
                    <a:pt x="12097" y="230029"/>
                    <a:pt x="18288" y="230029"/>
                  </a:cubicBezTo>
                  <a:lnTo>
                    <a:pt x="331851" y="230029"/>
                  </a:lnTo>
                  <a:cubicBezTo>
                    <a:pt x="338042" y="230029"/>
                    <a:pt x="342995" y="225076"/>
                    <a:pt x="342995" y="218885"/>
                  </a:cubicBezTo>
                  <a:lnTo>
                    <a:pt x="342995" y="18288"/>
                  </a:lnTo>
                  <a:cubicBezTo>
                    <a:pt x="342995" y="12192"/>
                    <a:pt x="338042" y="7144"/>
                    <a:pt x="331851" y="7144"/>
                  </a:cubicBezTo>
                  <a:close/>
                  <a:moveTo>
                    <a:pt x="86011" y="185452"/>
                  </a:moveTo>
                  <a:lnTo>
                    <a:pt x="63722" y="185452"/>
                  </a:lnTo>
                  <a:cubicBezTo>
                    <a:pt x="57531" y="185452"/>
                    <a:pt x="52578" y="180499"/>
                    <a:pt x="52578" y="174308"/>
                  </a:cubicBezTo>
                  <a:cubicBezTo>
                    <a:pt x="52578" y="168116"/>
                    <a:pt x="57531" y="163163"/>
                    <a:pt x="63722" y="163163"/>
                  </a:cubicBezTo>
                  <a:lnTo>
                    <a:pt x="86011" y="163163"/>
                  </a:lnTo>
                  <a:cubicBezTo>
                    <a:pt x="92202" y="163163"/>
                    <a:pt x="97155" y="168116"/>
                    <a:pt x="97155" y="174308"/>
                  </a:cubicBezTo>
                  <a:cubicBezTo>
                    <a:pt x="97155" y="180499"/>
                    <a:pt x="92202" y="185452"/>
                    <a:pt x="86011" y="185452"/>
                  </a:cubicBezTo>
                  <a:close/>
                  <a:moveTo>
                    <a:pt x="152876" y="185452"/>
                  </a:moveTo>
                  <a:lnTo>
                    <a:pt x="130588" y="185452"/>
                  </a:lnTo>
                  <a:cubicBezTo>
                    <a:pt x="124396" y="185452"/>
                    <a:pt x="119444" y="180499"/>
                    <a:pt x="119444" y="174308"/>
                  </a:cubicBezTo>
                  <a:cubicBezTo>
                    <a:pt x="119444" y="168116"/>
                    <a:pt x="124396" y="163163"/>
                    <a:pt x="130588" y="163163"/>
                  </a:cubicBezTo>
                  <a:lnTo>
                    <a:pt x="152876" y="163163"/>
                  </a:lnTo>
                  <a:cubicBezTo>
                    <a:pt x="159068" y="163163"/>
                    <a:pt x="164021" y="168116"/>
                    <a:pt x="164021" y="174308"/>
                  </a:cubicBezTo>
                  <a:cubicBezTo>
                    <a:pt x="164021" y="180499"/>
                    <a:pt x="159068" y="185452"/>
                    <a:pt x="152876" y="185452"/>
                  </a:cubicBezTo>
                  <a:close/>
                  <a:moveTo>
                    <a:pt x="130588" y="118586"/>
                  </a:moveTo>
                  <a:cubicBezTo>
                    <a:pt x="122015" y="118586"/>
                    <a:pt x="114205" y="115253"/>
                    <a:pt x="108299" y="109919"/>
                  </a:cubicBezTo>
                  <a:cubicBezTo>
                    <a:pt x="102394" y="115253"/>
                    <a:pt x="94583" y="118586"/>
                    <a:pt x="86011" y="118586"/>
                  </a:cubicBezTo>
                  <a:cubicBezTo>
                    <a:pt x="67532" y="118586"/>
                    <a:pt x="52578" y="103632"/>
                    <a:pt x="52578" y="85154"/>
                  </a:cubicBezTo>
                  <a:cubicBezTo>
                    <a:pt x="52578" y="66675"/>
                    <a:pt x="67532" y="51721"/>
                    <a:pt x="86011" y="51721"/>
                  </a:cubicBezTo>
                  <a:cubicBezTo>
                    <a:pt x="94583" y="51721"/>
                    <a:pt x="102394" y="55055"/>
                    <a:pt x="108299" y="60389"/>
                  </a:cubicBezTo>
                  <a:cubicBezTo>
                    <a:pt x="114205" y="55055"/>
                    <a:pt x="122015" y="51721"/>
                    <a:pt x="130588" y="51721"/>
                  </a:cubicBezTo>
                  <a:cubicBezTo>
                    <a:pt x="149066" y="51721"/>
                    <a:pt x="164021" y="66675"/>
                    <a:pt x="164021" y="85154"/>
                  </a:cubicBezTo>
                  <a:cubicBezTo>
                    <a:pt x="164021" y="103632"/>
                    <a:pt x="149066" y="118586"/>
                    <a:pt x="130588" y="118586"/>
                  </a:cubicBezTo>
                  <a:close/>
                  <a:moveTo>
                    <a:pt x="219742" y="185452"/>
                  </a:moveTo>
                  <a:lnTo>
                    <a:pt x="197453" y="185452"/>
                  </a:lnTo>
                  <a:cubicBezTo>
                    <a:pt x="191262" y="185452"/>
                    <a:pt x="186309" y="180499"/>
                    <a:pt x="186309" y="174308"/>
                  </a:cubicBezTo>
                  <a:cubicBezTo>
                    <a:pt x="186309" y="168116"/>
                    <a:pt x="191262" y="163163"/>
                    <a:pt x="197453" y="163163"/>
                  </a:cubicBezTo>
                  <a:lnTo>
                    <a:pt x="219742" y="163163"/>
                  </a:lnTo>
                  <a:cubicBezTo>
                    <a:pt x="225933" y="163163"/>
                    <a:pt x="230886" y="168116"/>
                    <a:pt x="230886" y="174308"/>
                  </a:cubicBezTo>
                  <a:cubicBezTo>
                    <a:pt x="230886" y="180499"/>
                    <a:pt x="225933" y="185452"/>
                    <a:pt x="219742" y="185452"/>
                  </a:cubicBezTo>
                  <a:close/>
                  <a:moveTo>
                    <a:pt x="286608" y="185452"/>
                  </a:moveTo>
                  <a:lnTo>
                    <a:pt x="264319" y="185452"/>
                  </a:lnTo>
                  <a:cubicBezTo>
                    <a:pt x="258128" y="185452"/>
                    <a:pt x="253175" y="180499"/>
                    <a:pt x="253175" y="174308"/>
                  </a:cubicBezTo>
                  <a:cubicBezTo>
                    <a:pt x="253175" y="168116"/>
                    <a:pt x="258128" y="163163"/>
                    <a:pt x="264319" y="163163"/>
                  </a:cubicBezTo>
                  <a:lnTo>
                    <a:pt x="286608" y="163163"/>
                  </a:lnTo>
                  <a:cubicBezTo>
                    <a:pt x="292798" y="163163"/>
                    <a:pt x="297752" y="168116"/>
                    <a:pt x="297752" y="174308"/>
                  </a:cubicBezTo>
                  <a:cubicBezTo>
                    <a:pt x="297752" y="180499"/>
                    <a:pt x="292798" y="185452"/>
                    <a:pt x="286608" y="185452"/>
                  </a:cubicBezTo>
                  <a:close/>
                  <a:moveTo>
                    <a:pt x="286512" y="118586"/>
                  </a:moveTo>
                  <a:lnTo>
                    <a:pt x="219646" y="118586"/>
                  </a:lnTo>
                  <a:cubicBezTo>
                    <a:pt x="213456" y="118586"/>
                    <a:pt x="208502" y="113633"/>
                    <a:pt x="208502" y="107442"/>
                  </a:cubicBezTo>
                  <a:lnTo>
                    <a:pt x="208502" y="62865"/>
                  </a:lnTo>
                  <a:cubicBezTo>
                    <a:pt x="208502" y="56674"/>
                    <a:pt x="213456" y="51721"/>
                    <a:pt x="219646" y="51721"/>
                  </a:cubicBezTo>
                  <a:lnTo>
                    <a:pt x="286512" y="51721"/>
                  </a:lnTo>
                  <a:cubicBezTo>
                    <a:pt x="292703" y="51721"/>
                    <a:pt x="297656" y="56674"/>
                    <a:pt x="297656" y="62865"/>
                  </a:cubicBezTo>
                  <a:lnTo>
                    <a:pt x="297656" y="107442"/>
                  </a:lnTo>
                  <a:cubicBezTo>
                    <a:pt x="297656" y="113633"/>
                    <a:pt x="292703" y="118586"/>
                    <a:pt x="286512" y="1185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868" name="Google Shape;868;p53"/>
          <p:cNvSpPr/>
          <p:nvPr/>
        </p:nvSpPr>
        <p:spPr>
          <a:xfrm>
            <a:off x="4611306" y="4176164"/>
            <a:ext cx="257175" cy="292894"/>
          </a:xfrm>
          <a:custGeom>
            <a:rect b="b" l="l" r="r" t="t"/>
            <a:pathLst>
              <a:path extrusionOk="0" h="390525" w="342900">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869" name="Google Shape;869;p53"/>
          <p:cNvGrpSpPr/>
          <p:nvPr/>
        </p:nvGrpSpPr>
        <p:grpSpPr>
          <a:xfrm>
            <a:off x="1568189" y="676513"/>
            <a:ext cx="291536" cy="291179"/>
            <a:chOff x="2090919" y="902017"/>
            <a:chExt cx="388715" cy="388239"/>
          </a:xfrm>
        </p:grpSpPr>
        <p:sp>
          <p:nvSpPr>
            <p:cNvPr id="870" name="Google Shape;870;p53"/>
            <p:cNvSpPr/>
            <p:nvPr/>
          </p:nvSpPr>
          <p:spPr>
            <a:xfrm>
              <a:off x="2412959" y="991314"/>
              <a:ext cx="66675" cy="66675"/>
            </a:xfrm>
            <a:custGeom>
              <a:rect b="b" l="l" r="r" t="t"/>
              <a:pathLst>
                <a:path extrusionOk="0" h="66675" w="66675">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1" name="Google Shape;871;p53"/>
            <p:cNvSpPr/>
            <p:nvPr/>
          </p:nvSpPr>
          <p:spPr>
            <a:xfrm>
              <a:off x="2331893" y="1034034"/>
              <a:ext cx="104775" cy="104775"/>
            </a:xfrm>
            <a:custGeom>
              <a:rect b="b" l="l" r="r" t="t"/>
              <a:pathLst>
                <a:path extrusionOk="0" h="104775" w="104775">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2" name="Google Shape;872;p53"/>
            <p:cNvSpPr/>
            <p:nvPr/>
          </p:nvSpPr>
          <p:spPr>
            <a:xfrm>
              <a:off x="2090919" y="947356"/>
              <a:ext cx="257175" cy="342900"/>
            </a:xfrm>
            <a:custGeom>
              <a:rect b="b" l="l" r="r" t="t"/>
              <a:pathLst>
                <a:path extrusionOk="0" h="342900" w="257175">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3" name="Google Shape;873;p53"/>
            <p:cNvSpPr/>
            <p:nvPr/>
          </p:nvSpPr>
          <p:spPr>
            <a:xfrm>
              <a:off x="2225317" y="969645"/>
              <a:ext cx="28575" cy="28575"/>
            </a:xfrm>
            <a:custGeom>
              <a:rect b="b" l="l" r="r" t="t"/>
              <a:pathLst>
                <a:path extrusionOk="0" h="28575" w="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4" name="Google Shape;874;p53"/>
            <p:cNvSpPr/>
            <p:nvPr/>
          </p:nvSpPr>
          <p:spPr>
            <a:xfrm>
              <a:off x="2203028" y="1036510"/>
              <a:ext cx="76200" cy="57150"/>
            </a:xfrm>
            <a:custGeom>
              <a:rect b="b" l="l" r="r" t="t"/>
              <a:pathLst>
                <a:path extrusionOk="0" h="57150" w="7620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5" name="Google Shape;875;p53"/>
            <p:cNvSpPr/>
            <p:nvPr/>
          </p:nvSpPr>
          <p:spPr>
            <a:xfrm>
              <a:off x="2135496" y="902017"/>
              <a:ext cx="257175" cy="342900"/>
            </a:xfrm>
            <a:custGeom>
              <a:rect b="b" l="l" r="r" t="t"/>
              <a:pathLst>
                <a:path extrusionOk="0" h="342900" w="257175">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6" name="Google Shape;876;p53"/>
            <p:cNvSpPr/>
            <p:nvPr/>
          </p:nvSpPr>
          <p:spPr>
            <a:xfrm>
              <a:off x="2314471" y="902017"/>
              <a:ext cx="76200" cy="76200"/>
            </a:xfrm>
            <a:custGeom>
              <a:rect b="b" l="l" r="r" t="t"/>
              <a:pathLst>
                <a:path extrusionOk="0" h="76200" w="76200">
                  <a:moveTo>
                    <a:pt x="7144" y="7144"/>
                  </a:moveTo>
                  <a:lnTo>
                    <a:pt x="7144" y="74771"/>
                  </a:lnTo>
                  <a:lnTo>
                    <a:pt x="74009" y="7477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77" name="Google Shape;877;p53"/>
          <p:cNvGrpSpPr/>
          <p:nvPr/>
        </p:nvGrpSpPr>
        <p:grpSpPr>
          <a:xfrm>
            <a:off x="565416" y="3176249"/>
            <a:ext cx="294109" cy="294053"/>
            <a:chOff x="753888" y="4234999"/>
            <a:chExt cx="392145" cy="392071"/>
          </a:xfrm>
        </p:grpSpPr>
        <p:sp>
          <p:nvSpPr>
            <p:cNvPr id="878" name="Google Shape;878;p53"/>
            <p:cNvSpPr/>
            <p:nvPr/>
          </p:nvSpPr>
          <p:spPr>
            <a:xfrm>
              <a:off x="834952" y="4316063"/>
              <a:ext cx="228600" cy="228600"/>
            </a:xfrm>
            <a:custGeom>
              <a:rect b="b" l="l" r="r" t="t"/>
              <a:pathLst>
                <a:path extrusionOk="0" h="228600" w="228600">
                  <a:moveTo>
                    <a:pt x="116396" y="7144"/>
                  </a:moveTo>
                  <a:cubicBezTo>
                    <a:pt x="56102" y="7144"/>
                    <a:pt x="7144" y="56197"/>
                    <a:pt x="7144" y="116396"/>
                  </a:cubicBezTo>
                  <a:cubicBezTo>
                    <a:pt x="7144" y="176594"/>
                    <a:pt x="56197" y="225647"/>
                    <a:pt x="116396" y="225647"/>
                  </a:cubicBezTo>
                  <a:cubicBezTo>
                    <a:pt x="176594" y="225647"/>
                    <a:pt x="225647" y="176594"/>
                    <a:pt x="225647" y="116396"/>
                  </a:cubicBezTo>
                  <a:cubicBezTo>
                    <a:pt x="225647" y="56197"/>
                    <a:pt x="176594" y="7144"/>
                    <a:pt x="11639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79" name="Google Shape;879;p53"/>
            <p:cNvSpPr/>
            <p:nvPr/>
          </p:nvSpPr>
          <p:spPr>
            <a:xfrm>
              <a:off x="932965" y="4234999"/>
              <a:ext cx="28575" cy="66675"/>
            </a:xfrm>
            <a:custGeom>
              <a:rect b="b" l="l" r="r" t="t"/>
              <a:pathLst>
                <a:path extrusionOk="0" h="66675" w="28575">
                  <a:moveTo>
                    <a:pt x="30194" y="50584"/>
                  </a:moveTo>
                  <a:lnTo>
                    <a:pt x="30194" y="18866"/>
                  </a:lnTo>
                  <a:cubicBezTo>
                    <a:pt x="30194" y="13246"/>
                    <a:pt x="26289" y="8293"/>
                    <a:pt x="20765" y="7341"/>
                  </a:cubicBezTo>
                  <a:cubicBezTo>
                    <a:pt x="13526" y="6007"/>
                    <a:pt x="7144" y="11627"/>
                    <a:pt x="7144" y="18675"/>
                  </a:cubicBezTo>
                  <a:lnTo>
                    <a:pt x="7144" y="50870"/>
                  </a:lnTo>
                  <a:cubicBezTo>
                    <a:pt x="7144" y="57918"/>
                    <a:pt x="13526" y="63443"/>
                    <a:pt x="20765" y="62205"/>
                  </a:cubicBezTo>
                  <a:cubicBezTo>
                    <a:pt x="26289" y="61157"/>
                    <a:pt x="30194" y="56204"/>
                    <a:pt x="30194" y="505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0" name="Google Shape;880;p53"/>
            <p:cNvSpPr/>
            <p:nvPr/>
          </p:nvSpPr>
          <p:spPr>
            <a:xfrm>
              <a:off x="933060" y="4560395"/>
              <a:ext cx="28575" cy="66675"/>
            </a:xfrm>
            <a:custGeom>
              <a:rect b="b" l="l" r="r" t="t"/>
              <a:pathLst>
                <a:path extrusionOk="0" h="66675" w="28575">
                  <a:moveTo>
                    <a:pt x="7144" y="18938"/>
                  </a:moveTo>
                  <a:lnTo>
                    <a:pt x="7144" y="50657"/>
                  </a:lnTo>
                  <a:cubicBezTo>
                    <a:pt x="7144" y="56277"/>
                    <a:pt x="11049" y="61230"/>
                    <a:pt x="16573" y="62182"/>
                  </a:cubicBezTo>
                  <a:cubicBezTo>
                    <a:pt x="23813" y="63516"/>
                    <a:pt x="30194" y="57896"/>
                    <a:pt x="30194" y="50847"/>
                  </a:cubicBezTo>
                  <a:lnTo>
                    <a:pt x="30194" y="18653"/>
                  </a:lnTo>
                  <a:cubicBezTo>
                    <a:pt x="30194" y="11604"/>
                    <a:pt x="23813" y="6080"/>
                    <a:pt x="16573" y="7318"/>
                  </a:cubicBezTo>
                  <a:cubicBezTo>
                    <a:pt x="11049" y="8366"/>
                    <a:pt x="7144" y="13414"/>
                    <a:pt x="7144" y="1893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1" name="Google Shape;881;p53"/>
            <p:cNvSpPr/>
            <p:nvPr/>
          </p:nvSpPr>
          <p:spPr>
            <a:xfrm>
              <a:off x="1036478" y="4287464"/>
              <a:ext cx="57150" cy="57150"/>
            </a:xfrm>
            <a:custGeom>
              <a:rect b="b" l="l" r="r" t="t"/>
              <a:pathLst>
                <a:path extrusionOk="0" h="57150" w="57150">
                  <a:moveTo>
                    <a:pt x="26694" y="49363"/>
                  </a:moveTo>
                  <a:lnTo>
                    <a:pt x="49363" y="26694"/>
                  </a:lnTo>
                  <a:cubicBezTo>
                    <a:pt x="53840" y="22217"/>
                    <a:pt x="53840" y="14978"/>
                    <a:pt x="49363" y="10501"/>
                  </a:cubicBezTo>
                  <a:cubicBezTo>
                    <a:pt x="44887" y="6025"/>
                    <a:pt x="37648" y="6025"/>
                    <a:pt x="33171" y="10501"/>
                  </a:cubicBezTo>
                  <a:lnTo>
                    <a:pt x="10501" y="33171"/>
                  </a:lnTo>
                  <a:cubicBezTo>
                    <a:pt x="6025" y="37647"/>
                    <a:pt x="6025" y="44886"/>
                    <a:pt x="10501" y="49363"/>
                  </a:cubicBezTo>
                  <a:cubicBezTo>
                    <a:pt x="14978" y="53840"/>
                    <a:pt x="22217" y="53840"/>
                    <a:pt x="26694" y="493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2" name="Google Shape;882;p53"/>
            <p:cNvSpPr/>
            <p:nvPr/>
          </p:nvSpPr>
          <p:spPr>
            <a:xfrm>
              <a:off x="806258" y="4517588"/>
              <a:ext cx="57150" cy="57150"/>
            </a:xfrm>
            <a:custGeom>
              <a:rect b="b" l="l" r="r" t="t"/>
              <a:pathLst>
                <a:path extrusionOk="0" h="57150" w="57150">
                  <a:moveTo>
                    <a:pt x="33171" y="10501"/>
                  </a:moveTo>
                  <a:lnTo>
                    <a:pt x="10501" y="33171"/>
                  </a:lnTo>
                  <a:cubicBezTo>
                    <a:pt x="6025" y="37647"/>
                    <a:pt x="6025" y="44886"/>
                    <a:pt x="10501" y="49363"/>
                  </a:cubicBezTo>
                  <a:cubicBezTo>
                    <a:pt x="14978" y="53840"/>
                    <a:pt x="22217" y="53840"/>
                    <a:pt x="26694" y="49363"/>
                  </a:cubicBezTo>
                  <a:lnTo>
                    <a:pt x="49363" y="26694"/>
                  </a:lnTo>
                  <a:cubicBezTo>
                    <a:pt x="53840" y="22217"/>
                    <a:pt x="53840" y="14978"/>
                    <a:pt x="49363" y="10501"/>
                  </a:cubicBezTo>
                  <a:cubicBezTo>
                    <a:pt x="44887" y="6025"/>
                    <a:pt x="37648" y="6025"/>
                    <a:pt x="33171" y="105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3" name="Google Shape;883;p53"/>
            <p:cNvSpPr/>
            <p:nvPr/>
          </p:nvSpPr>
          <p:spPr>
            <a:xfrm>
              <a:off x="1079358" y="4414170"/>
              <a:ext cx="66675" cy="28575"/>
            </a:xfrm>
            <a:custGeom>
              <a:rect b="b" l="l" r="r" t="t"/>
              <a:pathLst>
                <a:path extrusionOk="0" h="28575" w="666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4" name="Google Shape;884;p53"/>
            <p:cNvSpPr/>
            <p:nvPr/>
          </p:nvSpPr>
          <p:spPr>
            <a:xfrm>
              <a:off x="753888" y="4414170"/>
              <a:ext cx="66675" cy="28575"/>
            </a:xfrm>
            <a:custGeom>
              <a:rect b="b" l="l" r="r" t="t"/>
              <a:pathLst>
                <a:path extrusionOk="0" h="28575" w="666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5" name="Google Shape;885;p53"/>
            <p:cNvSpPr/>
            <p:nvPr/>
          </p:nvSpPr>
          <p:spPr>
            <a:xfrm>
              <a:off x="1036478" y="4517588"/>
              <a:ext cx="57150" cy="57150"/>
            </a:xfrm>
            <a:custGeom>
              <a:rect b="b" l="l" r="r" t="t"/>
              <a:pathLst>
                <a:path extrusionOk="0" h="57150" w="57150">
                  <a:moveTo>
                    <a:pt x="26694" y="10501"/>
                  </a:moveTo>
                  <a:cubicBezTo>
                    <a:pt x="22217" y="6025"/>
                    <a:pt x="14978" y="6025"/>
                    <a:pt x="10501" y="10501"/>
                  </a:cubicBezTo>
                  <a:cubicBezTo>
                    <a:pt x="6025" y="14978"/>
                    <a:pt x="6025" y="22217"/>
                    <a:pt x="10501" y="26694"/>
                  </a:cubicBezTo>
                  <a:lnTo>
                    <a:pt x="33171" y="49363"/>
                  </a:lnTo>
                  <a:cubicBezTo>
                    <a:pt x="37648" y="53840"/>
                    <a:pt x="44887" y="53840"/>
                    <a:pt x="49363" y="49363"/>
                  </a:cubicBezTo>
                  <a:cubicBezTo>
                    <a:pt x="53840" y="44886"/>
                    <a:pt x="53840" y="37647"/>
                    <a:pt x="49363" y="33171"/>
                  </a:cubicBezTo>
                  <a:lnTo>
                    <a:pt x="26694" y="1050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6" name="Google Shape;886;p53"/>
            <p:cNvSpPr/>
            <p:nvPr/>
          </p:nvSpPr>
          <p:spPr>
            <a:xfrm>
              <a:off x="806258" y="4287464"/>
              <a:ext cx="57150" cy="57150"/>
            </a:xfrm>
            <a:custGeom>
              <a:rect b="b" l="l" r="r" t="t"/>
              <a:pathLst>
                <a:path extrusionOk="0" h="57150" w="57150">
                  <a:moveTo>
                    <a:pt x="33171" y="49363"/>
                  </a:moveTo>
                  <a:cubicBezTo>
                    <a:pt x="37648" y="53840"/>
                    <a:pt x="44887" y="53840"/>
                    <a:pt x="49363" y="49363"/>
                  </a:cubicBezTo>
                  <a:cubicBezTo>
                    <a:pt x="53840" y="44886"/>
                    <a:pt x="53840" y="37647"/>
                    <a:pt x="49363" y="33171"/>
                  </a:cubicBezTo>
                  <a:lnTo>
                    <a:pt x="26694" y="10501"/>
                  </a:lnTo>
                  <a:cubicBezTo>
                    <a:pt x="22217" y="6025"/>
                    <a:pt x="14978" y="6025"/>
                    <a:pt x="10501" y="10501"/>
                  </a:cubicBezTo>
                  <a:cubicBezTo>
                    <a:pt x="6025" y="14978"/>
                    <a:pt x="6025" y="22217"/>
                    <a:pt x="10501" y="26694"/>
                  </a:cubicBezTo>
                  <a:lnTo>
                    <a:pt x="33171" y="4936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87" name="Google Shape;887;p53"/>
          <p:cNvGrpSpPr/>
          <p:nvPr/>
        </p:nvGrpSpPr>
        <p:grpSpPr>
          <a:xfrm>
            <a:off x="2079181" y="1170289"/>
            <a:ext cx="282149" cy="289429"/>
            <a:chOff x="2772242" y="1560385"/>
            <a:chExt cx="376198" cy="385905"/>
          </a:xfrm>
        </p:grpSpPr>
        <p:sp>
          <p:nvSpPr>
            <p:cNvPr id="888" name="Google Shape;888;p53"/>
            <p:cNvSpPr/>
            <p:nvPr/>
          </p:nvSpPr>
          <p:spPr>
            <a:xfrm>
              <a:off x="2976990" y="1560385"/>
              <a:ext cx="171450" cy="171450"/>
            </a:xfrm>
            <a:custGeom>
              <a:rect b="b" l="l" r="r" t="t"/>
              <a:pathLst>
                <a:path extrusionOk="0" h="171450" w="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89" name="Google Shape;889;p53"/>
            <p:cNvSpPr/>
            <p:nvPr/>
          </p:nvSpPr>
          <p:spPr>
            <a:xfrm>
              <a:off x="2830203" y="1774840"/>
              <a:ext cx="238125" cy="171450"/>
            </a:xfrm>
            <a:custGeom>
              <a:rect b="b" l="l" r="r" t="t"/>
              <a:pathLst>
                <a:path extrusionOk="0" h="171450" w="238125">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0" name="Google Shape;890;p53"/>
            <p:cNvSpPr/>
            <p:nvPr/>
          </p:nvSpPr>
          <p:spPr>
            <a:xfrm>
              <a:off x="2986086" y="1739645"/>
              <a:ext cx="142875" cy="133350"/>
            </a:xfrm>
            <a:custGeom>
              <a:rect b="b" l="l" r="r" t="t"/>
              <a:pathLst>
                <a:path extrusionOk="0" h="133350" w="142875">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1" name="Google Shape;891;p53"/>
            <p:cNvSpPr/>
            <p:nvPr/>
          </p:nvSpPr>
          <p:spPr>
            <a:xfrm>
              <a:off x="2772242" y="1597152"/>
              <a:ext cx="180975" cy="276225"/>
            </a:xfrm>
            <a:custGeom>
              <a:rect b="b" l="l" r="r" t="t"/>
              <a:pathLst>
                <a:path extrusionOk="0" h="276225" w="18097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92" name="Google Shape;892;p53"/>
          <p:cNvGrpSpPr/>
          <p:nvPr/>
        </p:nvGrpSpPr>
        <p:grpSpPr>
          <a:xfrm>
            <a:off x="5094772" y="1676709"/>
            <a:ext cx="292680" cy="280535"/>
            <a:chOff x="6793030" y="2235612"/>
            <a:chExt cx="390241" cy="374047"/>
          </a:xfrm>
        </p:grpSpPr>
        <p:sp>
          <p:nvSpPr>
            <p:cNvPr id="893" name="Google Shape;893;p53"/>
            <p:cNvSpPr/>
            <p:nvPr/>
          </p:nvSpPr>
          <p:spPr>
            <a:xfrm>
              <a:off x="6897520" y="2314384"/>
              <a:ext cx="285750" cy="295275"/>
            </a:xfrm>
            <a:custGeom>
              <a:rect b="b" l="l" r="r" t="t"/>
              <a:pathLst>
                <a:path extrusionOk="0" h="295275" w="285750">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4" name="Google Shape;894;p53"/>
            <p:cNvSpPr/>
            <p:nvPr/>
          </p:nvSpPr>
          <p:spPr>
            <a:xfrm>
              <a:off x="6793030" y="2235612"/>
              <a:ext cx="285750" cy="304800"/>
            </a:xfrm>
            <a:custGeom>
              <a:rect b="b" l="l" r="r" t="t"/>
              <a:pathLst>
                <a:path extrusionOk="0" h="304800" w="28575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895" name="Google Shape;895;p53"/>
          <p:cNvGrpSpPr/>
          <p:nvPr/>
        </p:nvGrpSpPr>
        <p:grpSpPr>
          <a:xfrm>
            <a:off x="1572332" y="4193309"/>
            <a:ext cx="290680" cy="252175"/>
            <a:chOff x="2096443" y="5591079"/>
            <a:chExt cx="387573" cy="336233"/>
          </a:xfrm>
        </p:grpSpPr>
        <p:sp>
          <p:nvSpPr>
            <p:cNvPr id="896" name="Google Shape;896;p53"/>
            <p:cNvSpPr/>
            <p:nvPr/>
          </p:nvSpPr>
          <p:spPr>
            <a:xfrm>
              <a:off x="2096539" y="5591079"/>
              <a:ext cx="180975" cy="85725"/>
            </a:xfrm>
            <a:custGeom>
              <a:rect b="b" l="l" r="r" t="t"/>
              <a:pathLst>
                <a:path extrusionOk="0" h="85725" w="180975">
                  <a:moveTo>
                    <a:pt x="180594" y="7144"/>
                  </a:moveTo>
                  <a:lnTo>
                    <a:pt x="111728" y="82201"/>
                  </a:lnTo>
                  <a:lnTo>
                    <a:pt x="7144" y="82201"/>
                  </a:lnTo>
                  <a:cubicBezTo>
                    <a:pt x="7334" y="81725"/>
                    <a:pt x="7620" y="81344"/>
                    <a:pt x="7810" y="80867"/>
                  </a:cubicBezTo>
                  <a:lnTo>
                    <a:pt x="39910" y="18669"/>
                  </a:lnTo>
                  <a:cubicBezTo>
                    <a:pt x="44196" y="11525"/>
                    <a:pt x="51530" y="7144"/>
                    <a:pt x="59531" y="7144"/>
                  </a:cubicBezTo>
                  <a:lnTo>
                    <a:pt x="180594" y="7144"/>
                  </a:lnTo>
                  <a:lnTo>
                    <a:pt x="18059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7" name="Google Shape;897;p53"/>
            <p:cNvSpPr/>
            <p:nvPr/>
          </p:nvSpPr>
          <p:spPr>
            <a:xfrm>
              <a:off x="2232270" y="5608605"/>
              <a:ext cx="114300" cy="66675"/>
            </a:xfrm>
            <a:custGeom>
              <a:rect b="b" l="l" r="r" t="t"/>
              <a:pathLst>
                <a:path extrusionOk="0" h="66675" w="114300">
                  <a:moveTo>
                    <a:pt x="61341" y="7144"/>
                  </a:moveTo>
                  <a:lnTo>
                    <a:pt x="115633" y="64675"/>
                  </a:lnTo>
                  <a:lnTo>
                    <a:pt x="7144" y="646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8" name="Google Shape;898;p53"/>
            <p:cNvSpPr/>
            <p:nvPr/>
          </p:nvSpPr>
          <p:spPr>
            <a:xfrm>
              <a:off x="2303041" y="5591079"/>
              <a:ext cx="180975" cy="85725"/>
            </a:xfrm>
            <a:custGeom>
              <a:rect b="b" l="l" r="r" t="t"/>
              <a:pathLst>
                <a:path extrusionOk="0" h="85725" w="180975">
                  <a:moveTo>
                    <a:pt x="180594" y="82201"/>
                  </a:moveTo>
                  <a:lnTo>
                    <a:pt x="76009" y="82201"/>
                  </a:lnTo>
                  <a:lnTo>
                    <a:pt x="7144" y="7144"/>
                  </a:lnTo>
                  <a:lnTo>
                    <a:pt x="128207" y="7144"/>
                  </a:lnTo>
                  <a:cubicBezTo>
                    <a:pt x="136208" y="7144"/>
                    <a:pt x="143542" y="11525"/>
                    <a:pt x="147828" y="18669"/>
                  </a:cubicBezTo>
                  <a:lnTo>
                    <a:pt x="179927" y="80867"/>
                  </a:lnTo>
                  <a:cubicBezTo>
                    <a:pt x="180118" y="81344"/>
                    <a:pt x="180308" y="81725"/>
                    <a:pt x="180594" y="822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899" name="Google Shape;899;p53"/>
            <p:cNvSpPr/>
            <p:nvPr/>
          </p:nvSpPr>
          <p:spPr>
            <a:xfrm>
              <a:off x="2096443" y="5689187"/>
              <a:ext cx="180975" cy="238125"/>
            </a:xfrm>
            <a:custGeom>
              <a:rect b="b" l="l" r="r" t="t"/>
              <a:pathLst>
                <a:path extrusionOk="0" h="238125" w="180975">
                  <a:moveTo>
                    <a:pt x="108395" y="7144"/>
                  </a:moveTo>
                  <a:lnTo>
                    <a:pt x="182880" y="236506"/>
                  </a:lnTo>
                  <a:cubicBezTo>
                    <a:pt x="181451" y="235363"/>
                    <a:pt x="180213" y="233934"/>
                    <a:pt x="178975" y="232410"/>
                  </a:cubicBezTo>
                  <a:lnTo>
                    <a:pt x="9144" y="10287"/>
                  </a:lnTo>
                  <a:cubicBezTo>
                    <a:pt x="8382" y="9334"/>
                    <a:pt x="7715" y="8287"/>
                    <a:pt x="7144" y="7144"/>
                  </a:cubicBezTo>
                  <a:lnTo>
                    <a:pt x="108395"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0" name="Google Shape;900;p53"/>
            <p:cNvSpPr/>
            <p:nvPr/>
          </p:nvSpPr>
          <p:spPr>
            <a:xfrm>
              <a:off x="2222935" y="5689187"/>
              <a:ext cx="133350" cy="209550"/>
            </a:xfrm>
            <a:custGeom>
              <a:rect b="b" l="l" r="r" t="t"/>
              <a:pathLst>
                <a:path extrusionOk="0" h="209550" w="133350">
                  <a:moveTo>
                    <a:pt x="134207" y="7144"/>
                  </a:moveTo>
                  <a:lnTo>
                    <a:pt x="70675" y="204597"/>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1" name="Google Shape;901;p53"/>
            <p:cNvSpPr/>
            <p:nvPr/>
          </p:nvSpPr>
          <p:spPr>
            <a:xfrm>
              <a:off x="2300755" y="5689187"/>
              <a:ext cx="180975" cy="238125"/>
            </a:xfrm>
            <a:custGeom>
              <a:rect b="b" l="l" r="r" t="t"/>
              <a:pathLst>
                <a:path extrusionOk="0" h="238125" w="180975">
                  <a:moveTo>
                    <a:pt x="182880" y="7144"/>
                  </a:moveTo>
                  <a:cubicBezTo>
                    <a:pt x="182309" y="8191"/>
                    <a:pt x="181642" y="9239"/>
                    <a:pt x="180880" y="10287"/>
                  </a:cubicBezTo>
                  <a:lnTo>
                    <a:pt x="11049" y="232410"/>
                  </a:lnTo>
                  <a:cubicBezTo>
                    <a:pt x="9906" y="233934"/>
                    <a:pt x="8573" y="235363"/>
                    <a:pt x="7144" y="236506"/>
                  </a:cubicBezTo>
                  <a:lnTo>
                    <a:pt x="81629" y="7144"/>
                  </a:lnTo>
                  <a:lnTo>
                    <a:pt x="182880"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02" name="Google Shape;902;p53"/>
          <p:cNvGrpSpPr/>
          <p:nvPr/>
        </p:nvGrpSpPr>
        <p:grpSpPr>
          <a:xfrm>
            <a:off x="3583655" y="4173414"/>
            <a:ext cx="289393" cy="290654"/>
            <a:chOff x="4778207" y="5564552"/>
            <a:chExt cx="385858" cy="387539"/>
          </a:xfrm>
        </p:grpSpPr>
        <p:sp>
          <p:nvSpPr>
            <p:cNvPr id="903" name="Google Shape;903;p53"/>
            <p:cNvSpPr/>
            <p:nvPr/>
          </p:nvSpPr>
          <p:spPr>
            <a:xfrm>
              <a:off x="4868885" y="5808630"/>
              <a:ext cx="57150" cy="57150"/>
            </a:xfrm>
            <a:custGeom>
              <a:rect b="b" l="l" r="r" t="t"/>
              <a:pathLst>
                <a:path extrusionOk="0" h="57150" w="57150">
                  <a:moveTo>
                    <a:pt x="7144" y="7144"/>
                  </a:moveTo>
                  <a:lnTo>
                    <a:pt x="7144" y="52864"/>
                  </a:lnTo>
                  <a:lnTo>
                    <a:pt x="52864" y="52864"/>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4" name="Google Shape;904;p53"/>
            <p:cNvSpPr/>
            <p:nvPr/>
          </p:nvSpPr>
          <p:spPr>
            <a:xfrm>
              <a:off x="4778207" y="5609191"/>
              <a:ext cx="342900" cy="342900"/>
            </a:xfrm>
            <a:custGeom>
              <a:rect b="b" l="l" r="r" t="t"/>
              <a:pathLst>
                <a:path extrusionOk="0" h="342900" w="342900">
                  <a:moveTo>
                    <a:pt x="18288" y="342981"/>
                  </a:moveTo>
                  <a:lnTo>
                    <a:pt x="53245" y="342981"/>
                  </a:lnTo>
                  <a:lnTo>
                    <a:pt x="53245" y="308310"/>
                  </a:lnTo>
                  <a:cubicBezTo>
                    <a:pt x="53245" y="302595"/>
                    <a:pt x="57436" y="297547"/>
                    <a:pt x="63151" y="296976"/>
                  </a:cubicBezTo>
                  <a:cubicBezTo>
                    <a:pt x="69913" y="296213"/>
                    <a:pt x="75533" y="301452"/>
                    <a:pt x="75533" y="308024"/>
                  </a:cubicBezTo>
                  <a:lnTo>
                    <a:pt x="75533" y="342981"/>
                  </a:lnTo>
                  <a:lnTo>
                    <a:pt x="97822" y="342981"/>
                  </a:lnTo>
                  <a:lnTo>
                    <a:pt x="97822" y="308310"/>
                  </a:lnTo>
                  <a:cubicBezTo>
                    <a:pt x="97822" y="302595"/>
                    <a:pt x="102013" y="297547"/>
                    <a:pt x="107728" y="296976"/>
                  </a:cubicBezTo>
                  <a:cubicBezTo>
                    <a:pt x="114490" y="296213"/>
                    <a:pt x="120110" y="301452"/>
                    <a:pt x="120110" y="308024"/>
                  </a:cubicBezTo>
                  <a:lnTo>
                    <a:pt x="120110" y="342981"/>
                  </a:lnTo>
                  <a:lnTo>
                    <a:pt x="142399" y="342981"/>
                  </a:lnTo>
                  <a:lnTo>
                    <a:pt x="142399" y="308310"/>
                  </a:lnTo>
                  <a:cubicBezTo>
                    <a:pt x="142399" y="302595"/>
                    <a:pt x="146590" y="297547"/>
                    <a:pt x="152305" y="296976"/>
                  </a:cubicBezTo>
                  <a:cubicBezTo>
                    <a:pt x="159068" y="296213"/>
                    <a:pt x="164687" y="301452"/>
                    <a:pt x="164687" y="308024"/>
                  </a:cubicBezTo>
                  <a:lnTo>
                    <a:pt x="164687" y="342981"/>
                  </a:lnTo>
                  <a:lnTo>
                    <a:pt x="186976" y="342981"/>
                  </a:lnTo>
                  <a:lnTo>
                    <a:pt x="186976" y="308310"/>
                  </a:lnTo>
                  <a:cubicBezTo>
                    <a:pt x="186976" y="302595"/>
                    <a:pt x="191167" y="297547"/>
                    <a:pt x="196882" y="296976"/>
                  </a:cubicBezTo>
                  <a:cubicBezTo>
                    <a:pt x="203645" y="296213"/>
                    <a:pt x="209264" y="301452"/>
                    <a:pt x="209264" y="308024"/>
                  </a:cubicBezTo>
                  <a:lnTo>
                    <a:pt x="209264" y="342981"/>
                  </a:lnTo>
                  <a:lnTo>
                    <a:pt x="231553" y="342981"/>
                  </a:lnTo>
                  <a:lnTo>
                    <a:pt x="231553" y="308310"/>
                  </a:lnTo>
                  <a:cubicBezTo>
                    <a:pt x="231553" y="302595"/>
                    <a:pt x="235744" y="297547"/>
                    <a:pt x="241459" y="296976"/>
                  </a:cubicBezTo>
                  <a:cubicBezTo>
                    <a:pt x="248221" y="296213"/>
                    <a:pt x="253841" y="301452"/>
                    <a:pt x="253841" y="308024"/>
                  </a:cubicBezTo>
                  <a:lnTo>
                    <a:pt x="253841" y="342981"/>
                  </a:lnTo>
                  <a:lnTo>
                    <a:pt x="331851" y="342981"/>
                  </a:lnTo>
                  <a:cubicBezTo>
                    <a:pt x="336328" y="342981"/>
                    <a:pt x="340423" y="340314"/>
                    <a:pt x="342138" y="336123"/>
                  </a:cubicBezTo>
                  <a:cubicBezTo>
                    <a:pt x="343853" y="331932"/>
                    <a:pt x="342900" y="327170"/>
                    <a:pt x="339757" y="323931"/>
                  </a:cubicBezTo>
                  <a:lnTo>
                    <a:pt x="26194" y="10368"/>
                  </a:lnTo>
                  <a:cubicBezTo>
                    <a:pt x="23051" y="7225"/>
                    <a:pt x="18193" y="6272"/>
                    <a:pt x="14002" y="7987"/>
                  </a:cubicBezTo>
                  <a:cubicBezTo>
                    <a:pt x="9811" y="9701"/>
                    <a:pt x="7144" y="13797"/>
                    <a:pt x="7144" y="18274"/>
                  </a:cubicBezTo>
                  <a:lnTo>
                    <a:pt x="7144" y="331837"/>
                  </a:lnTo>
                  <a:cubicBezTo>
                    <a:pt x="7144" y="337933"/>
                    <a:pt x="12192" y="342981"/>
                    <a:pt x="18288" y="342981"/>
                  </a:cubicBezTo>
                  <a:close/>
                  <a:moveTo>
                    <a:pt x="75533" y="179723"/>
                  </a:moveTo>
                  <a:cubicBezTo>
                    <a:pt x="75533" y="175246"/>
                    <a:pt x="78200" y="171150"/>
                    <a:pt x="82391" y="169436"/>
                  </a:cubicBezTo>
                  <a:cubicBezTo>
                    <a:pt x="86582" y="167721"/>
                    <a:pt x="91345" y="168673"/>
                    <a:pt x="94583" y="171817"/>
                  </a:cubicBezTo>
                  <a:lnTo>
                    <a:pt x="178308" y="255541"/>
                  </a:lnTo>
                  <a:cubicBezTo>
                    <a:pt x="181451" y="258685"/>
                    <a:pt x="182499" y="263543"/>
                    <a:pt x="180689" y="267734"/>
                  </a:cubicBezTo>
                  <a:cubicBezTo>
                    <a:pt x="178975" y="271925"/>
                    <a:pt x="174879" y="274591"/>
                    <a:pt x="170402" y="274591"/>
                  </a:cubicBezTo>
                  <a:lnTo>
                    <a:pt x="86678" y="274591"/>
                  </a:lnTo>
                  <a:cubicBezTo>
                    <a:pt x="80486" y="274591"/>
                    <a:pt x="75533" y="269639"/>
                    <a:pt x="75533" y="263447"/>
                  </a:cubicBezTo>
                  <a:lnTo>
                    <a:pt x="75533" y="1797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5" name="Google Shape;905;p53"/>
            <p:cNvSpPr/>
            <p:nvPr/>
          </p:nvSpPr>
          <p:spPr>
            <a:xfrm>
              <a:off x="4868790" y="5564552"/>
              <a:ext cx="295275" cy="295275"/>
            </a:xfrm>
            <a:custGeom>
              <a:rect b="b" l="l" r="r" t="t"/>
              <a:pathLst>
                <a:path extrusionOk="0" h="295275" w="295275">
                  <a:moveTo>
                    <a:pt x="73342" y="10430"/>
                  </a:moveTo>
                  <a:cubicBezTo>
                    <a:pt x="68961" y="6048"/>
                    <a:pt x="61913" y="6048"/>
                    <a:pt x="57626" y="10430"/>
                  </a:cubicBezTo>
                  <a:lnTo>
                    <a:pt x="10382" y="57674"/>
                  </a:lnTo>
                  <a:cubicBezTo>
                    <a:pt x="8287" y="59770"/>
                    <a:pt x="7144" y="62627"/>
                    <a:pt x="7144" y="65580"/>
                  </a:cubicBezTo>
                  <a:cubicBezTo>
                    <a:pt x="7144" y="68532"/>
                    <a:pt x="8287" y="71390"/>
                    <a:pt x="10382" y="73486"/>
                  </a:cubicBezTo>
                  <a:lnTo>
                    <a:pt x="34004" y="97107"/>
                  </a:lnTo>
                  <a:lnTo>
                    <a:pt x="57626" y="73486"/>
                  </a:lnTo>
                  <a:cubicBezTo>
                    <a:pt x="62008" y="69104"/>
                    <a:pt x="69056" y="69104"/>
                    <a:pt x="73342" y="73486"/>
                  </a:cubicBezTo>
                  <a:cubicBezTo>
                    <a:pt x="77724" y="77867"/>
                    <a:pt x="77724" y="84915"/>
                    <a:pt x="73342" y="89202"/>
                  </a:cubicBezTo>
                  <a:lnTo>
                    <a:pt x="49721" y="112824"/>
                  </a:lnTo>
                  <a:lnTo>
                    <a:pt x="65437" y="128540"/>
                  </a:lnTo>
                  <a:lnTo>
                    <a:pt x="89059" y="104918"/>
                  </a:lnTo>
                  <a:cubicBezTo>
                    <a:pt x="93440" y="100537"/>
                    <a:pt x="100489" y="100537"/>
                    <a:pt x="104775" y="104918"/>
                  </a:cubicBezTo>
                  <a:cubicBezTo>
                    <a:pt x="109156" y="109299"/>
                    <a:pt x="109156" y="116348"/>
                    <a:pt x="104775" y="120634"/>
                  </a:cubicBezTo>
                  <a:lnTo>
                    <a:pt x="81153" y="144256"/>
                  </a:lnTo>
                  <a:lnTo>
                    <a:pt x="96869" y="159972"/>
                  </a:lnTo>
                  <a:lnTo>
                    <a:pt x="120491" y="136350"/>
                  </a:lnTo>
                  <a:cubicBezTo>
                    <a:pt x="124873" y="131969"/>
                    <a:pt x="131921" y="131969"/>
                    <a:pt x="136207" y="136350"/>
                  </a:cubicBezTo>
                  <a:cubicBezTo>
                    <a:pt x="140589" y="140732"/>
                    <a:pt x="140589" y="147780"/>
                    <a:pt x="136207" y="152067"/>
                  </a:cubicBezTo>
                  <a:lnTo>
                    <a:pt x="112585" y="175689"/>
                  </a:lnTo>
                  <a:lnTo>
                    <a:pt x="128397" y="191500"/>
                  </a:lnTo>
                  <a:lnTo>
                    <a:pt x="152019" y="167878"/>
                  </a:lnTo>
                  <a:cubicBezTo>
                    <a:pt x="156400" y="163497"/>
                    <a:pt x="163449" y="163497"/>
                    <a:pt x="167735" y="167878"/>
                  </a:cubicBezTo>
                  <a:cubicBezTo>
                    <a:pt x="172117" y="172260"/>
                    <a:pt x="172117" y="179308"/>
                    <a:pt x="167735" y="183595"/>
                  </a:cubicBezTo>
                  <a:lnTo>
                    <a:pt x="144113" y="207216"/>
                  </a:lnTo>
                  <a:lnTo>
                    <a:pt x="159829" y="222933"/>
                  </a:lnTo>
                  <a:lnTo>
                    <a:pt x="183451" y="199311"/>
                  </a:lnTo>
                  <a:cubicBezTo>
                    <a:pt x="187833" y="194929"/>
                    <a:pt x="194881" y="194929"/>
                    <a:pt x="199168" y="199311"/>
                  </a:cubicBezTo>
                  <a:cubicBezTo>
                    <a:pt x="203549" y="203692"/>
                    <a:pt x="203549" y="210741"/>
                    <a:pt x="199168" y="215027"/>
                  </a:cubicBezTo>
                  <a:lnTo>
                    <a:pt x="175546" y="238649"/>
                  </a:lnTo>
                  <a:lnTo>
                    <a:pt x="191262" y="254365"/>
                  </a:lnTo>
                  <a:lnTo>
                    <a:pt x="214884" y="230743"/>
                  </a:lnTo>
                  <a:cubicBezTo>
                    <a:pt x="219265" y="226361"/>
                    <a:pt x="226314" y="226361"/>
                    <a:pt x="230600" y="230743"/>
                  </a:cubicBezTo>
                  <a:cubicBezTo>
                    <a:pt x="234982" y="235125"/>
                    <a:pt x="234982" y="242173"/>
                    <a:pt x="230600" y="246460"/>
                  </a:cubicBezTo>
                  <a:lnTo>
                    <a:pt x="206978" y="270081"/>
                  </a:lnTo>
                  <a:lnTo>
                    <a:pt x="230600" y="293703"/>
                  </a:lnTo>
                  <a:cubicBezTo>
                    <a:pt x="232696" y="295799"/>
                    <a:pt x="235553" y="296942"/>
                    <a:pt x="238506" y="296942"/>
                  </a:cubicBezTo>
                  <a:cubicBezTo>
                    <a:pt x="241459" y="296942"/>
                    <a:pt x="244316" y="295799"/>
                    <a:pt x="246412" y="293703"/>
                  </a:cubicBezTo>
                  <a:lnTo>
                    <a:pt x="293656" y="246460"/>
                  </a:lnTo>
                  <a:cubicBezTo>
                    <a:pt x="298037" y="242078"/>
                    <a:pt x="298037" y="235029"/>
                    <a:pt x="293656" y="230743"/>
                  </a:cubicBezTo>
                  <a:lnTo>
                    <a:pt x="73342" y="104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06" name="Google Shape;906;p53"/>
          <p:cNvGrpSpPr/>
          <p:nvPr/>
        </p:nvGrpSpPr>
        <p:grpSpPr>
          <a:xfrm>
            <a:off x="6100613" y="1192827"/>
            <a:ext cx="292966" cy="260569"/>
            <a:chOff x="8134150" y="1590436"/>
            <a:chExt cx="390621" cy="347425"/>
          </a:xfrm>
        </p:grpSpPr>
        <p:sp>
          <p:nvSpPr>
            <p:cNvPr id="907" name="Google Shape;907;p53"/>
            <p:cNvSpPr/>
            <p:nvPr/>
          </p:nvSpPr>
          <p:spPr>
            <a:xfrm>
              <a:off x="8134246" y="1590436"/>
              <a:ext cx="390525" cy="161925"/>
            </a:xfrm>
            <a:custGeom>
              <a:rect b="b" l="l" r="r" t="t"/>
              <a:pathLst>
                <a:path extrusionOk="0" h="161925" w="390525">
                  <a:moveTo>
                    <a:pt x="380333" y="74724"/>
                  </a:moveTo>
                  <a:lnTo>
                    <a:pt x="201263" y="7858"/>
                  </a:lnTo>
                  <a:cubicBezTo>
                    <a:pt x="198691" y="6906"/>
                    <a:pt x="195929" y="6906"/>
                    <a:pt x="193453" y="7858"/>
                  </a:cubicBezTo>
                  <a:lnTo>
                    <a:pt x="14383" y="74724"/>
                  </a:lnTo>
                  <a:cubicBezTo>
                    <a:pt x="10001" y="76343"/>
                    <a:pt x="7144" y="80534"/>
                    <a:pt x="7144" y="85201"/>
                  </a:cubicBezTo>
                  <a:cubicBezTo>
                    <a:pt x="7144" y="89868"/>
                    <a:pt x="10001" y="93964"/>
                    <a:pt x="14383" y="95679"/>
                  </a:cubicBezTo>
                  <a:lnTo>
                    <a:pt x="193453" y="162544"/>
                  </a:lnTo>
                  <a:cubicBezTo>
                    <a:pt x="194691" y="163020"/>
                    <a:pt x="196025" y="163211"/>
                    <a:pt x="197358" y="163211"/>
                  </a:cubicBezTo>
                  <a:cubicBezTo>
                    <a:pt x="198691" y="163211"/>
                    <a:pt x="200025" y="163020"/>
                    <a:pt x="201263" y="162544"/>
                  </a:cubicBezTo>
                  <a:lnTo>
                    <a:pt x="380333" y="95679"/>
                  </a:lnTo>
                  <a:cubicBezTo>
                    <a:pt x="384715" y="94059"/>
                    <a:pt x="387572" y="89868"/>
                    <a:pt x="387572" y="85201"/>
                  </a:cubicBezTo>
                  <a:cubicBezTo>
                    <a:pt x="387572" y="80534"/>
                    <a:pt x="384620" y="76343"/>
                    <a:pt x="380333" y="7472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8" name="Google Shape;908;p53"/>
            <p:cNvSpPr/>
            <p:nvPr/>
          </p:nvSpPr>
          <p:spPr>
            <a:xfrm>
              <a:off x="8134150" y="1814036"/>
              <a:ext cx="390525" cy="123825"/>
            </a:xfrm>
            <a:custGeom>
              <a:rect b="b" l="l" r="r" t="t"/>
              <a:pathLst>
                <a:path extrusionOk="0" h="123825" w="390525">
                  <a:moveTo>
                    <a:pt x="380429" y="29432"/>
                  </a:moveTo>
                  <a:lnTo>
                    <a:pt x="321088" y="7239"/>
                  </a:lnTo>
                  <a:lnTo>
                    <a:pt x="209169" y="48958"/>
                  </a:lnTo>
                  <a:cubicBezTo>
                    <a:pt x="205359" y="50387"/>
                    <a:pt x="201454" y="51054"/>
                    <a:pt x="197454" y="51054"/>
                  </a:cubicBezTo>
                  <a:cubicBezTo>
                    <a:pt x="193453" y="51054"/>
                    <a:pt x="189548" y="50387"/>
                    <a:pt x="185833" y="48958"/>
                  </a:cubicBezTo>
                  <a:lnTo>
                    <a:pt x="73723" y="7144"/>
                  </a:lnTo>
                  <a:lnTo>
                    <a:pt x="14383" y="29337"/>
                  </a:lnTo>
                  <a:cubicBezTo>
                    <a:pt x="10001" y="30956"/>
                    <a:pt x="7144" y="35147"/>
                    <a:pt x="7144" y="39815"/>
                  </a:cubicBezTo>
                  <a:cubicBezTo>
                    <a:pt x="7144" y="44482"/>
                    <a:pt x="10001" y="48578"/>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715" y="31052"/>
                    <a:pt x="380429"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09" name="Google Shape;909;p53"/>
            <p:cNvSpPr/>
            <p:nvPr/>
          </p:nvSpPr>
          <p:spPr>
            <a:xfrm>
              <a:off x="8134246" y="1724977"/>
              <a:ext cx="390525" cy="123825"/>
            </a:xfrm>
            <a:custGeom>
              <a:rect b="b" l="l" r="r" t="t"/>
              <a:pathLst>
                <a:path extrusionOk="0" h="123825" w="390525">
                  <a:moveTo>
                    <a:pt x="380333" y="29337"/>
                  </a:moveTo>
                  <a:lnTo>
                    <a:pt x="320993" y="7144"/>
                  </a:lnTo>
                  <a:lnTo>
                    <a:pt x="209074" y="48863"/>
                  </a:lnTo>
                  <a:cubicBezTo>
                    <a:pt x="205264" y="50292"/>
                    <a:pt x="201359" y="50959"/>
                    <a:pt x="197358" y="50959"/>
                  </a:cubicBezTo>
                  <a:cubicBezTo>
                    <a:pt x="193357" y="50959"/>
                    <a:pt x="189452" y="50292"/>
                    <a:pt x="185738" y="48863"/>
                  </a:cubicBezTo>
                  <a:lnTo>
                    <a:pt x="73723" y="7144"/>
                  </a:lnTo>
                  <a:lnTo>
                    <a:pt x="14383" y="29337"/>
                  </a:lnTo>
                  <a:cubicBezTo>
                    <a:pt x="10001" y="30956"/>
                    <a:pt x="7144" y="35147"/>
                    <a:pt x="7144" y="39815"/>
                  </a:cubicBezTo>
                  <a:cubicBezTo>
                    <a:pt x="7144" y="44482"/>
                    <a:pt x="10001" y="48577"/>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620" y="30956"/>
                    <a:pt x="380333"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10" name="Google Shape;910;p53"/>
          <p:cNvGrpSpPr/>
          <p:nvPr/>
        </p:nvGrpSpPr>
        <p:grpSpPr>
          <a:xfrm>
            <a:off x="4598568" y="1214794"/>
            <a:ext cx="275177" cy="208598"/>
            <a:chOff x="6131424" y="1619726"/>
            <a:chExt cx="366903" cy="278130"/>
          </a:xfrm>
        </p:grpSpPr>
        <p:sp>
          <p:nvSpPr>
            <p:cNvPr id="911" name="Google Shape;911;p53"/>
            <p:cNvSpPr/>
            <p:nvPr/>
          </p:nvSpPr>
          <p:spPr>
            <a:xfrm>
              <a:off x="6374502" y="1637442"/>
              <a:ext cx="123825" cy="238125"/>
            </a:xfrm>
            <a:custGeom>
              <a:rect b="b" l="l" r="r" t="t"/>
              <a:pathLst>
                <a:path extrusionOk="0" h="238125" w="123825">
                  <a:moveTo>
                    <a:pt x="123730" y="237268"/>
                  </a:moveTo>
                  <a:cubicBezTo>
                    <a:pt x="124777" y="234410"/>
                    <a:pt x="125444" y="231362"/>
                    <a:pt x="125444" y="228124"/>
                  </a:cubicBezTo>
                  <a:lnTo>
                    <a:pt x="125444" y="15335"/>
                  </a:lnTo>
                  <a:cubicBezTo>
                    <a:pt x="125444" y="12478"/>
                    <a:pt x="124968" y="9715"/>
                    <a:pt x="124111" y="7144"/>
                  </a:cubicBezTo>
                  <a:lnTo>
                    <a:pt x="7144" y="101536"/>
                  </a:lnTo>
                  <a:lnTo>
                    <a:pt x="123730" y="23726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12" name="Google Shape;912;p53"/>
            <p:cNvSpPr/>
            <p:nvPr/>
          </p:nvSpPr>
          <p:spPr>
            <a:xfrm>
              <a:off x="6148188" y="1745456"/>
              <a:ext cx="333375" cy="152400"/>
            </a:xfrm>
            <a:custGeom>
              <a:rect b="b" l="l" r="r" t="t"/>
              <a:pathLst>
                <a:path extrusionOk="0" h="152400" w="333375">
                  <a:moveTo>
                    <a:pt x="191167" y="27337"/>
                  </a:moveTo>
                  <a:cubicBezTo>
                    <a:pt x="185261" y="32099"/>
                    <a:pt x="178022" y="34481"/>
                    <a:pt x="170688" y="34481"/>
                  </a:cubicBezTo>
                  <a:cubicBezTo>
                    <a:pt x="163449" y="34481"/>
                    <a:pt x="156115" y="32099"/>
                    <a:pt x="150209" y="27337"/>
                  </a:cubicBezTo>
                  <a:lnTo>
                    <a:pt x="125159" y="7144"/>
                  </a:lnTo>
                  <a:lnTo>
                    <a:pt x="7144" y="144494"/>
                  </a:lnTo>
                  <a:cubicBezTo>
                    <a:pt x="9906" y="145447"/>
                    <a:pt x="12859" y="146018"/>
                    <a:pt x="16002" y="146018"/>
                  </a:cubicBezTo>
                  <a:lnTo>
                    <a:pt x="325470" y="146018"/>
                  </a:lnTo>
                  <a:cubicBezTo>
                    <a:pt x="328613" y="146018"/>
                    <a:pt x="331565" y="145447"/>
                    <a:pt x="334328" y="144494"/>
                  </a:cubicBezTo>
                  <a:lnTo>
                    <a:pt x="216218" y="7144"/>
                  </a:lnTo>
                  <a:lnTo>
                    <a:pt x="191167" y="2733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13" name="Google Shape;913;p53"/>
            <p:cNvSpPr/>
            <p:nvPr/>
          </p:nvSpPr>
          <p:spPr>
            <a:xfrm>
              <a:off x="6147331" y="1619726"/>
              <a:ext cx="342900" cy="142875"/>
            </a:xfrm>
            <a:custGeom>
              <a:rect b="b" l="l" r="r" t="t"/>
              <a:pathLst>
                <a:path extrusionOk="0" h="142875" w="342900">
                  <a:moveTo>
                    <a:pt x="164687" y="136207"/>
                  </a:moveTo>
                  <a:cubicBezTo>
                    <a:pt x="168687" y="139446"/>
                    <a:pt x="174403" y="139446"/>
                    <a:pt x="178403" y="136207"/>
                  </a:cubicBezTo>
                  <a:lnTo>
                    <a:pt x="336042" y="9049"/>
                  </a:lnTo>
                  <a:cubicBezTo>
                    <a:pt x="332994" y="7810"/>
                    <a:pt x="329755" y="7144"/>
                    <a:pt x="326327" y="7144"/>
                  </a:cubicBezTo>
                  <a:lnTo>
                    <a:pt x="16859" y="7144"/>
                  </a:lnTo>
                  <a:cubicBezTo>
                    <a:pt x="13430" y="7144"/>
                    <a:pt x="10096" y="7810"/>
                    <a:pt x="7144" y="9049"/>
                  </a:cubicBezTo>
                  <a:lnTo>
                    <a:pt x="164687" y="13620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14" name="Google Shape;914;p53"/>
            <p:cNvSpPr/>
            <p:nvPr/>
          </p:nvSpPr>
          <p:spPr>
            <a:xfrm>
              <a:off x="6131424" y="1637442"/>
              <a:ext cx="123825" cy="238125"/>
            </a:xfrm>
            <a:custGeom>
              <a:rect b="b" l="l" r="r" t="t"/>
              <a:pathLst>
                <a:path extrusionOk="0" h="238125" w="123825">
                  <a:moveTo>
                    <a:pt x="8477" y="7144"/>
                  </a:moveTo>
                  <a:cubicBezTo>
                    <a:pt x="7620" y="9715"/>
                    <a:pt x="7144" y="12478"/>
                    <a:pt x="7144" y="15335"/>
                  </a:cubicBezTo>
                  <a:lnTo>
                    <a:pt x="7144" y="228028"/>
                  </a:lnTo>
                  <a:cubicBezTo>
                    <a:pt x="7144" y="231267"/>
                    <a:pt x="7715" y="234315"/>
                    <a:pt x="8859" y="237172"/>
                  </a:cubicBezTo>
                  <a:lnTo>
                    <a:pt x="125540" y="101441"/>
                  </a:lnTo>
                  <a:lnTo>
                    <a:pt x="8477"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15" name="Google Shape;915;p53"/>
          <p:cNvGrpSpPr/>
          <p:nvPr/>
        </p:nvGrpSpPr>
        <p:grpSpPr>
          <a:xfrm>
            <a:off x="567564" y="3673530"/>
            <a:ext cx="291992" cy="291917"/>
            <a:chOff x="756752" y="4898040"/>
            <a:chExt cx="389322" cy="389222"/>
          </a:xfrm>
        </p:grpSpPr>
        <p:sp>
          <p:nvSpPr>
            <p:cNvPr id="916" name="Google Shape;916;p53"/>
            <p:cNvSpPr/>
            <p:nvPr/>
          </p:nvSpPr>
          <p:spPr>
            <a:xfrm>
              <a:off x="756752" y="5011037"/>
              <a:ext cx="209550" cy="276225"/>
            </a:xfrm>
            <a:custGeom>
              <a:rect b="b" l="l" r="r" t="t"/>
              <a:pathLst>
                <a:path extrusionOk="0" h="276225" w="209550">
                  <a:moveTo>
                    <a:pt x="152019" y="140845"/>
                  </a:moveTo>
                  <a:lnTo>
                    <a:pt x="140875" y="140845"/>
                  </a:lnTo>
                  <a:lnTo>
                    <a:pt x="140875" y="129510"/>
                  </a:lnTo>
                  <a:cubicBezTo>
                    <a:pt x="154781" y="119032"/>
                    <a:pt x="163163" y="102554"/>
                    <a:pt x="163163" y="85123"/>
                  </a:cubicBezTo>
                  <a:lnTo>
                    <a:pt x="163163" y="65216"/>
                  </a:lnTo>
                  <a:cubicBezTo>
                    <a:pt x="163163" y="36831"/>
                    <a:pt x="143161" y="12162"/>
                    <a:pt x="116681" y="7876"/>
                  </a:cubicBezTo>
                  <a:cubicBezTo>
                    <a:pt x="81915" y="2351"/>
                    <a:pt x="51721" y="28830"/>
                    <a:pt x="51721" y="62835"/>
                  </a:cubicBezTo>
                  <a:lnTo>
                    <a:pt x="51721" y="85123"/>
                  </a:lnTo>
                  <a:cubicBezTo>
                    <a:pt x="51721" y="102554"/>
                    <a:pt x="60103" y="119032"/>
                    <a:pt x="74009" y="129510"/>
                  </a:cubicBezTo>
                  <a:lnTo>
                    <a:pt x="74009" y="140845"/>
                  </a:lnTo>
                  <a:lnTo>
                    <a:pt x="62865" y="140845"/>
                  </a:lnTo>
                  <a:cubicBezTo>
                    <a:pt x="32099" y="140845"/>
                    <a:pt x="7144" y="165800"/>
                    <a:pt x="7144" y="196566"/>
                  </a:cubicBezTo>
                  <a:lnTo>
                    <a:pt x="7144" y="263431"/>
                  </a:lnTo>
                  <a:cubicBezTo>
                    <a:pt x="7144" y="269622"/>
                    <a:pt x="12097" y="274576"/>
                    <a:pt x="18288" y="274576"/>
                  </a:cubicBezTo>
                  <a:lnTo>
                    <a:pt x="196596" y="274576"/>
                  </a:lnTo>
                  <a:cubicBezTo>
                    <a:pt x="202787" y="274576"/>
                    <a:pt x="207740" y="269622"/>
                    <a:pt x="207740" y="263431"/>
                  </a:cubicBezTo>
                  <a:lnTo>
                    <a:pt x="207740" y="196566"/>
                  </a:lnTo>
                  <a:cubicBezTo>
                    <a:pt x="207740" y="165800"/>
                    <a:pt x="182785" y="140845"/>
                    <a:pt x="152019" y="14084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17" name="Google Shape;917;p53"/>
            <p:cNvSpPr/>
            <p:nvPr/>
          </p:nvSpPr>
          <p:spPr>
            <a:xfrm>
              <a:off x="936524" y="4898040"/>
              <a:ext cx="209550" cy="209550"/>
            </a:xfrm>
            <a:custGeom>
              <a:rect b="b" l="l" r="r" t="t"/>
              <a:pathLst>
                <a:path extrusionOk="0" h="209550" w="209550">
                  <a:moveTo>
                    <a:pt x="107503" y="7144"/>
                  </a:moveTo>
                  <a:cubicBezTo>
                    <a:pt x="52162" y="7144"/>
                    <a:pt x="7204" y="52102"/>
                    <a:pt x="7204" y="107442"/>
                  </a:cubicBezTo>
                  <a:cubicBezTo>
                    <a:pt x="7204" y="128302"/>
                    <a:pt x="13681" y="148590"/>
                    <a:pt x="25683" y="165449"/>
                  </a:cubicBezTo>
                  <a:lnTo>
                    <a:pt x="9014" y="190405"/>
                  </a:lnTo>
                  <a:cubicBezTo>
                    <a:pt x="6728" y="193834"/>
                    <a:pt x="6538" y="198215"/>
                    <a:pt x="8443" y="201835"/>
                  </a:cubicBezTo>
                  <a:cubicBezTo>
                    <a:pt x="10348" y="205454"/>
                    <a:pt x="14158" y="207740"/>
                    <a:pt x="18253" y="207740"/>
                  </a:cubicBezTo>
                  <a:lnTo>
                    <a:pt x="107407" y="207740"/>
                  </a:lnTo>
                  <a:cubicBezTo>
                    <a:pt x="162748" y="207740"/>
                    <a:pt x="207706" y="162782"/>
                    <a:pt x="207706" y="107442"/>
                  </a:cubicBezTo>
                  <a:cubicBezTo>
                    <a:pt x="207706" y="52102"/>
                    <a:pt x="162843" y="7144"/>
                    <a:pt x="107503" y="7144"/>
                  </a:cubicBezTo>
                  <a:close/>
                  <a:moveTo>
                    <a:pt x="62926" y="118586"/>
                  </a:moveTo>
                  <a:cubicBezTo>
                    <a:pt x="56734" y="118586"/>
                    <a:pt x="51781" y="113633"/>
                    <a:pt x="51781" y="107442"/>
                  </a:cubicBezTo>
                  <a:cubicBezTo>
                    <a:pt x="51781" y="101251"/>
                    <a:pt x="56734" y="96298"/>
                    <a:pt x="62926" y="96298"/>
                  </a:cubicBezTo>
                  <a:cubicBezTo>
                    <a:pt x="69117" y="96298"/>
                    <a:pt x="74070" y="101251"/>
                    <a:pt x="74070" y="107442"/>
                  </a:cubicBezTo>
                  <a:cubicBezTo>
                    <a:pt x="74070" y="113633"/>
                    <a:pt x="69117" y="118586"/>
                    <a:pt x="62926" y="118586"/>
                  </a:cubicBezTo>
                  <a:close/>
                  <a:moveTo>
                    <a:pt x="107503" y="118586"/>
                  </a:moveTo>
                  <a:cubicBezTo>
                    <a:pt x="101311" y="118586"/>
                    <a:pt x="96358" y="113633"/>
                    <a:pt x="96358" y="107442"/>
                  </a:cubicBezTo>
                  <a:cubicBezTo>
                    <a:pt x="96358" y="101251"/>
                    <a:pt x="101311" y="96298"/>
                    <a:pt x="107503" y="96298"/>
                  </a:cubicBezTo>
                  <a:cubicBezTo>
                    <a:pt x="113694" y="96298"/>
                    <a:pt x="118647" y="101251"/>
                    <a:pt x="118647" y="107442"/>
                  </a:cubicBezTo>
                  <a:cubicBezTo>
                    <a:pt x="118647" y="113633"/>
                    <a:pt x="113694" y="118586"/>
                    <a:pt x="107503" y="118586"/>
                  </a:cubicBezTo>
                  <a:close/>
                  <a:moveTo>
                    <a:pt x="152080" y="118586"/>
                  </a:moveTo>
                  <a:cubicBezTo>
                    <a:pt x="145888" y="118586"/>
                    <a:pt x="140935" y="113633"/>
                    <a:pt x="140935" y="107442"/>
                  </a:cubicBezTo>
                  <a:cubicBezTo>
                    <a:pt x="140935" y="101251"/>
                    <a:pt x="145888" y="96298"/>
                    <a:pt x="152080" y="96298"/>
                  </a:cubicBezTo>
                  <a:cubicBezTo>
                    <a:pt x="158271" y="96298"/>
                    <a:pt x="163224" y="101251"/>
                    <a:pt x="163224" y="107442"/>
                  </a:cubicBezTo>
                  <a:cubicBezTo>
                    <a:pt x="163224" y="113633"/>
                    <a:pt x="158271" y="118586"/>
                    <a:pt x="152080" y="1185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18" name="Google Shape;918;p53"/>
          <p:cNvGrpSpPr/>
          <p:nvPr/>
        </p:nvGrpSpPr>
        <p:grpSpPr>
          <a:xfrm>
            <a:off x="4593688" y="1672781"/>
            <a:ext cx="295058" cy="293179"/>
            <a:chOff x="6124918" y="2230374"/>
            <a:chExt cx="393411" cy="390905"/>
          </a:xfrm>
        </p:grpSpPr>
        <p:sp>
          <p:nvSpPr>
            <p:cNvPr id="919" name="Google Shape;919;p53"/>
            <p:cNvSpPr/>
            <p:nvPr/>
          </p:nvSpPr>
          <p:spPr>
            <a:xfrm>
              <a:off x="6223054" y="2364104"/>
              <a:ext cx="295275" cy="257175"/>
            </a:xfrm>
            <a:custGeom>
              <a:rect b="b" l="l" r="r" t="t"/>
              <a:pathLst>
                <a:path extrusionOk="0" h="257175" w="295275">
                  <a:moveTo>
                    <a:pt x="221742" y="7144"/>
                  </a:moveTo>
                  <a:cubicBezTo>
                    <a:pt x="221742" y="7429"/>
                    <a:pt x="221742" y="7715"/>
                    <a:pt x="221742" y="8001"/>
                  </a:cubicBezTo>
                  <a:cubicBezTo>
                    <a:pt x="221742" y="94012"/>
                    <a:pt x="146781" y="164021"/>
                    <a:pt x="54579" y="164021"/>
                  </a:cubicBezTo>
                  <a:lnTo>
                    <a:pt x="7144" y="164021"/>
                  </a:lnTo>
                  <a:cubicBezTo>
                    <a:pt x="26956" y="216503"/>
                    <a:pt x="80582" y="253937"/>
                    <a:pt x="143733" y="253937"/>
                  </a:cubicBezTo>
                  <a:lnTo>
                    <a:pt x="278225" y="253937"/>
                  </a:lnTo>
                  <a:cubicBezTo>
                    <a:pt x="282797" y="253937"/>
                    <a:pt x="286894" y="251174"/>
                    <a:pt x="288608" y="246888"/>
                  </a:cubicBezTo>
                  <a:cubicBezTo>
                    <a:pt x="290322" y="242602"/>
                    <a:pt x="289179" y="237744"/>
                    <a:pt x="285845" y="234601"/>
                  </a:cubicBezTo>
                  <a:lnTo>
                    <a:pt x="255366" y="206312"/>
                  </a:lnTo>
                  <a:cubicBezTo>
                    <a:pt x="277369" y="182213"/>
                    <a:pt x="289465" y="151257"/>
                    <a:pt x="289465" y="119444"/>
                  </a:cubicBezTo>
                  <a:cubicBezTo>
                    <a:pt x="289370" y="73152"/>
                    <a:pt x="262604" y="31337"/>
                    <a:pt x="22174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0" name="Google Shape;920;p53"/>
            <p:cNvSpPr/>
            <p:nvPr/>
          </p:nvSpPr>
          <p:spPr>
            <a:xfrm>
              <a:off x="6124918" y="2230374"/>
              <a:ext cx="304800" cy="276225"/>
            </a:xfrm>
            <a:custGeom>
              <a:rect b="b" l="l" r="r" t="t"/>
              <a:pathLst>
                <a:path extrusionOk="0" h="276225" w="304800">
                  <a:moveTo>
                    <a:pt x="10696" y="256032"/>
                  </a:moveTo>
                  <a:cubicBezTo>
                    <a:pt x="7363" y="259175"/>
                    <a:pt x="6220" y="264033"/>
                    <a:pt x="7934" y="268319"/>
                  </a:cubicBezTo>
                  <a:cubicBezTo>
                    <a:pt x="9649" y="272605"/>
                    <a:pt x="13744" y="275368"/>
                    <a:pt x="18317" y="275368"/>
                  </a:cubicBezTo>
                  <a:lnTo>
                    <a:pt x="152810" y="275368"/>
                  </a:lnTo>
                  <a:cubicBezTo>
                    <a:pt x="232724" y="275368"/>
                    <a:pt x="297685" y="215360"/>
                    <a:pt x="297685" y="141637"/>
                  </a:cubicBezTo>
                  <a:cubicBezTo>
                    <a:pt x="297685" y="67913"/>
                    <a:pt x="232724" y="7144"/>
                    <a:pt x="152810" y="7144"/>
                  </a:cubicBezTo>
                  <a:cubicBezTo>
                    <a:pt x="72895" y="7144"/>
                    <a:pt x="7172" y="67913"/>
                    <a:pt x="7172" y="141637"/>
                  </a:cubicBezTo>
                  <a:cubicBezTo>
                    <a:pt x="7172" y="173546"/>
                    <a:pt x="19174" y="203740"/>
                    <a:pt x="41272" y="227743"/>
                  </a:cubicBezTo>
                  <a:lnTo>
                    <a:pt x="10696" y="256032"/>
                  </a:lnTo>
                  <a:close/>
                  <a:moveTo>
                    <a:pt x="85849" y="74771"/>
                  </a:moveTo>
                  <a:lnTo>
                    <a:pt x="219579" y="74771"/>
                  </a:lnTo>
                  <a:cubicBezTo>
                    <a:pt x="225771" y="74771"/>
                    <a:pt x="230724" y="79724"/>
                    <a:pt x="230724" y="85915"/>
                  </a:cubicBezTo>
                  <a:cubicBezTo>
                    <a:pt x="230724" y="92107"/>
                    <a:pt x="225771" y="97060"/>
                    <a:pt x="219579" y="97060"/>
                  </a:cubicBezTo>
                  <a:lnTo>
                    <a:pt x="85849" y="97060"/>
                  </a:lnTo>
                  <a:cubicBezTo>
                    <a:pt x="79658" y="97060"/>
                    <a:pt x="74705" y="92107"/>
                    <a:pt x="74705" y="85915"/>
                  </a:cubicBezTo>
                  <a:cubicBezTo>
                    <a:pt x="74705" y="79724"/>
                    <a:pt x="79753" y="74771"/>
                    <a:pt x="85849" y="74771"/>
                  </a:cubicBezTo>
                  <a:close/>
                  <a:moveTo>
                    <a:pt x="85849" y="119348"/>
                  </a:moveTo>
                  <a:lnTo>
                    <a:pt x="219579" y="119348"/>
                  </a:lnTo>
                  <a:cubicBezTo>
                    <a:pt x="225771" y="119348"/>
                    <a:pt x="230724" y="124301"/>
                    <a:pt x="230724" y="130492"/>
                  </a:cubicBezTo>
                  <a:cubicBezTo>
                    <a:pt x="230724" y="136684"/>
                    <a:pt x="225771" y="141637"/>
                    <a:pt x="219579" y="141637"/>
                  </a:cubicBezTo>
                  <a:lnTo>
                    <a:pt x="85849" y="141637"/>
                  </a:lnTo>
                  <a:cubicBezTo>
                    <a:pt x="79658" y="141637"/>
                    <a:pt x="74705" y="136684"/>
                    <a:pt x="74705" y="130492"/>
                  </a:cubicBezTo>
                  <a:cubicBezTo>
                    <a:pt x="74705" y="124301"/>
                    <a:pt x="79753" y="119348"/>
                    <a:pt x="85849" y="119348"/>
                  </a:cubicBezTo>
                  <a:close/>
                  <a:moveTo>
                    <a:pt x="85849" y="163925"/>
                  </a:moveTo>
                  <a:lnTo>
                    <a:pt x="219579" y="163925"/>
                  </a:lnTo>
                  <a:cubicBezTo>
                    <a:pt x="225771" y="163925"/>
                    <a:pt x="230724" y="168878"/>
                    <a:pt x="230724" y="175069"/>
                  </a:cubicBezTo>
                  <a:cubicBezTo>
                    <a:pt x="230724" y="181261"/>
                    <a:pt x="225771" y="186214"/>
                    <a:pt x="219579" y="186214"/>
                  </a:cubicBezTo>
                  <a:lnTo>
                    <a:pt x="85849" y="186214"/>
                  </a:lnTo>
                  <a:cubicBezTo>
                    <a:pt x="79658" y="186214"/>
                    <a:pt x="74705" y="181261"/>
                    <a:pt x="74705" y="175069"/>
                  </a:cubicBezTo>
                  <a:cubicBezTo>
                    <a:pt x="74705" y="168878"/>
                    <a:pt x="79753" y="163925"/>
                    <a:pt x="85849" y="1639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21" name="Google Shape;921;p53"/>
          <p:cNvGrpSpPr/>
          <p:nvPr/>
        </p:nvGrpSpPr>
        <p:grpSpPr>
          <a:xfrm>
            <a:off x="2574386" y="4173450"/>
            <a:ext cx="293966" cy="291536"/>
            <a:chOff x="3432515" y="5564600"/>
            <a:chExt cx="391954" cy="388715"/>
          </a:xfrm>
        </p:grpSpPr>
        <p:sp>
          <p:nvSpPr>
            <p:cNvPr id="922" name="Google Shape;922;p53"/>
            <p:cNvSpPr/>
            <p:nvPr/>
          </p:nvSpPr>
          <p:spPr>
            <a:xfrm>
              <a:off x="3633874" y="5678995"/>
              <a:ext cx="190500" cy="76200"/>
            </a:xfrm>
            <a:custGeom>
              <a:rect b="b" l="l" r="r" t="t"/>
              <a:pathLst>
                <a:path extrusionOk="0" h="76200" w="190500">
                  <a:moveTo>
                    <a:pt x="7144" y="7144"/>
                  </a:moveTo>
                  <a:lnTo>
                    <a:pt x="186214" y="7144"/>
                  </a:lnTo>
                  <a:lnTo>
                    <a:pt x="186214" y="74771"/>
                  </a:lnTo>
                  <a:lnTo>
                    <a:pt x="7144" y="74771"/>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3" name="Google Shape;923;p53"/>
            <p:cNvSpPr/>
            <p:nvPr/>
          </p:nvSpPr>
          <p:spPr>
            <a:xfrm>
              <a:off x="3542529" y="5564600"/>
              <a:ext cx="133350" cy="104775"/>
            </a:xfrm>
            <a:custGeom>
              <a:rect b="b" l="l" r="r" t="t"/>
              <a:pathLst>
                <a:path extrusionOk="0" h="104775" w="133350">
                  <a:moveTo>
                    <a:pt x="7144" y="7144"/>
                  </a:moveTo>
                  <a:lnTo>
                    <a:pt x="133445" y="7144"/>
                  </a:lnTo>
                  <a:lnTo>
                    <a:pt x="133445" y="99251"/>
                  </a:lnTo>
                  <a:lnTo>
                    <a:pt x="7144" y="99251"/>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4" name="Google Shape;924;p53"/>
            <p:cNvSpPr/>
            <p:nvPr/>
          </p:nvSpPr>
          <p:spPr>
            <a:xfrm>
              <a:off x="3432611" y="5768911"/>
              <a:ext cx="114300" cy="76200"/>
            </a:xfrm>
            <a:custGeom>
              <a:rect b="b" l="l" r="r" t="t"/>
              <a:pathLst>
                <a:path extrusionOk="0" h="76200" w="114300">
                  <a:moveTo>
                    <a:pt x="7144" y="7144"/>
                  </a:moveTo>
                  <a:lnTo>
                    <a:pt x="109633" y="7144"/>
                  </a:lnTo>
                  <a:lnTo>
                    <a:pt x="109633" y="74009"/>
                  </a:lnTo>
                  <a:lnTo>
                    <a:pt x="7144" y="74009"/>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5" name="Google Shape;925;p53"/>
            <p:cNvSpPr/>
            <p:nvPr/>
          </p:nvSpPr>
          <p:spPr>
            <a:xfrm>
              <a:off x="3557388" y="5768911"/>
              <a:ext cx="161925" cy="76200"/>
            </a:xfrm>
            <a:custGeom>
              <a:rect b="b" l="l" r="r" t="t"/>
              <a:pathLst>
                <a:path extrusionOk="0" h="76200" w="161925">
                  <a:moveTo>
                    <a:pt x="7144" y="7144"/>
                  </a:moveTo>
                  <a:lnTo>
                    <a:pt x="155734" y="7144"/>
                  </a:lnTo>
                  <a:lnTo>
                    <a:pt x="155734" y="74009"/>
                  </a:lnTo>
                  <a:lnTo>
                    <a:pt x="7144" y="74009"/>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6" name="Google Shape;926;p53"/>
            <p:cNvSpPr/>
            <p:nvPr/>
          </p:nvSpPr>
          <p:spPr>
            <a:xfrm>
              <a:off x="3432611" y="5678995"/>
              <a:ext cx="190500" cy="76200"/>
            </a:xfrm>
            <a:custGeom>
              <a:rect b="b" l="l" r="r" t="t"/>
              <a:pathLst>
                <a:path extrusionOk="0" h="76200" w="190500">
                  <a:moveTo>
                    <a:pt x="7144" y="7144"/>
                  </a:moveTo>
                  <a:lnTo>
                    <a:pt x="186214" y="7144"/>
                  </a:lnTo>
                  <a:lnTo>
                    <a:pt x="186214" y="74771"/>
                  </a:lnTo>
                  <a:lnTo>
                    <a:pt x="7144" y="74771"/>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7" name="Google Shape;927;p53"/>
            <p:cNvSpPr/>
            <p:nvPr/>
          </p:nvSpPr>
          <p:spPr>
            <a:xfrm>
              <a:off x="3432515" y="5858065"/>
              <a:ext cx="190500" cy="95250"/>
            </a:xfrm>
            <a:custGeom>
              <a:rect b="b" l="l" r="r" t="t"/>
              <a:pathLst>
                <a:path extrusionOk="0" h="95250" w="190500">
                  <a:moveTo>
                    <a:pt x="186214" y="7144"/>
                  </a:moveTo>
                  <a:lnTo>
                    <a:pt x="122111" y="7144"/>
                  </a:lnTo>
                  <a:cubicBezTo>
                    <a:pt x="121729" y="7144"/>
                    <a:pt x="121348" y="7239"/>
                    <a:pt x="120968" y="7239"/>
                  </a:cubicBezTo>
                  <a:cubicBezTo>
                    <a:pt x="120587" y="7239"/>
                    <a:pt x="120205" y="7239"/>
                    <a:pt x="119824" y="7144"/>
                  </a:cubicBezTo>
                  <a:lnTo>
                    <a:pt x="7144" y="7144"/>
                  </a:lnTo>
                  <a:lnTo>
                    <a:pt x="7144" y="76581"/>
                  </a:lnTo>
                  <a:cubicBezTo>
                    <a:pt x="7144" y="86201"/>
                    <a:pt x="14954" y="94012"/>
                    <a:pt x="24574" y="94012"/>
                  </a:cubicBezTo>
                  <a:lnTo>
                    <a:pt x="186214" y="94012"/>
                  </a:lnTo>
                  <a:lnTo>
                    <a:pt x="18621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8" name="Google Shape;928;p53"/>
            <p:cNvSpPr/>
            <p:nvPr/>
          </p:nvSpPr>
          <p:spPr>
            <a:xfrm>
              <a:off x="3728266" y="5768911"/>
              <a:ext cx="95250" cy="76200"/>
            </a:xfrm>
            <a:custGeom>
              <a:rect b="b" l="l" r="r" t="t"/>
              <a:pathLst>
                <a:path extrusionOk="0" h="76200" w="95250">
                  <a:moveTo>
                    <a:pt x="7144" y="7144"/>
                  </a:moveTo>
                  <a:lnTo>
                    <a:pt x="91821" y="7144"/>
                  </a:lnTo>
                  <a:lnTo>
                    <a:pt x="91821" y="74009"/>
                  </a:lnTo>
                  <a:lnTo>
                    <a:pt x="7144" y="74009"/>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29" name="Google Shape;929;p53"/>
            <p:cNvSpPr/>
            <p:nvPr/>
          </p:nvSpPr>
          <p:spPr>
            <a:xfrm>
              <a:off x="3432611" y="5564600"/>
              <a:ext cx="95250" cy="104775"/>
            </a:xfrm>
            <a:custGeom>
              <a:rect b="b" l="l" r="r" t="t"/>
              <a:pathLst>
                <a:path extrusionOk="0" h="104775" w="95250">
                  <a:moveTo>
                    <a:pt x="94774" y="99251"/>
                  </a:moveTo>
                  <a:lnTo>
                    <a:pt x="94774" y="7144"/>
                  </a:lnTo>
                  <a:lnTo>
                    <a:pt x="24574" y="7144"/>
                  </a:lnTo>
                  <a:cubicBezTo>
                    <a:pt x="14954" y="7144"/>
                    <a:pt x="7144" y="14954"/>
                    <a:pt x="7144" y="24575"/>
                  </a:cubicBezTo>
                  <a:lnTo>
                    <a:pt x="7144" y="99251"/>
                  </a:lnTo>
                  <a:lnTo>
                    <a:pt x="94774" y="992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0" name="Google Shape;930;p53"/>
            <p:cNvSpPr/>
            <p:nvPr/>
          </p:nvSpPr>
          <p:spPr>
            <a:xfrm>
              <a:off x="3633969" y="5857398"/>
              <a:ext cx="190500" cy="95250"/>
            </a:xfrm>
            <a:custGeom>
              <a:rect b="b" l="l" r="r" t="t"/>
              <a:pathLst>
                <a:path extrusionOk="0" h="95250" w="190500">
                  <a:moveTo>
                    <a:pt x="91059" y="7715"/>
                  </a:moveTo>
                  <a:cubicBezTo>
                    <a:pt x="90773" y="7715"/>
                    <a:pt x="90392" y="7811"/>
                    <a:pt x="90011" y="7811"/>
                  </a:cubicBezTo>
                  <a:cubicBezTo>
                    <a:pt x="89630" y="7811"/>
                    <a:pt x="88868" y="7811"/>
                    <a:pt x="88868" y="7811"/>
                  </a:cubicBezTo>
                  <a:lnTo>
                    <a:pt x="7144" y="7811"/>
                  </a:lnTo>
                  <a:lnTo>
                    <a:pt x="7144" y="94774"/>
                  </a:lnTo>
                  <a:lnTo>
                    <a:pt x="168783" y="94774"/>
                  </a:lnTo>
                  <a:cubicBezTo>
                    <a:pt x="178403" y="94774"/>
                    <a:pt x="186214" y="86963"/>
                    <a:pt x="186214" y="77343"/>
                  </a:cubicBezTo>
                  <a:lnTo>
                    <a:pt x="186214" y="7144"/>
                  </a:lnTo>
                  <a:lnTo>
                    <a:pt x="91154" y="7144"/>
                  </a:lnTo>
                  <a:lnTo>
                    <a:pt x="91154" y="771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1" name="Google Shape;931;p53"/>
            <p:cNvSpPr/>
            <p:nvPr/>
          </p:nvSpPr>
          <p:spPr>
            <a:xfrm>
              <a:off x="3691119" y="5564600"/>
              <a:ext cx="133350" cy="104775"/>
            </a:xfrm>
            <a:custGeom>
              <a:rect b="b" l="l" r="r" t="t"/>
              <a:pathLst>
                <a:path extrusionOk="0" h="104775" w="133350">
                  <a:moveTo>
                    <a:pt x="7144" y="99251"/>
                  </a:moveTo>
                  <a:lnTo>
                    <a:pt x="128969" y="99251"/>
                  </a:lnTo>
                  <a:lnTo>
                    <a:pt x="128969" y="24575"/>
                  </a:lnTo>
                  <a:cubicBezTo>
                    <a:pt x="128969" y="14954"/>
                    <a:pt x="121158" y="7144"/>
                    <a:pt x="111538" y="7144"/>
                  </a:cubicBezTo>
                  <a:lnTo>
                    <a:pt x="7144" y="7144"/>
                  </a:lnTo>
                  <a:lnTo>
                    <a:pt x="7144" y="992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32" name="Google Shape;932;p53"/>
          <p:cNvGrpSpPr/>
          <p:nvPr/>
        </p:nvGrpSpPr>
        <p:grpSpPr>
          <a:xfrm>
            <a:off x="3079164" y="4173091"/>
            <a:ext cx="293822" cy="291610"/>
            <a:chOff x="4105552" y="5564121"/>
            <a:chExt cx="391763" cy="388813"/>
          </a:xfrm>
        </p:grpSpPr>
        <p:sp>
          <p:nvSpPr>
            <p:cNvPr id="933" name="Google Shape;933;p53"/>
            <p:cNvSpPr/>
            <p:nvPr/>
          </p:nvSpPr>
          <p:spPr>
            <a:xfrm>
              <a:off x="4140546" y="5564121"/>
              <a:ext cx="323850" cy="95250"/>
            </a:xfrm>
            <a:custGeom>
              <a:rect b="b" l="l" r="r" t="t"/>
              <a:pathLst>
                <a:path extrusionOk="0" h="95250" w="323850">
                  <a:moveTo>
                    <a:pt x="34823" y="92681"/>
                  </a:moveTo>
                  <a:cubicBezTo>
                    <a:pt x="30632" y="84965"/>
                    <a:pt x="28728" y="75821"/>
                    <a:pt x="30061" y="66106"/>
                  </a:cubicBezTo>
                  <a:cubicBezTo>
                    <a:pt x="32919" y="45818"/>
                    <a:pt x="52635" y="29435"/>
                    <a:pt x="73114" y="29530"/>
                  </a:cubicBezTo>
                  <a:cubicBezTo>
                    <a:pt x="131502" y="29911"/>
                    <a:pt x="146456" y="71630"/>
                    <a:pt x="149981" y="92585"/>
                  </a:cubicBezTo>
                  <a:lnTo>
                    <a:pt x="174365" y="92585"/>
                  </a:lnTo>
                  <a:cubicBezTo>
                    <a:pt x="177889" y="71630"/>
                    <a:pt x="192843" y="29911"/>
                    <a:pt x="251231" y="29530"/>
                  </a:cubicBezTo>
                  <a:cubicBezTo>
                    <a:pt x="271710" y="29435"/>
                    <a:pt x="291427" y="45722"/>
                    <a:pt x="294285" y="66106"/>
                  </a:cubicBezTo>
                  <a:cubicBezTo>
                    <a:pt x="295618" y="75726"/>
                    <a:pt x="293713" y="84870"/>
                    <a:pt x="289522" y="92585"/>
                  </a:cubicBezTo>
                  <a:lnTo>
                    <a:pt x="313811" y="92585"/>
                  </a:lnTo>
                  <a:cubicBezTo>
                    <a:pt x="316763" y="83537"/>
                    <a:pt x="317906" y="73631"/>
                    <a:pt x="316478" y="63248"/>
                  </a:cubicBezTo>
                  <a:cubicBezTo>
                    <a:pt x="312287" y="31911"/>
                    <a:pt x="282283" y="6860"/>
                    <a:pt x="250660" y="7146"/>
                  </a:cubicBezTo>
                  <a:cubicBezTo>
                    <a:pt x="202368" y="7622"/>
                    <a:pt x="175698" y="32197"/>
                    <a:pt x="162268" y="58295"/>
                  </a:cubicBezTo>
                  <a:cubicBezTo>
                    <a:pt x="146171" y="27911"/>
                    <a:pt x="114262" y="7146"/>
                    <a:pt x="77591" y="7146"/>
                  </a:cubicBezTo>
                  <a:lnTo>
                    <a:pt x="72733" y="7146"/>
                  </a:lnTo>
                  <a:cubicBezTo>
                    <a:pt x="40634" y="7146"/>
                    <a:pt x="12916" y="30197"/>
                    <a:pt x="7963" y="61915"/>
                  </a:cubicBezTo>
                  <a:cubicBezTo>
                    <a:pt x="6248" y="72678"/>
                    <a:pt x="7296" y="83156"/>
                    <a:pt x="10439" y="92585"/>
                  </a:cubicBezTo>
                  <a:lnTo>
                    <a:pt x="34823" y="9258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4" name="Google Shape;934;p53"/>
            <p:cNvSpPr/>
            <p:nvPr/>
          </p:nvSpPr>
          <p:spPr>
            <a:xfrm>
              <a:off x="4258523" y="5671947"/>
              <a:ext cx="85725" cy="114300"/>
            </a:xfrm>
            <a:custGeom>
              <a:rect b="b" l="l" r="r" t="t"/>
              <a:pathLst>
                <a:path extrusionOk="0" h="114300" w="85725">
                  <a:moveTo>
                    <a:pt x="7144" y="7144"/>
                  </a:moveTo>
                  <a:lnTo>
                    <a:pt x="80677" y="7144"/>
                  </a:lnTo>
                  <a:lnTo>
                    <a:pt x="80677" y="112681"/>
                  </a:lnTo>
                  <a:lnTo>
                    <a:pt x="7144" y="112681"/>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5" name="Google Shape;935;p53"/>
            <p:cNvSpPr/>
            <p:nvPr/>
          </p:nvSpPr>
          <p:spPr>
            <a:xfrm>
              <a:off x="4105552" y="5671947"/>
              <a:ext cx="142875" cy="114300"/>
            </a:xfrm>
            <a:custGeom>
              <a:rect b="b" l="l" r="r" t="t"/>
              <a:pathLst>
                <a:path extrusionOk="0" h="114300" w="142875">
                  <a:moveTo>
                    <a:pt x="138589" y="112681"/>
                  </a:moveTo>
                  <a:lnTo>
                    <a:pt x="138589" y="7144"/>
                  </a:lnTo>
                  <a:lnTo>
                    <a:pt x="42196" y="7144"/>
                  </a:lnTo>
                  <a:cubicBezTo>
                    <a:pt x="22670" y="7144"/>
                    <a:pt x="7144" y="22955"/>
                    <a:pt x="7144" y="42005"/>
                  </a:cubicBezTo>
                  <a:lnTo>
                    <a:pt x="7144" y="77724"/>
                  </a:lnTo>
                  <a:cubicBezTo>
                    <a:pt x="7144" y="97250"/>
                    <a:pt x="23050" y="112585"/>
                    <a:pt x="42196" y="112585"/>
                  </a:cubicBezTo>
                  <a:lnTo>
                    <a:pt x="138589" y="11258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6" name="Google Shape;936;p53"/>
            <p:cNvSpPr/>
            <p:nvPr/>
          </p:nvSpPr>
          <p:spPr>
            <a:xfrm>
              <a:off x="4354440" y="5671947"/>
              <a:ext cx="142875" cy="114300"/>
            </a:xfrm>
            <a:custGeom>
              <a:rect b="b" l="l" r="r" t="t"/>
              <a:pathLst>
                <a:path extrusionOk="0" h="114300" w="142875">
                  <a:moveTo>
                    <a:pt x="103537" y="7144"/>
                  </a:moveTo>
                  <a:lnTo>
                    <a:pt x="7144" y="7144"/>
                  </a:lnTo>
                  <a:lnTo>
                    <a:pt x="7144" y="112681"/>
                  </a:lnTo>
                  <a:lnTo>
                    <a:pt x="103537" y="112681"/>
                  </a:lnTo>
                  <a:cubicBezTo>
                    <a:pt x="123063" y="112681"/>
                    <a:pt x="138589" y="96869"/>
                    <a:pt x="138589" y="77819"/>
                  </a:cubicBezTo>
                  <a:lnTo>
                    <a:pt x="138589" y="42100"/>
                  </a:lnTo>
                  <a:cubicBezTo>
                    <a:pt x="138589" y="22574"/>
                    <a:pt x="122682" y="7144"/>
                    <a:pt x="10353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7" name="Google Shape;937;p53"/>
            <p:cNvSpPr/>
            <p:nvPr/>
          </p:nvSpPr>
          <p:spPr>
            <a:xfrm>
              <a:off x="4271096" y="5800534"/>
              <a:ext cx="57150" cy="152400"/>
            </a:xfrm>
            <a:custGeom>
              <a:rect b="b" l="l" r="r" t="t"/>
              <a:pathLst>
                <a:path extrusionOk="0" h="152400" w="57150">
                  <a:moveTo>
                    <a:pt x="7144" y="7144"/>
                  </a:moveTo>
                  <a:lnTo>
                    <a:pt x="56197" y="7144"/>
                  </a:lnTo>
                  <a:lnTo>
                    <a:pt x="56197" y="152019"/>
                  </a:lnTo>
                  <a:lnTo>
                    <a:pt x="7144" y="152019"/>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8" name="Google Shape;938;p53"/>
            <p:cNvSpPr/>
            <p:nvPr/>
          </p:nvSpPr>
          <p:spPr>
            <a:xfrm>
              <a:off x="4342343" y="5800534"/>
              <a:ext cx="133350" cy="152400"/>
            </a:xfrm>
            <a:custGeom>
              <a:rect b="b" l="l" r="r" t="t"/>
              <a:pathLst>
                <a:path extrusionOk="0" h="152400" w="133350">
                  <a:moveTo>
                    <a:pt x="7239" y="152019"/>
                  </a:moveTo>
                  <a:lnTo>
                    <a:pt x="91726" y="152019"/>
                  </a:lnTo>
                  <a:cubicBezTo>
                    <a:pt x="111347" y="152019"/>
                    <a:pt x="126778" y="136113"/>
                    <a:pt x="126778" y="116967"/>
                  </a:cubicBezTo>
                  <a:lnTo>
                    <a:pt x="126778" y="7144"/>
                  </a:lnTo>
                  <a:lnTo>
                    <a:pt x="7144" y="7144"/>
                  </a:lnTo>
                  <a:lnTo>
                    <a:pt x="7144" y="15201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39" name="Google Shape;939;p53"/>
            <p:cNvSpPr/>
            <p:nvPr/>
          </p:nvSpPr>
          <p:spPr>
            <a:xfrm>
              <a:off x="4129174" y="5800534"/>
              <a:ext cx="133350" cy="152400"/>
            </a:xfrm>
            <a:custGeom>
              <a:rect b="b" l="l" r="r" t="t"/>
              <a:pathLst>
                <a:path extrusionOk="0" h="152400" w="133350">
                  <a:moveTo>
                    <a:pt x="7239" y="116967"/>
                  </a:moveTo>
                  <a:cubicBezTo>
                    <a:pt x="7239" y="136493"/>
                    <a:pt x="23146" y="152019"/>
                    <a:pt x="42291" y="152019"/>
                  </a:cubicBezTo>
                  <a:lnTo>
                    <a:pt x="126778" y="152019"/>
                  </a:lnTo>
                  <a:lnTo>
                    <a:pt x="126778" y="7144"/>
                  </a:lnTo>
                  <a:lnTo>
                    <a:pt x="7144" y="7144"/>
                  </a:lnTo>
                  <a:lnTo>
                    <a:pt x="7144" y="11696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40" name="Google Shape;940;p53"/>
          <p:cNvGrpSpPr/>
          <p:nvPr/>
        </p:nvGrpSpPr>
        <p:grpSpPr>
          <a:xfrm>
            <a:off x="5597407" y="2175950"/>
            <a:ext cx="293822" cy="294341"/>
            <a:chOff x="7463209" y="2901267"/>
            <a:chExt cx="391763" cy="392454"/>
          </a:xfrm>
        </p:grpSpPr>
        <p:sp>
          <p:nvSpPr>
            <p:cNvPr id="941" name="Google Shape;941;p53"/>
            <p:cNvSpPr/>
            <p:nvPr/>
          </p:nvSpPr>
          <p:spPr>
            <a:xfrm>
              <a:off x="7575033" y="3104197"/>
              <a:ext cx="161925" cy="85725"/>
            </a:xfrm>
            <a:custGeom>
              <a:rect b="b" l="l" r="r" t="t"/>
              <a:pathLst>
                <a:path extrusionOk="0" h="85725" w="161925">
                  <a:moveTo>
                    <a:pt x="151067" y="81629"/>
                  </a:moveTo>
                  <a:cubicBezTo>
                    <a:pt x="105823" y="72295"/>
                    <a:pt x="58103" y="72676"/>
                    <a:pt x="13050" y="82868"/>
                  </a:cubicBezTo>
                  <a:cubicBezTo>
                    <a:pt x="9525" y="57817"/>
                    <a:pt x="7715" y="32480"/>
                    <a:pt x="7144" y="7144"/>
                  </a:cubicBezTo>
                  <a:lnTo>
                    <a:pt x="162496" y="7144"/>
                  </a:lnTo>
                  <a:cubicBezTo>
                    <a:pt x="162020" y="32480"/>
                    <a:pt x="160115" y="57817"/>
                    <a:pt x="156591" y="82868"/>
                  </a:cubicBezTo>
                  <a:cubicBezTo>
                    <a:pt x="154781" y="82391"/>
                    <a:pt x="152971" y="82010"/>
                    <a:pt x="151067" y="81629"/>
                  </a:cubicBezTo>
                  <a:cubicBezTo>
                    <a:pt x="150495" y="81439"/>
                    <a:pt x="152210" y="81820"/>
                    <a:pt x="151067" y="816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2" name="Google Shape;942;p53"/>
            <p:cNvSpPr/>
            <p:nvPr/>
          </p:nvSpPr>
          <p:spPr>
            <a:xfrm>
              <a:off x="7575033" y="3002375"/>
              <a:ext cx="161925" cy="85725"/>
            </a:xfrm>
            <a:custGeom>
              <a:rect b="b" l="l" r="r" t="t"/>
              <a:pathLst>
                <a:path extrusionOk="0" h="85725" w="161925">
                  <a:moveTo>
                    <a:pt x="18574" y="8382"/>
                  </a:moveTo>
                  <a:cubicBezTo>
                    <a:pt x="63818" y="17717"/>
                    <a:pt x="111538" y="17335"/>
                    <a:pt x="156591" y="7144"/>
                  </a:cubicBezTo>
                  <a:cubicBezTo>
                    <a:pt x="160115" y="32194"/>
                    <a:pt x="161925" y="57531"/>
                    <a:pt x="162496" y="82867"/>
                  </a:cubicBezTo>
                  <a:lnTo>
                    <a:pt x="7144" y="82867"/>
                  </a:lnTo>
                  <a:cubicBezTo>
                    <a:pt x="7620" y="57531"/>
                    <a:pt x="9525" y="32194"/>
                    <a:pt x="13050" y="7144"/>
                  </a:cubicBezTo>
                  <a:cubicBezTo>
                    <a:pt x="14859" y="7620"/>
                    <a:pt x="16764" y="8001"/>
                    <a:pt x="18574" y="8382"/>
                  </a:cubicBezTo>
                  <a:cubicBezTo>
                    <a:pt x="19145" y="8477"/>
                    <a:pt x="17431" y="8096"/>
                    <a:pt x="18574" y="83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3" name="Google Shape;943;p53"/>
            <p:cNvSpPr/>
            <p:nvPr/>
          </p:nvSpPr>
          <p:spPr>
            <a:xfrm>
              <a:off x="7750198" y="2972657"/>
              <a:ext cx="104775" cy="114300"/>
            </a:xfrm>
            <a:custGeom>
              <a:rect b="b" l="l" r="r" t="t"/>
              <a:pathLst>
                <a:path extrusionOk="0" h="114300" w="104775">
                  <a:moveTo>
                    <a:pt x="13716" y="112586"/>
                  </a:moveTo>
                  <a:cubicBezTo>
                    <a:pt x="13240" y="84963"/>
                    <a:pt x="11144" y="57245"/>
                    <a:pt x="7144" y="29908"/>
                  </a:cubicBezTo>
                  <a:cubicBezTo>
                    <a:pt x="24765" y="24194"/>
                    <a:pt x="42006" y="16764"/>
                    <a:pt x="57912" y="7144"/>
                  </a:cubicBezTo>
                  <a:cubicBezTo>
                    <a:pt x="82105" y="37338"/>
                    <a:pt x="96488" y="74104"/>
                    <a:pt x="99156" y="112681"/>
                  </a:cubicBezTo>
                  <a:lnTo>
                    <a:pt x="13716" y="11268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4" name="Google Shape;944;p53"/>
            <p:cNvSpPr/>
            <p:nvPr/>
          </p:nvSpPr>
          <p:spPr>
            <a:xfrm>
              <a:off x="7732957" y="2919031"/>
              <a:ext cx="57150" cy="57150"/>
            </a:xfrm>
            <a:custGeom>
              <a:rect b="b" l="l" r="r" t="t"/>
              <a:pathLst>
                <a:path extrusionOk="0" h="57150" w="57150">
                  <a:moveTo>
                    <a:pt x="56769" y="40767"/>
                  </a:moveTo>
                  <a:cubicBezTo>
                    <a:pt x="45053" y="47339"/>
                    <a:pt x="32671" y="52768"/>
                    <a:pt x="19908" y="57055"/>
                  </a:cubicBezTo>
                  <a:cubicBezTo>
                    <a:pt x="16573" y="40195"/>
                    <a:pt x="12478" y="23431"/>
                    <a:pt x="7144" y="7144"/>
                  </a:cubicBezTo>
                  <a:cubicBezTo>
                    <a:pt x="25241" y="15621"/>
                    <a:pt x="42006" y="26956"/>
                    <a:pt x="56769" y="40767"/>
                  </a:cubicBezTo>
                  <a:cubicBezTo>
                    <a:pt x="56674" y="40767"/>
                    <a:pt x="42006" y="26956"/>
                    <a:pt x="56769" y="4076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5" name="Google Shape;945;p53"/>
            <p:cNvSpPr/>
            <p:nvPr/>
          </p:nvSpPr>
          <p:spPr>
            <a:xfrm>
              <a:off x="7585225" y="2901267"/>
              <a:ext cx="142875" cy="95250"/>
            </a:xfrm>
            <a:custGeom>
              <a:rect b="b" l="l" r="r" t="t"/>
              <a:pathLst>
                <a:path extrusionOk="0" h="95250" w="142875">
                  <a:moveTo>
                    <a:pt x="122492" y="13287"/>
                  </a:moveTo>
                  <a:cubicBezTo>
                    <a:pt x="131540" y="35385"/>
                    <a:pt x="137636" y="58626"/>
                    <a:pt x="142113" y="82058"/>
                  </a:cubicBezTo>
                  <a:cubicBezTo>
                    <a:pt x="98108" y="92250"/>
                    <a:pt x="51149" y="92250"/>
                    <a:pt x="7144" y="82058"/>
                  </a:cubicBezTo>
                  <a:cubicBezTo>
                    <a:pt x="11621" y="58626"/>
                    <a:pt x="17717" y="35385"/>
                    <a:pt x="26765" y="13287"/>
                  </a:cubicBezTo>
                  <a:cubicBezTo>
                    <a:pt x="58008" y="5096"/>
                    <a:pt x="91250" y="5096"/>
                    <a:pt x="122492" y="13287"/>
                  </a:cubicBezTo>
                  <a:cubicBezTo>
                    <a:pt x="122873" y="14145"/>
                    <a:pt x="106966" y="9192"/>
                    <a:pt x="122492" y="1328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6" name="Google Shape;946;p53"/>
            <p:cNvSpPr/>
            <p:nvPr/>
          </p:nvSpPr>
          <p:spPr>
            <a:xfrm>
              <a:off x="7522931" y="2919031"/>
              <a:ext cx="57150" cy="57150"/>
            </a:xfrm>
            <a:custGeom>
              <a:rect b="b" l="l" r="r" t="t"/>
              <a:pathLst>
                <a:path extrusionOk="0" h="57150" w="57150">
                  <a:moveTo>
                    <a:pt x="56292" y="8572"/>
                  </a:moveTo>
                  <a:cubicBezTo>
                    <a:pt x="51245" y="24479"/>
                    <a:pt x="47149" y="40672"/>
                    <a:pt x="44005" y="57055"/>
                  </a:cubicBezTo>
                  <a:cubicBezTo>
                    <a:pt x="31242" y="52673"/>
                    <a:pt x="18859" y="47339"/>
                    <a:pt x="7144" y="40767"/>
                  </a:cubicBezTo>
                  <a:cubicBezTo>
                    <a:pt x="21812" y="26956"/>
                    <a:pt x="38576" y="15621"/>
                    <a:pt x="56769" y="7144"/>
                  </a:cubicBezTo>
                  <a:cubicBezTo>
                    <a:pt x="56579" y="7620"/>
                    <a:pt x="56483" y="8096"/>
                    <a:pt x="56292" y="8572"/>
                  </a:cubicBezTo>
                  <a:cubicBezTo>
                    <a:pt x="56007" y="9620"/>
                    <a:pt x="56483" y="8096"/>
                    <a:pt x="56292" y="85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7" name="Google Shape;947;p53"/>
            <p:cNvSpPr/>
            <p:nvPr/>
          </p:nvSpPr>
          <p:spPr>
            <a:xfrm>
              <a:off x="7463400" y="2972657"/>
              <a:ext cx="104775" cy="114300"/>
            </a:xfrm>
            <a:custGeom>
              <a:rect b="b" l="l" r="r" t="t"/>
              <a:pathLst>
                <a:path extrusionOk="0" h="114300" w="104775">
                  <a:moveTo>
                    <a:pt x="48292" y="7144"/>
                  </a:moveTo>
                  <a:cubicBezTo>
                    <a:pt x="64198" y="16764"/>
                    <a:pt x="81343" y="24289"/>
                    <a:pt x="99060" y="29908"/>
                  </a:cubicBezTo>
                  <a:cubicBezTo>
                    <a:pt x="95059" y="57245"/>
                    <a:pt x="92964" y="84963"/>
                    <a:pt x="92488" y="112586"/>
                  </a:cubicBezTo>
                  <a:lnTo>
                    <a:pt x="7144" y="112586"/>
                  </a:lnTo>
                  <a:cubicBezTo>
                    <a:pt x="9716" y="74009"/>
                    <a:pt x="24098" y="37338"/>
                    <a:pt x="48292" y="7144"/>
                  </a:cubicBezTo>
                  <a:cubicBezTo>
                    <a:pt x="48483" y="7239"/>
                    <a:pt x="24098" y="37338"/>
                    <a:pt x="4829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8" name="Google Shape;948;p53"/>
            <p:cNvSpPr/>
            <p:nvPr/>
          </p:nvSpPr>
          <p:spPr>
            <a:xfrm>
              <a:off x="7463209" y="3104102"/>
              <a:ext cx="104775" cy="114300"/>
            </a:xfrm>
            <a:custGeom>
              <a:rect b="b" l="l" r="r" t="t"/>
              <a:pathLst>
                <a:path extrusionOk="0" h="114300" w="104775">
                  <a:moveTo>
                    <a:pt x="92583" y="7144"/>
                  </a:moveTo>
                  <a:cubicBezTo>
                    <a:pt x="93059" y="34766"/>
                    <a:pt x="95155" y="62484"/>
                    <a:pt x="99156" y="89821"/>
                  </a:cubicBezTo>
                  <a:cubicBezTo>
                    <a:pt x="81534" y="95536"/>
                    <a:pt x="64294" y="102965"/>
                    <a:pt x="48387" y="112586"/>
                  </a:cubicBezTo>
                  <a:cubicBezTo>
                    <a:pt x="24194" y="82391"/>
                    <a:pt x="9811" y="45625"/>
                    <a:pt x="7144" y="7144"/>
                  </a:cubicBezTo>
                  <a:lnTo>
                    <a:pt x="92583"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49" name="Google Shape;949;p53"/>
            <p:cNvSpPr/>
            <p:nvPr/>
          </p:nvSpPr>
          <p:spPr>
            <a:xfrm>
              <a:off x="7522931" y="3213354"/>
              <a:ext cx="57150" cy="57150"/>
            </a:xfrm>
            <a:custGeom>
              <a:rect b="b" l="l" r="r" t="t"/>
              <a:pathLst>
                <a:path extrusionOk="0" h="57150" w="57150">
                  <a:moveTo>
                    <a:pt x="7144" y="23432"/>
                  </a:moveTo>
                  <a:cubicBezTo>
                    <a:pt x="18859" y="16859"/>
                    <a:pt x="31242" y="11430"/>
                    <a:pt x="44005" y="7144"/>
                  </a:cubicBezTo>
                  <a:cubicBezTo>
                    <a:pt x="47339" y="24003"/>
                    <a:pt x="51435" y="40767"/>
                    <a:pt x="56769" y="57055"/>
                  </a:cubicBezTo>
                  <a:cubicBezTo>
                    <a:pt x="38576" y="48578"/>
                    <a:pt x="21812" y="37243"/>
                    <a:pt x="7144" y="23432"/>
                  </a:cubicBezTo>
                  <a:cubicBezTo>
                    <a:pt x="7239" y="23336"/>
                    <a:pt x="21812" y="37243"/>
                    <a:pt x="7144" y="23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0" name="Google Shape;950;p53"/>
            <p:cNvSpPr/>
            <p:nvPr/>
          </p:nvSpPr>
          <p:spPr>
            <a:xfrm>
              <a:off x="7585225" y="3198471"/>
              <a:ext cx="142875" cy="95250"/>
            </a:xfrm>
            <a:custGeom>
              <a:rect b="b" l="l" r="r" t="t"/>
              <a:pathLst>
                <a:path extrusionOk="0" h="95250" w="142875">
                  <a:moveTo>
                    <a:pt x="26765" y="83558"/>
                  </a:moveTo>
                  <a:cubicBezTo>
                    <a:pt x="17717" y="61460"/>
                    <a:pt x="11621" y="38219"/>
                    <a:pt x="7144" y="14788"/>
                  </a:cubicBezTo>
                  <a:cubicBezTo>
                    <a:pt x="51149" y="4596"/>
                    <a:pt x="98108" y="4596"/>
                    <a:pt x="142113" y="14788"/>
                  </a:cubicBezTo>
                  <a:cubicBezTo>
                    <a:pt x="137636" y="38219"/>
                    <a:pt x="131540" y="61460"/>
                    <a:pt x="122492" y="83558"/>
                  </a:cubicBezTo>
                  <a:cubicBezTo>
                    <a:pt x="91250" y="91654"/>
                    <a:pt x="58008" y="91654"/>
                    <a:pt x="26765" y="83558"/>
                  </a:cubicBezTo>
                  <a:cubicBezTo>
                    <a:pt x="26384" y="82701"/>
                    <a:pt x="42386" y="87559"/>
                    <a:pt x="26765" y="835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1" name="Google Shape;951;p53"/>
            <p:cNvSpPr/>
            <p:nvPr/>
          </p:nvSpPr>
          <p:spPr>
            <a:xfrm>
              <a:off x="7732862" y="3213258"/>
              <a:ext cx="57150" cy="57150"/>
            </a:xfrm>
            <a:custGeom>
              <a:rect b="b" l="l" r="r" t="t"/>
              <a:pathLst>
                <a:path extrusionOk="0" h="57150" w="57150">
                  <a:moveTo>
                    <a:pt x="7620" y="55626"/>
                  </a:moveTo>
                  <a:cubicBezTo>
                    <a:pt x="12668" y="39719"/>
                    <a:pt x="16764" y="23527"/>
                    <a:pt x="19908" y="7144"/>
                  </a:cubicBezTo>
                  <a:cubicBezTo>
                    <a:pt x="32671" y="11525"/>
                    <a:pt x="45054" y="16859"/>
                    <a:pt x="56769" y="23431"/>
                  </a:cubicBezTo>
                  <a:cubicBezTo>
                    <a:pt x="42101" y="37243"/>
                    <a:pt x="25337" y="48577"/>
                    <a:pt x="7144" y="57055"/>
                  </a:cubicBezTo>
                  <a:cubicBezTo>
                    <a:pt x="7334" y="56674"/>
                    <a:pt x="7525" y="56197"/>
                    <a:pt x="7620" y="55626"/>
                  </a:cubicBezTo>
                  <a:cubicBezTo>
                    <a:pt x="8001" y="54673"/>
                    <a:pt x="7525" y="56197"/>
                    <a:pt x="7620" y="556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2" name="Google Shape;952;p53"/>
            <p:cNvSpPr/>
            <p:nvPr/>
          </p:nvSpPr>
          <p:spPr>
            <a:xfrm>
              <a:off x="7750102" y="3104197"/>
              <a:ext cx="104775" cy="114300"/>
            </a:xfrm>
            <a:custGeom>
              <a:rect b="b" l="l" r="r" t="t"/>
              <a:pathLst>
                <a:path extrusionOk="0" h="114300" w="104775">
                  <a:moveTo>
                    <a:pt x="57912" y="112586"/>
                  </a:moveTo>
                  <a:cubicBezTo>
                    <a:pt x="42006" y="102965"/>
                    <a:pt x="24861" y="95536"/>
                    <a:pt x="7144" y="89821"/>
                  </a:cubicBezTo>
                  <a:cubicBezTo>
                    <a:pt x="11145" y="62484"/>
                    <a:pt x="13240" y="34766"/>
                    <a:pt x="13716" y="7144"/>
                  </a:cubicBezTo>
                  <a:lnTo>
                    <a:pt x="99060" y="7144"/>
                  </a:lnTo>
                  <a:cubicBezTo>
                    <a:pt x="96488" y="45625"/>
                    <a:pt x="82105" y="82391"/>
                    <a:pt x="57912" y="112586"/>
                  </a:cubicBezTo>
                  <a:cubicBezTo>
                    <a:pt x="57721" y="112395"/>
                    <a:pt x="82105" y="82391"/>
                    <a:pt x="57912" y="1125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53" name="Google Shape;953;p53"/>
          <p:cNvGrpSpPr/>
          <p:nvPr/>
        </p:nvGrpSpPr>
        <p:grpSpPr>
          <a:xfrm>
            <a:off x="5596286" y="3672321"/>
            <a:ext cx="292894" cy="292894"/>
            <a:chOff x="7461714" y="4896428"/>
            <a:chExt cx="390525" cy="390525"/>
          </a:xfrm>
        </p:grpSpPr>
        <p:sp>
          <p:nvSpPr>
            <p:cNvPr id="954" name="Google Shape;954;p53"/>
            <p:cNvSpPr/>
            <p:nvPr/>
          </p:nvSpPr>
          <p:spPr>
            <a:xfrm>
              <a:off x="7461714" y="4896428"/>
              <a:ext cx="390525" cy="390525"/>
            </a:xfrm>
            <a:custGeom>
              <a:rect b="b" l="l" r="r" t="t"/>
              <a:pathLst>
                <a:path extrusionOk="0" h="390525" w="390525">
                  <a:moveTo>
                    <a:pt x="386972" y="175062"/>
                  </a:moveTo>
                  <a:lnTo>
                    <a:pt x="386972" y="175062"/>
                  </a:lnTo>
                  <a:cubicBezTo>
                    <a:pt x="386305" y="169157"/>
                    <a:pt x="383257" y="163727"/>
                    <a:pt x="378590" y="160108"/>
                  </a:cubicBezTo>
                  <a:lnTo>
                    <a:pt x="356968" y="143249"/>
                  </a:lnTo>
                  <a:lnTo>
                    <a:pt x="365065" y="116484"/>
                  </a:lnTo>
                  <a:cubicBezTo>
                    <a:pt x="366779" y="110768"/>
                    <a:pt x="366112" y="104482"/>
                    <a:pt x="363064" y="99338"/>
                  </a:cubicBezTo>
                  <a:cubicBezTo>
                    <a:pt x="360112" y="94195"/>
                    <a:pt x="355063" y="90385"/>
                    <a:pt x="349158" y="89051"/>
                  </a:cubicBezTo>
                  <a:lnTo>
                    <a:pt x="322012" y="82670"/>
                  </a:lnTo>
                  <a:lnTo>
                    <a:pt x="318583" y="54952"/>
                  </a:lnTo>
                  <a:cubicBezTo>
                    <a:pt x="317821" y="49046"/>
                    <a:pt x="314677" y="43617"/>
                    <a:pt x="309819" y="40093"/>
                  </a:cubicBezTo>
                  <a:cubicBezTo>
                    <a:pt x="304962" y="36569"/>
                    <a:pt x="298866" y="35235"/>
                    <a:pt x="292960" y="36378"/>
                  </a:cubicBezTo>
                  <a:lnTo>
                    <a:pt x="265528" y="41617"/>
                  </a:lnTo>
                  <a:lnTo>
                    <a:pt x="251050" y="17709"/>
                  </a:lnTo>
                  <a:cubicBezTo>
                    <a:pt x="245335" y="8184"/>
                    <a:pt x="233238" y="4565"/>
                    <a:pt x="222951" y="9327"/>
                  </a:cubicBezTo>
                  <a:cubicBezTo>
                    <a:pt x="222190" y="9613"/>
                    <a:pt x="221523" y="10089"/>
                    <a:pt x="220951" y="10470"/>
                  </a:cubicBezTo>
                  <a:lnTo>
                    <a:pt x="197139" y="27044"/>
                  </a:lnTo>
                  <a:lnTo>
                    <a:pt x="174183" y="11042"/>
                  </a:lnTo>
                  <a:cubicBezTo>
                    <a:pt x="169325" y="7613"/>
                    <a:pt x="163135" y="6375"/>
                    <a:pt x="157229" y="7613"/>
                  </a:cubicBezTo>
                  <a:cubicBezTo>
                    <a:pt x="151418" y="8851"/>
                    <a:pt x="146275" y="12470"/>
                    <a:pt x="143132" y="17614"/>
                  </a:cubicBezTo>
                  <a:lnTo>
                    <a:pt x="128654" y="41522"/>
                  </a:lnTo>
                  <a:lnTo>
                    <a:pt x="101222" y="36283"/>
                  </a:lnTo>
                  <a:cubicBezTo>
                    <a:pt x="95317" y="35140"/>
                    <a:pt x="89221" y="36569"/>
                    <a:pt x="84363" y="39998"/>
                  </a:cubicBezTo>
                  <a:cubicBezTo>
                    <a:pt x="79505" y="43522"/>
                    <a:pt x="76362" y="48951"/>
                    <a:pt x="75600" y="54857"/>
                  </a:cubicBezTo>
                  <a:lnTo>
                    <a:pt x="72171" y="82575"/>
                  </a:lnTo>
                  <a:lnTo>
                    <a:pt x="43405" y="89242"/>
                  </a:lnTo>
                  <a:lnTo>
                    <a:pt x="42072" y="89718"/>
                  </a:lnTo>
                  <a:lnTo>
                    <a:pt x="41595" y="89909"/>
                  </a:lnTo>
                  <a:cubicBezTo>
                    <a:pt x="31118" y="94481"/>
                    <a:pt x="25879" y="105625"/>
                    <a:pt x="29213" y="116293"/>
                  </a:cubicBezTo>
                  <a:lnTo>
                    <a:pt x="37309" y="143058"/>
                  </a:lnTo>
                  <a:lnTo>
                    <a:pt x="14735" y="160584"/>
                  </a:lnTo>
                  <a:lnTo>
                    <a:pt x="13401" y="161727"/>
                  </a:lnTo>
                  <a:lnTo>
                    <a:pt x="13020" y="162108"/>
                  </a:lnTo>
                  <a:cubicBezTo>
                    <a:pt x="5496" y="170395"/>
                    <a:pt x="5115" y="182873"/>
                    <a:pt x="12354" y="191255"/>
                  </a:cubicBezTo>
                  <a:lnTo>
                    <a:pt x="29975" y="212400"/>
                  </a:lnTo>
                  <a:lnTo>
                    <a:pt x="15687" y="238308"/>
                  </a:lnTo>
                  <a:lnTo>
                    <a:pt x="15116" y="239642"/>
                  </a:lnTo>
                  <a:lnTo>
                    <a:pt x="14926" y="240118"/>
                  </a:lnTo>
                  <a:cubicBezTo>
                    <a:pt x="11401" y="250786"/>
                    <a:pt x="16259" y="262311"/>
                    <a:pt x="26260" y="267074"/>
                  </a:cubicBezTo>
                  <a:lnTo>
                    <a:pt x="51501" y="278885"/>
                  </a:lnTo>
                  <a:lnTo>
                    <a:pt x="49120" y="306698"/>
                  </a:lnTo>
                  <a:cubicBezTo>
                    <a:pt x="48644" y="312699"/>
                    <a:pt x="50644" y="318604"/>
                    <a:pt x="54645" y="323081"/>
                  </a:cubicBezTo>
                  <a:cubicBezTo>
                    <a:pt x="58645" y="327558"/>
                    <a:pt x="64360" y="330129"/>
                    <a:pt x="70361" y="330225"/>
                  </a:cubicBezTo>
                  <a:lnTo>
                    <a:pt x="98269" y="330796"/>
                  </a:lnTo>
                  <a:lnTo>
                    <a:pt x="107413" y="357180"/>
                  </a:lnTo>
                  <a:cubicBezTo>
                    <a:pt x="109413" y="362800"/>
                    <a:pt x="113604" y="367467"/>
                    <a:pt x="119129" y="369849"/>
                  </a:cubicBezTo>
                  <a:cubicBezTo>
                    <a:pt x="124558" y="372325"/>
                    <a:pt x="130845" y="372325"/>
                    <a:pt x="136369" y="370039"/>
                  </a:cubicBezTo>
                  <a:lnTo>
                    <a:pt x="162087" y="359180"/>
                  </a:lnTo>
                  <a:lnTo>
                    <a:pt x="182280" y="380707"/>
                  </a:lnTo>
                  <a:lnTo>
                    <a:pt x="183328" y="381660"/>
                  </a:lnTo>
                  <a:lnTo>
                    <a:pt x="183708" y="381945"/>
                  </a:lnTo>
                  <a:cubicBezTo>
                    <a:pt x="187709" y="384898"/>
                    <a:pt x="192376" y="386327"/>
                    <a:pt x="196948" y="386327"/>
                  </a:cubicBezTo>
                  <a:cubicBezTo>
                    <a:pt x="202758" y="386327"/>
                    <a:pt x="208568" y="384041"/>
                    <a:pt x="212759" y="379469"/>
                  </a:cubicBezTo>
                  <a:lnTo>
                    <a:pt x="231809" y="359085"/>
                  </a:lnTo>
                  <a:lnTo>
                    <a:pt x="257527" y="369944"/>
                  </a:lnTo>
                  <a:cubicBezTo>
                    <a:pt x="263052" y="372230"/>
                    <a:pt x="269338" y="372230"/>
                    <a:pt x="274767" y="369753"/>
                  </a:cubicBezTo>
                  <a:cubicBezTo>
                    <a:pt x="280197" y="367277"/>
                    <a:pt x="284483" y="362705"/>
                    <a:pt x="286483" y="357085"/>
                  </a:cubicBezTo>
                  <a:lnTo>
                    <a:pt x="295627" y="330701"/>
                  </a:lnTo>
                  <a:lnTo>
                    <a:pt x="325155" y="330129"/>
                  </a:lnTo>
                  <a:lnTo>
                    <a:pt x="326583" y="329939"/>
                  </a:lnTo>
                  <a:lnTo>
                    <a:pt x="327059" y="329843"/>
                  </a:lnTo>
                  <a:cubicBezTo>
                    <a:pt x="338109" y="327558"/>
                    <a:pt x="345633" y="317556"/>
                    <a:pt x="344776" y="306602"/>
                  </a:cubicBezTo>
                  <a:lnTo>
                    <a:pt x="342395" y="278789"/>
                  </a:lnTo>
                  <a:lnTo>
                    <a:pt x="367636" y="266978"/>
                  </a:lnTo>
                  <a:cubicBezTo>
                    <a:pt x="373065" y="264407"/>
                    <a:pt x="377161" y="259739"/>
                    <a:pt x="379066" y="254025"/>
                  </a:cubicBezTo>
                  <a:cubicBezTo>
                    <a:pt x="380876" y="248309"/>
                    <a:pt x="380304" y="242118"/>
                    <a:pt x="377447" y="236879"/>
                  </a:cubicBezTo>
                  <a:lnTo>
                    <a:pt x="363921" y="212305"/>
                  </a:lnTo>
                  <a:lnTo>
                    <a:pt x="381543" y="191159"/>
                  </a:lnTo>
                  <a:cubicBezTo>
                    <a:pt x="385734" y="186968"/>
                    <a:pt x="387639" y="180968"/>
                    <a:pt x="386972" y="175062"/>
                  </a:cubicBezTo>
                  <a:close/>
                  <a:moveTo>
                    <a:pt x="198567" y="291553"/>
                  </a:moveTo>
                  <a:cubicBezTo>
                    <a:pt x="146466" y="291553"/>
                    <a:pt x="103984" y="249167"/>
                    <a:pt x="103984" y="196970"/>
                  </a:cubicBezTo>
                  <a:cubicBezTo>
                    <a:pt x="103984" y="144868"/>
                    <a:pt x="146371" y="102386"/>
                    <a:pt x="198567" y="102386"/>
                  </a:cubicBezTo>
                  <a:cubicBezTo>
                    <a:pt x="250669" y="102386"/>
                    <a:pt x="293151" y="144773"/>
                    <a:pt x="293151" y="196970"/>
                  </a:cubicBezTo>
                  <a:cubicBezTo>
                    <a:pt x="293056" y="249071"/>
                    <a:pt x="250669" y="291553"/>
                    <a:pt x="198567" y="29155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5" name="Google Shape;955;p53"/>
            <p:cNvSpPr/>
            <p:nvPr/>
          </p:nvSpPr>
          <p:spPr>
            <a:xfrm>
              <a:off x="7580843" y="5013959"/>
              <a:ext cx="152400" cy="152400"/>
            </a:xfrm>
            <a:custGeom>
              <a:rect b="b" l="l" r="r" t="t"/>
              <a:pathLst>
                <a:path extrusionOk="0" h="152400" w="152400">
                  <a:moveTo>
                    <a:pt x="79438" y="7144"/>
                  </a:moveTo>
                  <a:cubicBezTo>
                    <a:pt x="39624" y="7144"/>
                    <a:pt x="7144" y="39529"/>
                    <a:pt x="7144" y="79438"/>
                  </a:cubicBezTo>
                  <a:cubicBezTo>
                    <a:pt x="7144" y="119253"/>
                    <a:pt x="39528" y="151733"/>
                    <a:pt x="79438" y="151733"/>
                  </a:cubicBezTo>
                  <a:cubicBezTo>
                    <a:pt x="119253" y="151733"/>
                    <a:pt x="151733" y="119348"/>
                    <a:pt x="151733" y="79438"/>
                  </a:cubicBezTo>
                  <a:cubicBezTo>
                    <a:pt x="151733" y="39624"/>
                    <a:pt x="119253" y="7144"/>
                    <a:pt x="79438" y="7144"/>
                  </a:cubicBezTo>
                  <a:close/>
                  <a:moveTo>
                    <a:pt x="122301" y="65818"/>
                  </a:moveTo>
                  <a:lnTo>
                    <a:pt x="70485" y="117634"/>
                  </a:lnTo>
                  <a:cubicBezTo>
                    <a:pt x="68294" y="119825"/>
                    <a:pt x="65437" y="120872"/>
                    <a:pt x="62579" y="120872"/>
                  </a:cubicBezTo>
                  <a:cubicBezTo>
                    <a:pt x="59721" y="120872"/>
                    <a:pt x="56864" y="119825"/>
                    <a:pt x="54673" y="117634"/>
                  </a:cubicBezTo>
                  <a:lnTo>
                    <a:pt x="34861" y="97822"/>
                  </a:lnTo>
                  <a:cubicBezTo>
                    <a:pt x="30480" y="93440"/>
                    <a:pt x="30480" y="86392"/>
                    <a:pt x="34861" y="82105"/>
                  </a:cubicBezTo>
                  <a:cubicBezTo>
                    <a:pt x="39243" y="77724"/>
                    <a:pt x="46291" y="77724"/>
                    <a:pt x="50578" y="82105"/>
                  </a:cubicBezTo>
                  <a:lnTo>
                    <a:pt x="62484" y="94012"/>
                  </a:lnTo>
                  <a:lnTo>
                    <a:pt x="106394" y="50102"/>
                  </a:lnTo>
                  <a:cubicBezTo>
                    <a:pt x="110776" y="45720"/>
                    <a:pt x="117824" y="45720"/>
                    <a:pt x="122111" y="50102"/>
                  </a:cubicBezTo>
                  <a:cubicBezTo>
                    <a:pt x="126682" y="54388"/>
                    <a:pt x="126682" y="61436"/>
                    <a:pt x="122301" y="658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56" name="Google Shape;956;p53"/>
          <p:cNvGrpSpPr/>
          <p:nvPr/>
        </p:nvGrpSpPr>
        <p:grpSpPr>
          <a:xfrm>
            <a:off x="2069752" y="4173450"/>
            <a:ext cx="294180" cy="294179"/>
            <a:chOff x="2759669" y="5564600"/>
            <a:chExt cx="392240" cy="392239"/>
          </a:xfrm>
        </p:grpSpPr>
        <p:sp>
          <p:nvSpPr>
            <p:cNvPr id="957" name="Google Shape;957;p53"/>
            <p:cNvSpPr/>
            <p:nvPr/>
          </p:nvSpPr>
          <p:spPr>
            <a:xfrm>
              <a:off x="2827297" y="5664041"/>
              <a:ext cx="257175" cy="228600"/>
            </a:xfrm>
            <a:custGeom>
              <a:rect b="b" l="l" r="r" t="t"/>
              <a:pathLst>
                <a:path extrusionOk="0" h="228600" w="257175">
                  <a:moveTo>
                    <a:pt x="185452" y="7144"/>
                  </a:moveTo>
                  <a:cubicBezTo>
                    <a:pt x="156877" y="7144"/>
                    <a:pt x="139541" y="25241"/>
                    <a:pt x="129730" y="41243"/>
                  </a:cubicBezTo>
                  <a:cubicBezTo>
                    <a:pt x="119920" y="25146"/>
                    <a:pt x="102584" y="7144"/>
                    <a:pt x="74009" y="7144"/>
                  </a:cubicBezTo>
                  <a:cubicBezTo>
                    <a:pt x="35909" y="7144"/>
                    <a:pt x="7144" y="38957"/>
                    <a:pt x="7144" y="81153"/>
                  </a:cubicBezTo>
                  <a:cubicBezTo>
                    <a:pt x="7144" y="134969"/>
                    <a:pt x="59150" y="170402"/>
                    <a:pt x="122301" y="227171"/>
                  </a:cubicBezTo>
                  <a:cubicBezTo>
                    <a:pt x="124396" y="229076"/>
                    <a:pt x="127063" y="230029"/>
                    <a:pt x="129730" y="230029"/>
                  </a:cubicBezTo>
                  <a:cubicBezTo>
                    <a:pt x="132397" y="230029"/>
                    <a:pt x="135064" y="229076"/>
                    <a:pt x="137160" y="227171"/>
                  </a:cubicBezTo>
                  <a:cubicBezTo>
                    <a:pt x="202406" y="168402"/>
                    <a:pt x="252317" y="134683"/>
                    <a:pt x="252317" y="81153"/>
                  </a:cubicBezTo>
                  <a:cubicBezTo>
                    <a:pt x="252317" y="38957"/>
                    <a:pt x="223552" y="7144"/>
                    <a:pt x="18545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8" name="Google Shape;958;p53"/>
            <p:cNvSpPr/>
            <p:nvPr/>
          </p:nvSpPr>
          <p:spPr>
            <a:xfrm>
              <a:off x="3094759" y="5743670"/>
              <a:ext cx="57150" cy="28575"/>
            </a:xfrm>
            <a:custGeom>
              <a:rect b="b" l="l" r="r" t="t"/>
              <a:pathLst>
                <a:path extrusionOk="0" h="28575" w="57150">
                  <a:moveTo>
                    <a:pt x="41339" y="7144"/>
                  </a:moveTo>
                  <a:lnTo>
                    <a:pt x="18288" y="7144"/>
                  </a:lnTo>
                  <a:cubicBezTo>
                    <a:pt x="12097" y="7144"/>
                    <a:pt x="7144" y="12097"/>
                    <a:pt x="7144" y="18288"/>
                  </a:cubicBezTo>
                  <a:cubicBezTo>
                    <a:pt x="7144" y="24479"/>
                    <a:pt x="12097" y="29432"/>
                    <a:pt x="18288" y="29432"/>
                  </a:cubicBezTo>
                  <a:lnTo>
                    <a:pt x="41339" y="29432"/>
                  </a:lnTo>
                  <a:cubicBezTo>
                    <a:pt x="47530" y="29432"/>
                    <a:pt x="52483" y="24479"/>
                    <a:pt x="52483" y="18288"/>
                  </a:cubicBezTo>
                  <a:cubicBezTo>
                    <a:pt x="52483" y="12097"/>
                    <a:pt x="47435" y="7144"/>
                    <a:pt x="4133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59" name="Google Shape;959;p53"/>
            <p:cNvSpPr/>
            <p:nvPr/>
          </p:nvSpPr>
          <p:spPr>
            <a:xfrm>
              <a:off x="2759669" y="5743670"/>
              <a:ext cx="57150" cy="28575"/>
            </a:xfrm>
            <a:custGeom>
              <a:rect b="b" l="l" r="r" t="t"/>
              <a:pathLst>
                <a:path extrusionOk="0" h="28575" w="57150">
                  <a:moveTo>
                    <a:pt x="41338" y="7144"/>
                  </a:moveTo>
                  <a:lnTo>
                    <a:pt x="18288" y="7144"/>
                  </a:lnTo>
                  <a:cubicBezTo>
                    <a:pt x="12097" y="7144"/>
                    <a:pt x="7144" y="12097"/>
                    <a:pt x="7144" y="18288"/>
                  </a:cubicBezTo>
                  <a:cubicBezTo>
                    <a:pt x="7144" y="24479"/>
                    <a:pt x="12097" y="29432"/>
                    <a:pt x="18288" y="29432"/>
                  </a:cubicBezTo>
                  <a:lnTo>
                    <a:pt x="41338" y="29432"/>
                  </a:lnTo>
                  <a:cubicBezTo>
                    <a:pt x="47530" y="29432"/>
                    <a:pt x="52483" y="24479"/>
                    <a:pt x="52483" y="18288"/>
                  </a:cubicBezTo>
                  <a:cubicBezTo>
                    <a:pt x="52483" y="12097"/>
                    <a:pt x="47434" y="7144"/>
                    <a:pt x="4133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0" name="Google Shape;960;p53"/>
            <p:cNvSpPr/>
            <p:nvPr/>
          </p:nvSpPr>
          <p:spPr>
            <a:xfrm>
              <a:off x="3049086" y="5617583"/>
              <a:ext cx="47625" cy="47625"/>
            </a:xfrm>
            <a:custGeom>
              <a:rect b="b" l="l" r="r" t="t"/>
              <a:pathLst>
                <a:path extrusionOk="0" h="47625" w="47625">
                  <a:moveTo>
                    <a:pt x="26146" y="10358"/>
                  </a:moveTo>
                  <a:lnTo>
                    <a:pt x="10430" y="26075"/>
                  </a:lnTo>
                  <a:cubicBezTo>
                    <a:pt x="6048" y="30456"/>
                    <a:pt x="6048" y="37505"/>
                    <a:pt x="10430" y="41791"/>
                  </a:cubicBezTo>
                  <a:cubicBezTo>
                    <a:pt x="14811" y="46172"/>
                    <a:pt x="21860" y="46172"/>
                    <a:pt x="26146" y="41791"/>
                  </a:cubicBezTo>
                  <a:lnTo>
                    <a:pt x="41862" y="26075"/>
                  </a:lnTo>
                  <a:cubicBezTo>
                    <a:pt x="46244" y="21693"/>
                    <a:pt x="46244" y="14645"/>
                    <a:pt x="41862" y="10358"/>
                  </a:cubicBezTo>
                  <a:cubicBezTo>
                    <a:pt x="37576" y="6072"/>
                    <a:pt x="30528" y="6072"/>
                    <a:pt x="26146" y="103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1" name="Google Shape;961;p53"/>
            <p:cNvSpPr/>
            <p:nvPr/>
          </p:nvSpPr>
          <p:spPr>
            <a:xfrm>
              <a:off x="2812676" y="5853993"/>
              <a:ext cx="47625" cy="47625"/>
            </a:xfrm>
            <a:custGeom>
              <a:rect b="b" l="l" r="r" t="t"/>
              <a:pathLst>
                <a:path extrusionOk="0" h="47625" w="47625">
                  <a:moveTo>
                    <a:pt x="26146" y="10359"/>
                  </a:moveTo>
                  <a:lnTo>
                    <a:pt x="10430" y="26075"/>
                  </a:lnTo>
                  <a:cubicBezTo>
                    <a:pt x="6048" y="30456"/>
                    <a:pt x="6048" y="37505"/>
                    <a:pt x="10430" y="41791"/>
                  </a:cubicBezTo>
                  <a:cubicBezTo>
                    <a:pt x="14811" y="46077"/>
                    <a:pt x="21860" y="46173"/>
                    <a:pt x="26146" y="41791"/>
                  </a:cubicBezTo>
                  <a:lnTo>
                    <a:pt x="41862" y="26075"/>
                  </a:lnTo>
                  <a:cubicBezTo>
                    <a:pt x="46244" y="21693"/>
                    <a:pt x="46244" y="14645"/>
                    <a:pt x="41862" y="10359"/>
                  </a:cubicBezTo>
                  <a:cubicBezTo>
                    <a:pt x="37576" y="6072"/>
                    <a:pt x="30528" y="6072"/>
                    <a:pt x="26146" y="103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2" name="Google Shape;962;p53"/>
            <p:cNvSpPr/>
            <p:nvPr/>
          </p:nvSpPr>
          <p:spPr>
            <a:xfrm>
              <a:off x="2812581" y="5617583"/>
              <a:ext cx="47625" cy="47625"/>
            </a:xfrm>
            <a:custGeom>
              <a:rect b="b" l="l" r="r" t="t"/>
              <a:pathLst>
                <a:path extrusionOk="0" h="47625" w="47625">
                  <a:moveTo>
                    <a:pt x="10430" y="10358"/>
                  </a:moveTo>
                  <a:cubicBezTo>
                    <a:pt x="6048" y="14740"/>
                    <a:pt x="6048" y="21788"/>
                    <a:pt x="10430" y="26075"/>
                  </a:cubicBezTo>
                  <a:lnTo>
                    <a:pt x="26146" y="41791"/>
                  </a:lnTo>
                  <a:cubicBezTo>
                    <a:pt x="30528" y="46172"/>
                    <a:pt x="37576" y="46172"/>
                    <a:pt x="41862" y="41791"/>
                  </a:cubicBezTo>
                  <a:cubicBezTo>
                    <a:pt x="46244" y="37410"/>
                    <a:pt x="46244" y="30361"/>
                    <a:pt x="41862" y="26075"/>
                  </a:cubicBezTo>
                  <a:lnTo>
                    <a:pt x="26146" y="10358"/>
                  </a:lnTo>
                  <a:cubicBezTo>
                    <a:pt x="21860" y="6072"/>
                    <a:pt x="14811" y="6072"/>
                    <a:pt x="10430" y="103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3" name="Google Shape;963;p53"/>
            <p:cNvSpPr/>
            <p:nvPr/>
          </p:nvSpPr>
          <p:spPr>
            <a:xfrm>
              <a:off x="3049086" y="5853921"/>
              <a:ext cx="47625" cy="47625"/>
            </a:xfrm>
            <a:custGeom>
              <a:rect b="b" l="l" r="r" t="t"/>
              <a:pathLst>
                <a:path extrusionOk="0" h="47625" w="47625">
                  <a:moveTo>
                    <a:pt x="26146" y="10430"/>
                  </a:moveTo>
                  <a:cubicBezTo>
                    <a:pt x="21765" y="6048"/>
                    <a:pt x="14716" y="6048"/>
                    <a:pt x="10430" y="10430"/>
                  </a:cubicBezTo>
                  <a:cubicBezTo>
                    <a:pt x="6048" y="14812"/>
                    <a:pt x="6048" y="21860"/>
                    <a:pt x="10430" y="26147"/>
                  </a:cubicBezTo>
                  <a:lnTo>
                    <a:pt x="26146" y="41862"/>
                  </a:lnTo>
                  <a:cubicBezTo>
                    <a:pt x="30528" y="46244"/>
                    <a:pt x="37576" y="46244"/>
                    <a:pt x="41862" y="41862"/>
                  </a:cubicBezTo>
                  <a:cubicBezTo>
                    <a:pt x="46244" y="37481"/>
                    <a:pt x="46244" y="30433"/>
                    <a:pt x="41862" y="26147"/>
                  </a:cubicBezTo>
                  <a:lnTo>
                    <a:pt x="26146" y="104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4" name="Google Shape;964;p53"/>
            <p:cNvSpPr/>
            <p:nvPr/>
          </p:nvSpPr>
          <p:spPr>
            <a:xfrm>
              <a:off x="2938739" y="5564600"/>
              <a:ext cx="28575" cy="57150"/>
            </a:xfrm>
            <a:custGeom>
              <a:rect b="b" l="l" r="r" t="t"/>
              <a:pathLst>
                <a:path extrusionOk="0" h="57150" w="28575">
                  <a:moveTo>
                    <a:pt x="29432" y="41338"/>
                  </a:moveTo>
                  <a:lnTo>
                    <a:pt x="29432" y="18288"/>
                  </a:lnTo>
                  <a:cubicBezTo>
                    <a:pt x="29432" y="12097"/>
                    <a:pt x="24479" y="7144"/>
                    <a:pt x="18288" y="7144"/>
                  </a:cubicBezTo>
                  <a:cubicBezTo>
                    <a:pt x="12097" y="7144"/>
                    <a:pt x="7144" y="12097"/>
                    <a:pt x="7144" y="18288"/>
                  </a:cubicBezTo>
                  <a:lnTo>
                    <a:pt x="7144" y="41338"/>
                  </a:lnTo>
                  <a:cubicBezTo>
                    <a:pt x="7144" y="47530"/>
                    <a:pt x="12097" y="52483"/>
                    <a:pt x="18288" y="52483"/>
                  </a:cubicBezTo>
                  <a:cubicBezTo>
                    <a:pt x="24479" y="52483"/>
                    <a:pt x="29432" y="47435"/>
                    <a:pt x="29432" y="4133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5" name="Google Shape;965;p53"/>
            <p:cNvSpPr/>
            <p:nvPr/>
          </p:nvSpPr>
          <p:spPr>
            <a:xfrm>
              <a:off x="2938739" y="5899689"/>
              <a:ext cx="28575" cy="57150"/>
            </a:xfrm>
            <a:custGeom>
              <a:rect b="b" l="l" r="r" t="t"/>
              <a:pathLst>
                <a:path extrusionOk="0" h="57150" w="28575">
                  <a:moveTo>
                    <a:pt x="18288" y="7144"/>
                  </a:moveTo>
                  <a:cubicBezTo>
                    <a:pt x="12097" y="7144"/>
                    <a:pt x="7144" y="12096"/>
                    <a:pt x="7144" y="18288"/>
                  </a:cubicBezTo>
                  <a:lnTo>
                    <a:pt x="7144" y="41338"/>
                  </a:lnTo>
                  <a:cubicBezTo>
                    <a:pt x="7144" y="47530"/>
                    <a:pt x="12097" y="52483"/>
                    <a:pt x="18288" y="52483"/>
                  </a:cubicBezTo>
                  <a:cubicBezTo>
                    <a:pt x="24479" y="52483"/>
                    <a:pt x="29432" y="47530"/>
                    <a:pt x="29432" y="41338"/>
                  </a:cubicBezTo>
                  <a:lnTo>
                    <a:pt x="29432" y="18288"/>
                  </a:lnTo>
                  <a:cubicBezTo>
                    <a:pt x="29432" y="12096"/>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66" name="Google Shape;966;p53"/>
          <p:cNvGrpSpPr/>
          <p:nvPr/>
        </p:nvGrpSpPr>
        <p:grpSpPr>
          <a:xfrm>
            <a:off x="1572904" y="3672887"/>
            <a:ext cx="289750" cy="293465"/>
            <a:chOff x="2097205" y="4897183"/>
            <a:chExt cx="386334" cy="391287"/>
          </a:xfrm>
        </p:grpSpPr>
        <p:sp>
          <p:nvSpPr>
            <p:cNvPr id="967" name="Google Shape;967;p53"/>
            <p:cNvSpPr/>
            <p:nvPr/>
          </p:nvSpPr>
          <p:spPr>
            <a:xfrm>
              <a:off x="2132734" y="4897183"/>
              <a:ext cx="314325" cy="171450"/>
            </a:xfrm>
            <a:custGeom>
              <a:rect b="b" l="l" r="r" t="t"/>
              <a:pathLst>
                <a:path extrusionOk="0" h="171450" w="314325">
                  <a:moveTo>
                    <a:pt x="316421" y="90011"/>
                  </a:moveTo>
                  <a:cubicBezTo>
                    <a:pt x="316421" y="67818"/>
                    <a:pt x="307753" y="47053"/>
                    <a:pt x="292132" y="31432"/>
                  </a:cubicBezTo>
                  <a:cubicBezTo>
                    <a:pt x="276511" y="15811"/>
                    <a:pt x="255651" y="7144"/>
                    <a:pt x="233458" y="7144"/>
                  </a:cubicBezTo>
                  <a:lnTo>
                    <a:pt x="90011" y="7144"/>
                  </a:lnTo>
                  <a:cubicBezTo>
                    <a:pt x="67818" y="7144"/>
                    <a:pt x="47054" y="15811"/>
                    <a:pt x="31433" y="31432"/>
                  </a:cubicBezTo>
                  <a:cubicBezTo>
                    <a:pt x="15812" y="47053"/>
                    <a:pt x="7144" y="67913"/>
                    <a:pt x="7144" y="90011"/>
                  </a:cubicBezTo>
                  <a:cubicBezTo>
                    <a:pt x="7144" y="144684"/>
                    <a:pt x="60293" y="187071"/>
                    <a:pt x="117539" y="168497"/>
                  </a:cubicBezTo>
                  <a:cubicBezTo>
                    <a:pt x="122968" y="166783"/>
                    <a:pt x="127826" y="163734"/>
                    <a:pt x="131826" y="159639"/>
                  </a:cubicBezTo>
                  <a:lnTo>
                    <a:pt x="142494" y="148971"/>
                  </a:lnTo>
                  <a:lnTo>
                    <a:pt x="181070" y="148971"/>
                  </a:lnTo>
                  <a:lnTo>
                    <a:pt x="191738" y="159639"/>
                  </a:lnTo>
                  <a:cubicBezTo>
                    <a:pt x="195739" y="163639"/>
                    <a:pt x="200692" y="166688"/>
                    <a:pt x="206026" y="168497"/>
                  </a:cubicBezTo>
                  <a:cubicBezTo>
                    <a:pt x="263366" y="187166"/>
                    <a:pt x="316421" y="144684"/>
                    <a:pt x="316421" y="90011"/>
                  </a:cubicBezTo>
                  <a:close/>
                  <a:moveTo>
                    <a:pt x="113633" y="100774"/>
                  </a:moveTo>
                  <a:lnTo>
                    <a:pt x="101156" y="100774"/>
                  </a:lnTo>
                  <a:lnTo>
                    <a:pt x="101156" y="113252"/>
                  </a:lnTo>
                  <a:cubicBezTo>
                    <a:pt x="101156" y="118967"/>
                    <a:pt x="96965" y="124015"/>
                    <a:pt x="91250" y="124587"/>
                  </a:cubicBezTo>
                  <a:cubicBezTo>
                    <a:pt x="84487" y="125349"/>
                    <a:pt x="78867" y="120110"/>
                    <a:pt x="78867" y="113538"/>
                  </a:cubicBezTo>
                  <a:lnTo>
                    <a:pt x="78867" y="100774"/>
                  </a:lnTo>
                  <a:lnTo>
                    <a:pt x="66389" y="100774"/>
                  </a:lnTo>
                  <a:cubicBezTo>
                    <a:pt x="60674" y="100774"/>
                    <a:pt x="55626" y="96583"/>
                    <a:pt x="55055" y="90868"/>
                  </a:cubicBezTo>
                  <a:cubicBezTo>
                    <a:pt x="54293" y="84106"/>
                    <a:pt x="59531" y="78486"/>
                    <a:pt x="66104" y="78486"/>
                  </a:cubicBezTo>
                  <a:lnTo>
                    <a:pt x="78867" y="78486"/>
                  </a:lnTo>
                  <a:lnTo>
                    <a:pt x="78867" y="66008"/>
                  </a:lnTo>
                  <a:cubicBezTo>
                    <a:pt x="78867" y="60293"/>
                    <a:pt x="83058" y="55245"/>
                    <a:pt x="88773" y="54673"/>
                  </a:cubicBezTo>
                  <a:cubicBezTo>
                    <a:pt x="95536" y="53911"/>
                    <a:pt x="101156" y="59150"/>
                    <a:pt x="101156" y="65722"/>
                  </a:cubicBezTo>
                  <a:lnTo>
                    <a:pt x="101156" y="78486"/>
                  </a:lnTo>
                  <a:lnTo>
                    <a:pt x="113919" y="78486"/>
                  </a:lnTo>
                  <a:cubicBezTo>
                    <a:pt x="120491" y="78486"/>
                    <a:pt x="125730" y="84201"/>
                    <a:pt x="124968" y="90868"/>
                  </a:cubicBezTo>
                  <a:cubicBezTo>
                    <a:pt x="124397" y="96583"/>
                    <a:pt x="119348" y="100774"/>
                    <a:pt x="113633" y="100774"/>
                  </a:cubicBezTo>
                  <a:close/>
                  <a:moveTo>
                    <a:pt x="257270" y="78772"/>
                  </a:moveTo>
                  <a:cubicBezTo>
                    <a:pt x="263462" y="78772"/>
                    <a:pt x="268415" y="83725"/>
                    <a:pt x="268415" y="89916"/>
                  </a:cubicBezTo>
                  <a:cubicBezTo>
                    <a:pt x="268415" y="96107"/>
                    <a:pt x="263462" y="101060"/>
                    <a:pt x="257270" y="101060"/>
                  </a:cubicBezTo>
                  <a:cubicBezTo>
                    <a:pt x="251079" y="101060"/>
                    <a:pt x="246126" y="96107"/>
                    <a:pt x="246126" y="89916"/>
                  </a:cubicBezTo>
                  <a:cubicBezTo>
                    <a:pt x="246126" y="83725"/>
                    <a:pt x="251174" y="78772"/>
                    <a:pt x="257270" y="78772"/>
                  </a:cubicBezTo>
                  <a:close/>
                  <a:moveTo>
                    <a:pt x="233458" y="54864"/>
                  </a:moveTo>
                  <a:cubicBezTo>
                    <a:pt x="239649" y="54864"/>
                    <a:pt x="244602" y="59817"/>
                    <a:pt x="244602" y="66008"/>
                  </a:cubicBezTo>
                  <a:cubicBezTo>
                    <a:pt x="244602" y="72199"/>
                    <a:pt x="239649" y="77152"/>
                    <a:pt x="233458" y="77152"/>
                  </a:cubicBezTo>
                  <a:cubicBezTo>
                    <a:pt x="227267" y="77152"/>
                    <a:pt x="222314" y="72199"/>
                    <a:pt x="222314" y="66008"/>
                  </a:cubicBezTo>
                  <a:cubicBezTo>
                    <a:pt x="222314" y="59912"/>
                    <a:pt x="227267" y="54864"/>
                    <a:pt x="233458" y="54864"/>
                  </a:cubicBezTo>
                  <a:close/>
                  <a:moveTo>
                    <a:pt x="209550" y="101060"/>
                  </a:moveTo>
                  <a:cubicBezTo>
                    <a:pt x="203359" y="101060"/>
                    <a:pt x="198406" y="96107"/>
                    <a:pt x="198406" y="89916"/>
                  </a:cubicBezTo>
                  <a:cubicBezTo>
                    <a:pt x="198406" y="83725"/>
                    <a:pt x="203359" y="78772"/>
                    <a:pt x="209550" y="78772"/>
                  </a:cubicBezTo>
                  <a:cubicBezTo>
                    <a:pt x="215741" y="78772"/>
                    <a:pt x="220694" y="83725"/>
                    <a:pt x="220694" y="89916"/>
                  </a:cubicBezTo>
                  <a:cubicBezTo>
                    <a:pt x="220694" y="96012"/>
                    <a:pt x="215741" y="101060"/>
                    <a:pt x="209550" y="101060"/>
                  </a:cubicBezTo>
                  <a:close/>
                  <a:moveTo>
                    <a:pt x="222314" y="113728"/>
                  </a:moveTo>
                  <a:cubicBezTo>
                    <a:pt x="222314" y="107537"/>
                    <a:pt x="227267" y="102584"/>
                    <a:pt x="233458" y="102584"/>
                  </a:cubicBezTo>
                  <a:cubicBezTo>
                    <a:pt x="239649" y="102584"/>
                    <a:pt x="244602" y="107537"/>
                    <a:pt x="244602" y="113728"/>
                  </a:cubicBezTo>
                  <a:cubicBezTo>
                    <a:pt x="244602" y="119920"/>
                    <a:pt x="239649" y="124873"/>
                    <a:pt x="233458" y="124873"/>
                  </a:cubicBezTo>
                  <a:cubicBezTo>
                    <a:pt x="227267" y="124873"/>
                    <a:pt x="222314" y="119920"/>
                    <a:pt x="222314" y="11372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8" name="Google Shape;968;p53"/>
            <p:cNvSpPr/>
            <p:nvPr/>
          </p:nvSpPr>
          <p:spPr>
            <a:xfrm>
              <a:off x="2132258" y="5088159"/>
              <a:ext cx="104775" cy="104775"/>
            </a:xfrm>
            <a:custGeom>
              <a:rect b="b" l="l" r="r" t="t"/>
              <a:pathLst>
                <a:path extrusionOk="0" h="104775" w="104775">
                  <a:moveTo>
                    <a:pt x="102584" y="54864"/>
                  </a:moveTo>
                  <a:cubicBezTo>
                    <a:pt x="102584" y="28575"/>
                    <a:pt x="81153" y="7144"/>
                    <a:pt x="54864" y="7144"/>
                  </a:cubicBezTo>
                  <a:cubicBezTo>
                    <a:pt x="28575" y="7144"/>
                    <a:pt x="7144" y="28575"/>
                    <a:pt x="7144" y="54864"/>
                  </a:cubicBezTo>
                  <a:cubicBezTo>
                    <a:pt x="7144" y="81153"/>
                    <a:pt x="28575" y="102584"/>
                    <a:pt x="54864" y="102584"/>
                  </a:cubicBezTo>
                  <a:cubicBezTo>
                    <a:pt x="81153" y="102679"/>
                    <a:pt x="102584" y="81248"/>
                    <a:pt x="102584" y="548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69" name="Google Shape;969;p53"/>
            <p:cNvSpPr/>
            <p:nvPr/>
          </p:nvSpPr>
          <p:spPr>
            <a:xfrm>
              <a:off x="2312089" y="5183695"/>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0" name="Google Shape;970;p53"/>
            <p:cNvSpPr/>
            <p:nvPr/>
          </p:nvSpPr>
          <p:spPr>
            <a:xfrm>
              <a:off x="2347142" y="5088159"/>
              <a:ext cx="104775" cy="104775"/>
            </a:xfrm>
            <a:custGeom>
              <a:rect b="b" l="l" r="r" t="t"/>
              <a:pathLst>
                <a:path extrusionOk="0" h="104775" w="104775">
                  <a:moveTo>
                    <a:pt x="54864" y="7144"/>
                  </a:moveTo>
                  <a:cubicBezTo>
                    <a:pt x="28575" y="7144"/>
                    <a:pt x="7144" y="28575"/>
                    <a:pt x="7144" y="54864"/>
                  </a:cubicBezTo>
                  <a:cubicBezTo>
                    <a:pt x="7144" y="81153"/>
                    <a:pt x="28575" y="102584"/>
                    <a:pt x="54864" y="102584"/>
                  </a:cubicBezTo>
                  <a:cubicBezTo>
                    <a:pt x="81153" y="102584"/>
                    <a:pt x="102584" y="81153"/>
                    <a:pt x="102584" y="54864"/>
                  </a:cubicBezTo>
                  <a:cubicBezTo>
                    <a:pt x="102584" y="28575"/>
                    <a:pt x="81153" y="7144"/>
                    <a:pt x="5486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1" name="Google Shape;971;p53"/>
            <p:cNvSpPr/>
            <p:nvPr/>
          </p:nvSpPr>
          <p:spPr>
            <a:xfrm>
              <a:off x="2097205" y="5183695"/>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72" name="Google Shape;972;p53"/>
          <p:cNvGrpSpPr/>
          <p:nvPr/>
        </p:nvGrpSpPr>
        <p:grpSpPr>
          <a:xfrm>
            <a:off x="2574466" y="1676066"/>
            <a:ext cx="294743" cy="286822"/>
            <a:chOff x="3432622" y="2234755"/>
            <a:chExt cx="392990" cy="382429"/>
          </a:xfrm>
        </p:grpSpPr>
        <p:sp>
          <p:nvSpPr>
            <p:cNvPr id="973" name="Google Shape;973;p53"/>
            <p:cNvSpPr/>
            <p:nvPr/>
          </p:nvSpPr>
          <p:spPr>
            <a:xfrm>
              <a:off x="3616062" y="2234755"/>
              <a:ext cx="209550" cy="200025"/>
            </a:xfrm>
            <a:custGeom>
              <a:rect b="b" l="l" r="r" t="t"/>
              <a:pathLst>
                <a:path extrusionOk="0" h="200025" w="209550">
                  <a:moveTo>
                    <a:pt x="169640" y="7144"/>
                  </a:moveTo>
                  <a:lnTo>
                    <a:pt x="40862" y="7144"/>
                  </a:lnTo>
                  <a:cubicBezTo>
                    <a:pt x="22288" y="7144"/>
                    <a:pt x="7144" y="22193"/>
                    <a:pt x="7144" y="40862"/>
                  </a:cubicBezTo>
                  <a:lnTo>
                    <a:pt x="7144" y="133921"/>
                  </a:lnTo>
                  <a:cubicBezTo>
                    <a:pt x="7144" y="152495"/>
                    <a:pt x="22193" y="167640"/>
                    <a:pt x="40862" y="167640"/>
                  </a:cubicBezTo>
                  <a:lnTo>
                    <a:pt x="57055" y="167640"/>
                  </a:lnTo>
                  <a:lnTo>
                    <a:pt x="52483" y="186214"/>
                  </a:lnTo>
                  <a:cubicBezTo>
                    <a:pt x="49816" y="192786"/>
                    <a:pt x="52197" y="196406"/>
                    <a:pt x="53912" y="198025"/>
                  </a:cubicBezTo>
                  <a:cubicBezTo>
                    <a:pt x="54959" y="198977"/>
                    <a:pt x="56864" y="200216"/>
                    <a:pt x="59627" y="200216"/>
                  </a:cubicBezTo>
                  <a:cubicBezTo>
                    <a:pt x="61436" y="200216"/>
                    <a:pt x="63627" y="199739"/>
                    <a:pt x="66199" y="198311"/>
                  </a:cubicBezTo>
                  <a:cubicBezTo>
                    <a:pt x="66294" y="198311"/>
                    <a:pt x="66294" y="198215"/>
                    <a:pt x="66389" y="198215"/>
                  </a:cubicBezTo>
                  <a:lnTo>
                    <a:pt x="119634" y="167640"/>
                  </a:lnTo>
                  <a:lnTo>
                    <a:pt x="169545" y="167640"/>
                  </a:lnTo>
                  <a:cubicBezTo>
                    <a:pt x="188119" y="167640"/>
                    <a:pt x="203263" y="152591"/>
                    <a:pt x="203263" y="133921"/>
                  </a:cubicBezTo>
                  <a:lnTo>
                    <a:pt x="203263" y="40862"/>
                  </a:lnTo>
                  <a:cubicBezTo>
                    <a:pt x="203359" y="22193"/>
                    <a:pt x="188309" y="7144"/>
                    <a:pt x="169640" y="7144"/>
                  </a:cubicBezTo>
                  <a:close/>
                  <a:moveTo>
                    <a:pt x="61532" y="103156"/>
                  </a:moveTo>
                  <a:cubicBezTo>
                    <a:pt x="53721" y="103156"/>
                    <a:pt x="47435" y="96869"/>
                    <a:pt x="47435" y="89059"/>
                  </a:cubicBezTo>
                  <a:cubicBezTo>
                    <a:pt x="47435" y="81248"/>
                    <a:pt x="53721" y="74962"/>
                    <a:pt x="61532" y="74962"/>
                  </a:cubicBezTo>
                  <a:cubicBezTo>
                    <a:pt x="69342" y="74962"/>
                    <a:pt x="75629" y="81248"/>
                    <a:pt x="75629" y="89059"/>
                  </a:cubicBezTo>
                  <a:cubicBezTo>
                    <a:pt x="75629" y="96869"/>
                    <a:pt x="69342" y="103156"/>
                    <a:pt x="61532" y="103156"/>
                  </a:cubicBezTo>
                  <a:close/>
                  <a:moveTo>
                    <a:pt x="107061" y="103156"/>
                  </a:moveTo>
                  <a:cubicBezTo>
                    <a:pt x="99251" y="103156"/>
                    <a:pt x="92964" y="96869"/>
                    <a:pt x="92964" y="89059"/>
                  </a:cubicBezTo>
                  <a:cubicBezTo>
                    <a:pt x="92964" y="81248"/>
                    <a:pt x="99251" y="74962"/>
                    <a:pt x="107061" y="74962"/>
                  </a:cubicBezTo>
                  <a:cubicBezTo>
                    <a:pt x="114871" y="74962"/>
                    <a:pt x="121158" y="81248"/>
                    <a:pt x="121158" y="89059"/>
                  </a:cubicBezTo>
                  <a:cubicBezTo>
                    <a:pt x="121158" y="96869"/>
                    <a:pt x="114871" y="103156"/>
                    <a:pt x="107061" y="103156"/>
                  </a:cubicBezTo>
                  <a:close/>
                  <a:moveTo>
                    <a:pt x="148781" y="103156"/>
                  </a:moveTo>
                  <a:cubicBezTo>
                    <a:pt x="140970" y="103156"/>
                    <a:pt x="134684" y="96869"/>
                    <a:pt x="134684" y="89059"/>
                  </a:cubicBezTo>
                  <a:cubicBezTo>
                    <a:pt x="134684" y="81248"/>
                    <a:pt x="140970" y="74962"/>
                    <a:pt x="148781" y="74962"/>
                  </a:cubicBezTo>
                  <a:cubicBezTo>
                    <a:pt x="156591" y="74962"/>
                    <a:pt x="162878" y="81248"/>
                    <a:pt x="162878" y="89059"/>
                  </a:cubicBezTo>
                  <a:cubicBezTo>
                    <a:pt x="162973" y="96869"/>
                    <a:pt x="156591" y="103156"/>
                    <a:pt x="148781" y="10315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4" name="Google Shape;974;p53"/>
            <p:cNvSpPr/>
            <p:nvPr/>
          </p:nvSpPr>
          <p:spPr>
            <a:xfrm>
              <a:off x="3668640" y="2450030"/>
              <a:ext cx="114300" cy="114300"/>
            </a:xfrm>
            <a:custGeom>
              <a:rect b="b" l="l" r="r" t="t"/>
              <a:pathLst>
                <a:path extrusionOk="0" h="114300" w="114300">
                  <a:moveTo>
                    <a:pt x="111823" y="85334"/>
                  </a:moveTo>
                  <a:cubicBezTo>
                    <a:pt x="111919" y="82096"/>
                    <a:pt x="110776" y="78953"/>
                    <a:pt x="108585" y="76476"/>
                  </a:cubicBezTo>
                  <a:lnTo>
                    <a:pt x="48768" y="11611"/>
                  </a:lnTo>
                  <a:cubicBezTo>
                    <a:pt x="47054" y="9801"/>
                    <a:pt x="44958" y="8563"/>
                    <a:pt x="42481" y="7991"/>
                  </a:cubicBezTo>
                  <a:cubicBezTo>
                    <a:pt x="31051" y="5324"/>
                    <a:pt x="18097" y="9039"/>
                    <a:pt x="7144" y="17897"/>
                  </a:cubicBezTo>
                  <a:lnTo>
                    <a:pt x="99631" y="112957"/>
                  </a:lnTo>
                  <a:cubicBezTo>
                    <a:pt x="106108" y="105527"/>
                    <a:pt x="111442" y="96479"/>
                    <a:pt x="111823" y="8533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5" name="Google Shape;975;p53"/>
            <p:cNvSpPr/>
            <p:nvPr/>
          </p:nvSpPr>
          <p:spPr>
            <a:xfrm>
              <a:off x="3480426" y="2262940"/>
              <a:ext cx="114300" cy="114300"/>
            </a:xfrm>
            <a:custGeom>
              <a:rect b="b" l="l" r="r" t="t"/>
              <a:pathLst>
                <a:path extrusionOk="0" h="114300" w="114300">
                  <a:moveTo>
                    <a:pt x="108109" y="67255"/>
                  </a:moveTo>
                  <a:cubicBezTo>
                    <a:pt x="107537" y="66302"/>
                    <a:pt x="106871" y="65541"/>
                    <a:pt x="106013" y="64779"/>
                  </a:cubicBezTo>
                  <a:lnTo>
                    <a:pt x="46482" y="10486"/>
                  </a:lnTo>
                  <a:cubicBezTo>
                    <a:pt x="44577" y="8676"/>
                    <a:pt x="42101" y="7629"/>
                    <a:pt x="39529" y="7343"/>
                  </a:cubicBezTo>
                  <a:cubicBezTo>
                    <a:pt x="25622" y="5819"/>
                    <a:pt x="14478" y="13343"/>
                    <a:pt x="7144" y="19725"/>
                  </a:cubicBezTo>
                  <a:lnTo>
                    <a:pt x="102584" y="111546"/>
                  </a:lnTo>
                  <a:cubicBezTo>
                    <a:pt x="114205" y="97449"/>
                    <a:pt x="116396" y="80209"/>
                    <a:pt x="108109" y="672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6" name="Google Shape;976;p53"/>
            <p:cNvSpPr/>
            <p:nvPr/>
          </p:nvSpPr>
          <p:spPr>
            <a:xfrm>
              <a:off x="3432622" y="2293334"/>
              <a:ext cx="323850" cy="323850"/>
            </a:xfrm>
            <a:custGeom>
              <a:rect b="b" l="l" r="r" t="t"/>
              <a:pathLst>
                <a:path extrusionOk="0" h="323850" w="323850">
                  <a:moveTo>
                    <a:pt x="212967" y="204406"/>
                  </a:moveTo>
                  <a:cubicBezTo>
                    <a:pt x="204776" y="201930"/>
                    <a:pt x="186011" y="193548"/>
                    <a:pt x="158770" y="165925"/>
                  </a:cubicBezTo>
                  <a:cubicBezTo>
                    <a:pt x="131719" y="138589"/>
                    <a:pt x="123146" y="119920"/>
                    <a:pt x="120384" y="111633"/>
                  </a:cubicBezTo>
                  <a:cubicBezTo>
                    <a:pt x="123813" y="108394"/>
                    <a:pt x="128480" y="103918"/>
                    <a:pt x="133338" y="99060"/>
                  </a:cubicBezTo>
                  <a:lnTo>
                    <a:pt x="37802" y="7144"/>
                  </a:lnTo>
                  <a:cubicBezTo>
                    <a:pt x="31230" y="15145"/>
                    <a:pt x="25801" y="23241"/>
                    <a:pt x="21610" y="31718"/>
                  </a:cubicBezTo>
                  <a:cubicBezTo>
                    <a:pt x="13799" y="47434"/>
                    <a:pt x="3893" y="72200"/>
                    <a:pt x="8180" y="106394"/>
                  </a:cubicBezTo>
                  <a:cubicBezTo>
                    <a:pt x="13514" y="148971"/>
                    <a:pt x="39422" y="193738"/>
                    <a:pt x="85237" y="239554"/>
                  </a:cubicBezTo>
                  <a:cubicBezTo>
                    <a:pt x="128766" y="283083"/>
                    <a:pt x="167819" y="308229"/>
                    <a:pt x="204395" y="316421"/>
                  </a:cubicBezTo>
                  <a:cubicBezTo>
                    <a:pt x="213539" y="318421"/>
                    <a:pt x="221825" y="319278"/>
                    <a:pt x="229445" y="319278"/>
                  </a:cubicBezTo>
                  <a:cubicBezTo>
                    <a:pt x="248400" y="319278"/>
                    <a:pt x="262783" y="314325"/>
                    <a:pt x="272594" y="310991"/>
                  </a:cubicBezTo>
                  <a:cubicBezTo>
                    <a:pt x="274308" y="310420"/>
                    <a:pt x="275927" y="309848"/>
                    <a:pt x="277451" y="309372"/>
                  </a:cubicBezTo>
                  <a:cubicBezTo>
                    <a:pt x="291358" y="304895"/>
                    <a:pt x="304883" y="297371"/>
                    <a:pt x="317552" y="286798"/>
                  </a:cubicBezTo>
                  <a:lnTo>
                    <a:pt x="225350" y="191929"/>
                  </a:lnTo>
                  <a:cubicBezTo>
                    <a:pt x="220682" y="196501"/>
                    <a:pt x="216206" y="201168"/>
                    <a:pt x="212967" y="20440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77" name="Google Shape;977;p53"/>
          <p:cNvGrpSpPr/>
          <p:nvPr/>
        </p:nvGrpSpPr>
        <p:grpSpPr>
          <a:xfrm>
            <a:off x="2075538" y="3671673"/>
            <a:ext cx="289750" cy="293537"/>
            <a:chOff x="2767384" y="4895564"/>
            <a:chExt cx="386334" cy="391382"/>
          </a:xfrm>
        </p:grpSpPr>
        <p:sp>
          <p:nvSpPr>
            <p:cNvPr id="978" name="Google Shape;978;p53"/>
            <p:cNvSpPr/>
            <p:nvPr/>
          </p:nvSpPr>
          <p:spPr>
            <a:xfrm>
              <a:off x="2946455" y="4895564"/>
              <a:ext cx="28575" cy="57150"/>
            </a:xfrm>
            <a:custGeom>
              <a:rect b="b" l="l" r="r" t="t"/>
              <a:pathLst>
                <a:path extrusionOk="0" h="57150" w="28575">
                  <a:moveTo>
                    <a:pt x="18288" y="53340"/>
                  </a:moveTo>
                  <a:cubicBezTo>
                    <a:pt x="24479" y="53340"/>
                    <a:pt x="29432" y="48387"/>
                    <a:pt x="29432" y="42196"/>
                  </a:cubicBezTo>
                  <a:lnTo>
                    <a:pt x="29432" y="18288"/>
                  </a:lnTo>
                  <a:cubicBezTo>
                    <a:pt x="29432" y="12097"/>
                    <a:pt x="24479" y="7144"/>
                    <a:pt x="18288" y="7144"/>
                  </a:cubicBezTo>
                  <a:cubicBezTo>
                    <a:pt x="12097" y="7144"/>
                    <a:pt x="7144" y="12097"/>
                    <a:pt x="7144" y="18288"/>
                  </a:cubicBezTo>
                  <a:lnTo>
                    <a:pt x="7144" y="42196"/>
                  </a:lnTo>
                  <a:cubicBezTo>
                    <a:pt x="7144" y="48387"/>
                    <a:pt x="12097" y="53340"/>
                    <a:pt x="18288" y="533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79" name="Google Shape;979;p53"/>
            <p:cNvSpPr/>
            <p:nvPr/>
          </p:nvSpPr>
          <p:spPr>
            <a:xfrm>
              <a:off x="2827128" y="5015293"/>
              <a:ext cx="57150" cy="28575"/>
            </a:xfrm>
            <a:custGeom>
              <a:rect b="b" l="l" r="r" t="t"/>
              <a:pathLst>
                <a:path extrusionOk="0" h="28575" w="57150">
                  <a:moveTo>
                    <a:pt x="18267" y="29432"/>
                  </a:moveTo>
                  <a:lnTo>
                    <a:pt x="41889" y="29432"/>
                  </a:lnTo>
                  <a:cubicBezTo>
                    <a:pt x="47604" y="29432"/>
                    <a:pt x="52652" y="25241"/>
                    <a:pt x="53223" y="19526"/>
                  </a:cubicBezTo>
                  <a:cubicBezTo>
                    <a:pt x="53985" y="12763"/>
                    <a:pt x="48747" y="7144"/>
                    <a:pt x="42174" y="7144"/>
                  </a:cubicBezTo>
                  <a:lnTo>
                    <a:pt x="18552" y="7144"/>
                  </a:lnTo>
                  <a:cubicBezTo>
                    <a:pt x="12837" y="7144"/>
                    <a:pt x="7789" y="11335"/>
                    <a:pt x="7218" y="17050"/>
                  </a:cubicBezTo>
                  <a:cubicBezTo>
                    <a:pt x="6456" y="23717"/>
                    <a:pt x="11694" y="29432"/>
                    <a:pt x="18267"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0" name="Google Shape;980;p53"/>
            <p:cNvSpPr/>
            <p:nvPr/>
          </p:nvSpPr>
          <p:spPr>
            <a:xfrm>
              <a:off x="3042012" y="5015293"/>
              <a:ext cx="57150" cy="28575"/>
            </a:xfrm>
            <a:custGeom>
              <a:rect b="b" l="l" r="r" t="t"/>
              <a:pathLst>
                <a:path extrusionOk="0" h="28575" w="57150">
                  <a:moveTo>
                    <a:pt x="18552" y="29432"/>
                  </a:moveTo>
                  <a:lnTo>
                    <a:pt x="41889" y="29432"/>
                  </a:lnTo>
                  <a:cubicBezTo>
                    <a:pt x="47604" y="29432"/>
                    <a:pt x="52652" y="25241"/>
                    <a:pt x="53223" y="19526"/>
                  </a:cubicBezTo>
                  <a:cubicBezTo>
                    <a:pt x="53985" y="12763"/>
                    <a:pt x="48747" y="7144"/>
                    <a:pt x="42174" y="7144"/>
                  </a:cubicBezTo>
                  <a:lnTo>
                    <a:pt x="18267" y="7144"/>
                  </a:lnTo>
                  <a:cubicBezTo>
                    <a:pt x="11694" y="7144"/>
                    <a:pt x="6456" y="12859"/>
                    <a:pt x="7218" y="19526"/>
                  </a:cubicBezTo>
                  <a:cubicBezTo>
                    <a:pt x="7789" y="25241"/>
                    <a:pt x="12837" y="29432"/>
                    <a:pt x="18552"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1" name="Google Shape;981;p53"/>
            <p:cNvSpPr/>
            <p:nvPr/>
          </p:nvSpPr>
          <p:spPr>
            <a:xfrm>
              <a:off x="2862015" y="4930663"/>
              <a:ext cx="47625" cy="47625"/>
            </a:xfrm>
            <a:custGeom>
              <a:rect b="b" l="l" r="r" t="t"/>
              <a:pathLst>
                <a:path extrusionOk="0" h="47625" w="47625">
                  <a:moveTo>
                    <a:pt x="27289" y="43005"/>
                  </a:moveTo>
                  <a:cubicBezTo>
                    <a:pt x="31671" y="47387"/>
                    <a:pt x="38719" y="47387"/>
                    <a:pt x="43005" y="43005"/>
                  </a:cubicBezTo>
                  <a:cubicBezTo>
                    <a:pt x="47387" y="38624"/>
                    <a:pt x="47387" y="31575"/>
                    <a:pt x="43005" y="27289"/>
                  </a:cubicBezTo>
                  <a:lnTo>
                    <a:pt x="26146" y="10430"/>
                  </a:lnTo>
                  <a:cubicBezTo>
                    <a:pt x="21765" y="6048"/>
                    <a:pt x="14716" y="6048"/>
                    <a:pt x="10430" y="10430"/>
                  </a:cubicBezTo>
                  <a:cubicBezTo>
                    <a:pt x="6048" y="14811"/>
                    <a:pt x="6048" y="21860"/>
                    <a:pt x="10430" y="26146"/>
                  </a:cubicBezTo>
                  <a:lnTo>
                    <a:pt x="27289" y="4300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2" name="Google Shape;982;p53"/>
            <p:cNvSpPr/>
            <p:nvPr/>
          </p:nvSpPr>
          <p:spPr>
            <a:xfrm>
              <a:off x="3014034" y="4930663"/>
              <a:ext cx="47625" cy="47625"/>
            </a:xfrm>
            <a:custGeom>
              <a:rect b="b" l="l" r="r" t="t"/>
              <a:pathLst>
                <a:path extrusionOk="0" h="47625" w="47625">
                  <a:moveTo>
                    <a:pt x="26146" y="43005"/>
                  </a:moveTo>
                  <a:lnTo>
                    <a:pt x="43005" y="26146"/>
                  </a:lnTo>
                  <a:cubicBezTo>
                    <a:pt x="47387" y="21765"/>
                    <a:pt x="47387" y="14716"/>
                    <a:pt x="43005" y="10430"/>
                  </a:cubicBezTo>
                  <a:cubicBezTo>
                    <a:pt x="38624" y="6048"/>
                    <a:pt x="31575" y="6048"/>
                    <a:pt x="27289" y="10430"/>
                  </a:cubicBezTo>
                  <a:lnTo>
                    <a:pt x="10430" y="27289"/>
                  </a:lnTo>
                  <a:cubicBezTo>
                    <a:pt x="6048" y="31671"/>
                    <a:pt x="6048" y="38719"/>
                    <a:pt x="10430" y="43005"/>
                  </a:cubicBezTo>
                  <a:cubicBezTo>
                    <a:pt x="14716" y="47387"/>
                    <a:pt x="21765" y="47387"/>
                    <a:pt x="26146" y="4300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3" name="Google Shape;983;p53"/>
            <p:cNvSpPr/>
            <p:nvPr/>
          </p:nvSpPr>
          <p:spPr>
            <a:xfrm>
              <a:off x="2802437" y="5086731"/>
              <a:ext cx="104775" cy="104775"/>
            </a:xfrm>
            <a:custGeom>
              <a:rect b="b" l="l" r="r" t="t"/>
              <a:pathLst>
                <a:path extrusionOk="0" h="104775" w="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4" name="Google Shape;984;p53"/>
            <p:cNvSpPr/>
            <p:nvPr/>
          </p:nvSpPr>
          <p:spPr>
            <a:xfrm>
              <a:off x="2767384" y="5182171"/>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5" name="Google Shape;985;p53"/>
            <p:cNvSpPr/>
            <p:nvPr/>
          </p:nvSpPr>
          <p:spPr>
            <a:xfrm>
              <a:off x="3017321" y="5086635"/>
              <a:ext cx="104775" cy="104775"/>
            </a:xfrm>
            <a:custGeom>
              <a:rect b="b" l="l" r="r" t="t"/>
              <a:pathLst>
                <a:path extrusionOk="0" h="104775" w="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575"/>
                    <a:pt x="7144" y="548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6" name="Google Shape;986;p53"/>
            <p:cNvSpPr/>
            <p:nvPr/>
          </p:nvSpPr>
          <p:spPr>
            <a:xfrm>
              <a:off x="2982268" y="5182171"/>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7" name="Google Shape;987;p53"/>
            <p:cNvSpPr/>
            <p:nvPr/>
          </p:nvSpPr>
          <p:spPr>
            <a:xfrm>
              <a:off x="2895590" y="4963973"/>
              <a:ext cx="133350" cy="142875"/>
            </a:xfrm>
            <a:custGeom>
              <a:rect b="b" l="l" r="r" t="t"/>
              <a:pathLst>
                <a:path extrusionOk="0" h="142875" w="133350">
                  <a:moveTo>
                    <a:pt x="26480" y="114090"/>
                  </a:moveTo>
                  <a:cubicBezTo>
                    <a:pt x="32672" y="120090"/>
                    <a:pt x="36767" y="127996"/>
                    <a:pt x="38006" y="136473"/>
                  </a:cubicBezTo>
                  <a:lnTo>
                    <a:pt x="100394" y="136473"/>
                  </a:lnTo>
                  <a:cubicBezTo>
                    <a:pt x="101728" y="127996"/>
                    <a:pt x="105728" y="120090"/>
                    <a:pt x="111920" y="114185"/>
                  </a:cubicBezTo>
                  <a:cubicBezTo>
                    <a:pt x="128017" y="98849"/>
                    <a:pt x="134780" y="76656"/>
                    <a:pt x="129446" y="53891"/>
                  </a:cubicBezTo>
                  <a:cubicBezTo>
                    <a:pt x="124588" y="33032"/>
                    <a:pt x="108776" y="16173"/>
                    <a:pt x="88202" y="9981"/>
                  </a:cubicBezTo>
                  <a:cubicBezTo>
                    <a:pt x="45911" y="-2687"/>
                    <a:pt x="7145" y="28841"/>
                    <a:pt x="7145" y="69227"/>
                  </a:cubicBezTo>
                  <a:cubicBezTo>
                    <a:pt x="7049" y="86086"/>
                    <a:pt x="14193" y="102469"/>
                    <a:pt x="26480" y="11409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88" name="Google Shape;988;p53"/>
            <p:cNvSpPr/>
            <p:nvPr/>
          </p:nvSpPr>
          <p:spPr>
            <a:xfrm>
              <a:off x="2927500" y="5115591"/>
              <a:ext cx="66675" cy="38100"/>
            </a:xfrm>
            <a:custGeom>
              <a:rect b="b" l="l" r="r" t="t"/>
              <a:pathLst>
                <a:path extrusionOk="0" h="38100" w="66675">
                  <a:moveTo>
                    <a:pt x="7144" y="7144"/>
                  </a:moveTo>
                  <a:cubicBezTo>
                    <a:pt x="9906" y="21241"/>
                    <a:pt x="22384" y="31909"/>
                    <a:pt x="37243" y="31909"/>
                  </a:cubicBezTo>
                  <a:cubicBezTo>
                    <a:pt x="52292" y="31909"/>
                    <a:pt x="64579" y="21146"/>
                    <a:pt x="67342" y="7144"/>
                  </a:cubicBez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989" name="Google Shape;989;p53"/>
          <p:cNvGrpSpPr/>
          <p:nvPr/>
        </p:nvGrpSpPr>
        <p:grpSpPr>
          <a:xfrm>
            <a:off x="4088449" y="4173508"/>
            <a:ext cx="294180" cy="289978"/>
            <a:chOff x="5451265" y="5564677"/>
            <a:chExt cx="392240" cy="386638"/>
          </a:xfrm>
        </p:grpSpPr>
        <p:sp>
          <p:nvSpPr>
            <p:cNvPr id="990" name="Google Shape;990;p53"/>
            <p:cNvSpPr/>
            <p:nvPr/>
          </p:nvSpPr>
          <p:spPr>
            <a:xfrm>
              <a:off x="5563503" y="5855779"/>
              <a:ext cx="161925" cy="57150"/>
            </a:xfrm>
            <a:custGeom>
              <a:rect b="b" l="l" r="r" t="t"/>
              <a:pathLst>
                <a:path extrusionOk="0" h="57150" w="161925">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1" name="Google Shape;991;p53"/>
            <p:cNvSpPr/>
            <p:nvPr/>
          </p:nvSpPr>
          <p:spPr>
            <a:xfrm>
              <a:off x="5780987" y="5608307"/>
              <a:ext cx="57150" cy="38100"/>
            </a:xfrm>
            <a:custGeom>
              <a:rect b="b" l="l" r="r" t="t"/>
              <a:pathLst>
                <a:path extrusionOk="0" h="38100" w="5715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2" name="Google Shape;992;p53"/>
            <p:cNvSpPr/>
            <p:nvPr/>
          </p:nvSpPr>
          <p:spPr>
            <a:xfrm>
              <a:off x="5457271" y="5739466"/>
              <a:ext cx="57150" cy="38100"/>
            </a:xfrm>
            <a:custGeom>
              <a:rect b="b" l="l" r="r" t="t"/>
              <a:pathLst>
                <a:path extrusionOk="0" h="38100" w="5715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3" name="Google Shape;993;p53"/>
            <p:cNvSpPr/>
            <p:nvPr/>
          </p:nvSpPr>
          <p:spPr>
            <a:xfrm>
              <a:off x="5780987" y="5739466"/>
              <a:ext cx="57150" cy="38100"/>
            </a:xfrm>
            <a:custGeom>
              <a:rect b="b" l="l" r="r" t="t"/>
              <a:pathLst>
                <a:path extrusionOk="0" h="38100" w="5715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4" name="Google Shape;994;p53"/>
            <p:cNvSpPr/>
            <p:nvPr/>
          </p:nvSpPr>
          <p:spPr>
            <a:xfrm>
              <a:off x="5457327" y="5608307"/>
              <a:ext cx="57150" cy="38100"/>
            </a:xfrm>
            <a:custGeom>
              <a:rect b="b" l="l" r="r" t="t"/>
              <a:pathLst>
                <a:path extrusionOk="0" h="38100" w="5715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5" name="Google Shape;995;p53"/>
            <p:cNvSpPr/>
            <p:nvPr/>
          </p:nvSpPr>
          <p:spPr>
            <a:xfrm>
              <a:off x="5786355" y="5676804"/>
              <a:ext cx="57150" cy="28575"/>
            </a:xfrm>
            <a:custGeom>
              <a:rect b="b" l="l" r="r" t="t"/>
              <a:pathLst>
                <a:path extrusionOk="0" h="28575" w="57150">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6" name="Google Shape;996;p53"/>
            <p:cNvSpPr/>
            <p:nvPr/>
          </p:nvSpPr>
          <p:spPr>
            <a:xfrm>
              <a:off x="5451265" y="5676804"/>
              <a:ext cx="57150" cy="28575"/>
            </a:xfrm>
            <a:custGeom>
              <a:rect b="b" l="l" r="r" t="t"/>
              <a:pathLst>
                <a:path extrusionOk="0" h="28575" w="57150">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7" name="Google Shape;997;p53"/>
            <p:cNvSpPr/>
            <p:nvPr/>
          </p:nvSpPr>
          <p:spPr>
            <a:xfrm>
              <a:off x="5631647" y="5712809"/>
              <a:ext cx="28575" cy="47625"/>
            </a:xfrm>
            <a:custGeom>
              <a:rect b="b" l="l" r="r" t="t"/>
              <a:pathLst>
                <a:path extrusionOk="0" h="47625" w="28575">
                  <a:moveTo>
                    <a:pt x="16954" y="7144"/>
                  </a:moveTo>
                  <a:lnTo>
                    <a:pt x="7144" y="26861"/>
                  </a:lnTo>
                  <a:lnTo>
                    <a:pt x="16954" y="46482"/>
                  </a:lnTo>
                  <a:lnTo>
                    <a:pt x="26765" y="2686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8" name="Google Shape;998;p53"/>
            <p:cNvSpPr/>
            <p:nvPr/>
          </p:nvSpPr>
          <p:spPr>
            <a:xfrm>
              <a:off x="5518790" y="5564677"/>
              <a:ext cx="257175" cy="276225"/>
            </a:xfrm>
            <a:custGeom>
              <a:rect b="b" l="l" r="r" t="t"/>
              <a:pathLst>
                <a:path extrusionOk="0" h="276225" w="25717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999" name="Google Shape;999;p53"/>
            <p:cNvSpPr/>
            <p:nvPr/>
          </p:nvSpPr>
          <p:spPr>
            <a:xfrm>
              <a:off x="5597167" y="5922740"/>
              <a:ext cx="95250" cy="28575"/>
            </a:xfrm>
            <a:custGeom>
              <a:rect b="b" l="l" r="r" t="t"/>
              <a:pathLst>
                <a:path extrusionOk="0" h="28575" w="95250">
                  <a:moveTo>
                    <a:pt x="51435" y="29433"/>
                  </a:moveTo>
                  <a:cubicBezTo>
                    <a:pt x="69532" y="29433"/>
                    <a:pt x="85534" y="20574"/>
                    <a:pt x="95726" y="7144"/>
                  </a:cubicBezTo>
                  <a:lnTo>
                    <a:pt x="7144" y="7144"/>
                  </a:lnTo>
                  <a:cubicBezTo>
                    <a:pt x="17335" y="20574"/>
                    <a:pt x="33242" y="29433"/>
                    <a:pt x="51435" y="2943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00" name="Google Shape;1000;p53"/>
          <p:cNvGrpSpPr/>
          <p:nvPr/>
        </p:nvGrpSpPr>
        <p:grpSpPr>
          <a:xfrm>
            <a:off x="1070269" y="3673314"/>
            <a:ext cx="291928" cy="291916"/>
            <a:chOff x="1427026" y="4897752"/>
            <a:chExt cx="389237" cy="389222"/>
          </a:xfrm>
        </p:grpSpPr>
        <p:sp>
          <p:nvSpPr>
            <p:cNvPr id="1001" name="Google Shape;1001;p53"/>
            <p:cNvSpPr/>
            <p:nvPr/>
          </p:nvSpPr>
          <p:spPr>
            <a:xfrm>
              <a:off x="1427026" y="5010749"/>
              <a:ext cx="209550" cy="276225"/>
            </a:xfrm>
            <a:custGeom>
              <a:rect b="b" l="l" r="r" t="t"/>
              <a:pathLst>
                <a:path extrusionOk="0" h="276225" w="209550">
                  <a:moveTo>
                    <a:pt x="152019" y="140847"/>
                  </a:moveTo>
                  <a:lnTo>
                    <a:pt x="140875" y="140847"/>
                  </a:lnTo>
                  <a:lnTo>
                    <a:pt x="140875" y="129512"/>
                  </a:lnTo>
                  <a:cubicBezTo>
                    <a:pt x="154781" y="119034"/>
                    <a:pt x="163163" y="102556"/>
                    <a:pt x="163163" y="85125"/>
                  </a:cubicBezTo>
                  <a:lnTo>
                    <a:pt x="163163" y="65218"/>
                  </a:lnTo>
                  <a:cubicBezTo>
                    <a:pt x="163163" y="36833"/>
                    <a:pt x="143161" y="12164"/>
                    <a:pt x="116681" y="7878"/>
                  </a:cubicBezTo>
                  <a:cubicBezTo>
                    <a:pt x="82106" y="2353"/>
                    <a:pt x="51721" y="28737"/>
                    <a:pt x="51721" y="62837"/>
                  </a:cubicBezTo>
                  <a:lnTo>
                    <a:pt x="51721" y="85125"/>
                  </a:lnTo>
                  <a:cubicBezTo>
                    <a:pt x="51721" y="102556"/>
                    <a:pt x="60103" y="119034"/>
                    <a:pt x="74009" y="129512"/>
                  </a:cubicBezTo>
                  <a:lnTo>
                    <a:pt x="74009" y="140847"/>
                  </a:lnTo>
                  <a:lnTo>
                    <a:pt x="62865" y="140847"/>
                  </a:lnTo>
                  <a:cubicBezTo>
                    <a:pt x="32099" y="140847"/>
                    <a:pt x="7144" y="165802"/>
                    <a:pt x="7144" y="196568"/>
                  </a:cubicBezTo>
                  <a:lnTo>
                    <a:pt x="7144" y="263433"/>
                  </a:lnTo>
                  <a:cubicBezTo>
                    <a:pt x="7144" y="269625"/>
                    <a:pt x="12097" y="274578"/>
                    <a:pt x="18288" y="274578"/>
                  </a:cubicBezTo>
                  <a:lnTo>
                    <a:pt x="196596" y="274578"/>
                  </a:lnTo>
                  <a:cubicBezTo>
                    <a:pt x="202787" y="274578"/>
                    <a:pt x="207740" y="269625"/>
                    <a:pt x="207740" y="263433"/>
                  </a:cubicBezTo>
                  <a:lnTo>
                    <a:pt x="207740" y="196568"/>
                  </a:lnTo>
                  <a:cubicBezTo>
                    <a:pt x="207740" y="165802"/>
                    <a:pt x="182785" y="140847"/>
                    <a:pt x="152019" y="14084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02" name="Google Shape;1002;p53"/>
            <p:cNvSpPr/>
            <p:nvPr/>
          </p:nvSpPr>
          <p:spPr>
            <a:xfrm>
              <a:off x="1606713" y="4897752"/>
              <a:ext cx="209550" cy="209550"/>
            </a:xfrm>
            <a:custGeom>
              <a:rect b="b" l="l" r="r" t="t"/>
              <a:pathLst>
                <a:path extrusionOk="0" h="209550" w="209550">
                  <a:moveTo>
                    <a:pt x="207791" y="106682"/>
                  </a:moveTo>
                  <a:cubicBezTo>
                    <a:pt x="207410" y="52104"/>
                    <a:pt x="162833" y="7622"/>
                    <a:pt x="108254" y="7146"/>
                  </a:cubicBezTo>
                  <a:cubicBezTo>
                    <a:pt x="52628" y="6765"/>
                    <a:pt x="7194" y="51913"/>
                    <a:pt x="7194" y="107444"/>
                  </a:cubicBezTo>
                  <a:cubicBezTo>
                    <a:pt x="7194" y="128304"/>
                    <a:pt x="13671" y="148592"/>
                    <a:pt x="25673" y="165452"/>
                  </a:cubicBezTo>
                  <a:lnTo>
                    <a:pt x="9004" y="190407"/>
                  </a:lnTo>
                  <a:cubicBezTo>
                    <a:pt x="6242" y="194598"/>
                    <a:pt x="6527" y="200218"/>
                    <a:pt x="10052" y="204123"/>
                  </a:cubicBezTo>
                  <a:cubicBezTo>
                    <a:pt x="12242" y="206504"/>
                    <a:pt x="15386" y="207743"/>
                    <a:pt x="18624" y="207743"/>
                  </a:cubicBezTo>
                  <a:lnTo>
                    <a:pt x="107492" y="207743"/>
                  </a:lnTo>
                  <a:cubicBezTo>
                    <a:pt x="163118" y="207743"/>
                    <a:pt x="208267" y="162404"/>
                    <a:pt x="207791" y="106682"/>
                  </a:cubicBezTo>
                  <a:close/>
                  <a:moveTo>
                    <a:pt x="107492" y="174405"/>
                  </a:moveTo>
                  <a:cubicBezTo>
                    <a:pt x="101301" y="174405"/>
                    <a:pt x="96348" y="169452"/>
                    <a:pt x="96348" y="163261"/>
                  </a:cubicBezTo>
                  <a:cubicBezTo>
                    <a:pt x="96348" y="157070"/>
                    <a:pt x="101301" y="152117"/>
                    <a:pt x="107492" y="152117"/>
                  </a:cubicBezTo>
                  <a:cubicBezTo>
                    <a:pt x="113684" y="152117"/>
                    <a:pt x="118637" y="157070"/>
                    <a:pt x="118637" y="163261"/>
                  </a:cubicBezTo>
                  <a:cubicBezTo>
                    <a:pt x="118637" y="169452"/>
                    <a:pt x="113684" y="174405"/>
                    <a:pt x="107492" y="174405"/>
                  </a:cubicBezTo>
                  <a:close/>
                  <a:moveTo>
                    <a:pt x="118637" y="129828"/>
                  </a:moveTo>
                  <a:cubicBezTo>
                    <a:pt x="118637" y="136019"/>
                    <a:pt x="113684" y="140972"/>
                    <a:pt x="107492" y="140972"/>
                  </a:cubicBezTo>
                  <a:cubicBezTo>
                    <a:pt x="101301" y="140972"/>
                    <a:pt x="96348" y="136019"/>
                    <a:pt x="96348" y="129828"/>
                  </a:cubicBezTo>
                  <a:lnTo>
                    <a:pt x="96348" y="62963"/>
                  </a:lnTo>
                  <a:cubicBezTo>
                    <a:pt x="96348" y="56771"/>
                    <a:pt x="101301" y="51818"/>
                    <a:pt x="107492" y="51818"/>
                  </a:cubicBezTo>
                  <a:cubicBezTo>
                    <a:pt x="113684" y="51818"/>
                    <a:pt x="118637" y="56771"/>
                    <a:pt x="118637" y="62963"/>
                  </a:cubicBezTo>
                  <a:lnTo>
                    <a:pt x="118637" y="12982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03" name="Google Shape;1003;p53"/>
          <p:cNvGrpSpPr/>
          <p:nvPr/>
        </p:nvGrpSpPr>
        <p:grpSpPr>
          <a:xfrm>
            <a:off x="580280" y="672798"/>
            <a:ext cx="259818" cy="292894"/>
            <a:chOff x="773707" y="897064"/>
            <a:chExt cx="346424" cy="390525"/>
          </a:xfrm>
        </p:grpSpPr>
        <p:sp>
          <p:nvSpPr>
            <p:cNvPr id="1004" name="Google Shape;1004;p53"/>
            <p:cNvSpPr/>
            <p:nvPr/>
          </p:nvSpPr>
          <p:spPr>
            <a:xfrm>
              <a:off x="929917" y="964692"/>
              <a:ext cx="76200" cy="76200"/>
            </a:xfrm>
            <a:custGeom>
              <a:rect b="b" l="l" r="r" t="t"/>
              <a:pathLst>
                <a:path extrusionOk="0" h="76200" w="7620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05" name="Google Shape;1005;p53"/>
            <p:cNvSpPr/>
            <p:nvPr/>
          </p:nvSpPr>
          <p:spPr>
            <a:xfrm>
              <a:off x="834381" y="897064"/>
              <a:ext cx="285750" cy="390525"/>
            </a:xfrm>
            <a:custGeom>
              <a:rect b="b" l="l" r="r" t="t"/>
              <a:pathLst>
                <a:path extrusionOk="0" h="390525" w="285750">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06" name="Google Shape;1006;p53"/>
            <p:cNvSpPr/>
            <p:nvPr/>
          </p:nvSpPr>
          <p:spPr>
            <a:xfrm>
              <a:off x="773707" y="1076134"/>
              <a:ext cx="57150" cy="209550"/>
            </a:xfrm>
            <a:custGeom>
              <a:rect b="b" l="l" r="r" t="t"/>
              <a:pathLst>
                <a:path extrusionOk="0" h="209550" w="5715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07" name="Google Shape;1007;p53"/>
          <p:cNvGrpSpPr/>
          <p:nvPr/>
        </p:nvGrpSpPr>
        <p:grpSpPr>
          <a:xfrm>
            <a:off x="5097630" y="677798"/>
            <a:ext cx="292322" cy="293609"/>
            <a:chOff x="6796841" y="903731"/>
            <a:chExt cx="389763" cy="391478"/>
          </a:xfrm>
        </p:grpSpPr>
        <p:sp>
          <p:nvSpPr>
            <p:cNvPr id="1008" name="Google Shape;1008;p53"/>
            <p:cNvSpPr/>
            <p:nvPr/>
          </p:nvSpPr>
          <p:spPr>
            <a:xfrm>
              <a:off x="6886375" y="1005459"/>
              <a:ext cx="28575" cy="57150"/>
            </a:xfrm>
            <a:custGeom>
              <a:rect b="b" l="l" r="r" t="t"/>
              <a:pathLst>
                <a:path extrusionOk="0" h="57150" w="28575">
                  <a:moveTo>
                    <a:pt x="20860" y="7144"/>
                  </a:moveTo>
                  <a:lnTo>
                    <a:pt x="16097" y="7144"/>
                  </a:lnTo>
                  <a:lnTo>
                    <a:pt x="7144" y="51721"/>
                  </a:lnTo>
                  <a:lnTo>
                    <a:pt x="29718" y="5172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09" name="Google Shape;1009;p53"/>
            <p:cNvSpPr/>
            <p:nvPr/>
          </p:nvSpPr>
          <p:spPr>
            <a:xfrm>
              <a:off x="7080400" y="1094613"/>
              <a:ext cx="47625" cy="38100"/>
            </a:xfrm>
            <a:custGeom>
              <a:rect b="b" l="l" r="r" t="t"/>
              <a:pathLst>
                <a:path extrusionOk="0" h="38100" w="47625">
                  <a:moveTo>
                    <a:pt x="7144" y="7144"/>
                  </a:moveTo>
                  <a:cubicBezTo>
                    <a:pt x="12002" y="20098"/>
                    <a:pt x="18383" y="30575"/>
                    <a:pt x="25432" y="39433"/>
                  </a:cubicBezTo>
                  <a:cubicBezTo>
                    <a:pt x="32481" y="30575"/>
                    <a:pt x="39624" y="20098"/>
                    <a:pt x="44482" y="7144"/>
                  </a:cubicBez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0" name="Google Shape;1010;p53"/>
            <p:cNvSpPr/>
            <p:nvPr/>
          </p:nvSpPr>
          <p:spPr>
            <a:xfrm>
              <a:off x="6977054" y="971359"/>
              <a:ext cx="209550" cy="323850"/>
            </a:xfrm>
            <a:custGeom>
              <a:rect b="b" l="l" r="r" t="t"/>
              <a:pathLst>
                <a:path extrusionOk="0" h="323850" w="209550">
                  <a:moveTo>
                    <a:pt x="173069" y="7144"/>
                  </a:moveTo>
                  <a:lnTo>
                    <a:pt x="35433" y="7144"/>
                  </a:lnTo>
                  <a:lnTo>
                    <a:pt x="64294" y="238697"/>
                  </a:lnTo>
                  <a:cubicBezTo>
                    <a:pt x="64770" y="248126"/>
                    <a:pt x="62198" y="257080"/>
                    <a:pt x="56007" y="264033"/>
                  </a:cubicBezTo>
                  <a:lnTo>
                    <a:pt x="7144" y="319850"/>
                  </a:lnTo>
                  <a:lnTo>
                    <a:pt x="173831" y="319850"/>
                  </a:lnTo>
                  <a:cubicBezTo>
                    <a:pt x="192310" y="319850"/>
                    <a:pt x="207264" y="304895"/>
                    <a:pt x="207264" y="286417"/>
                  </a:cubicBezTo>
                  <a:lnTo>
                    <a:pt x="207264" y="41243"/>
                  </a:lnTo>
                  <a:cubicBezTo>
                    <a:pt x="207264" y="22479"/>
                    <a:pt x="191834" y="7144"/>
                    <a:pt x="173069" y="7144"/>
                  </a:cubicBezTo>
                  <a:close/>
                  <a:moveTo>
                    <a:pt x="173545" y="130397"/>
                  </a:moveTo>
                  <a:lnTo>
                    <a:pt x="170879" y="130397"/>
                  </a:lnTo>
                  <a:cubicBezTo>
                    <a:pt x="164497" y="150781"/>
                    <a:pt x="154495" y="166688"/>
                    <a:pt x="144018" y="179165"/>
                  </a:cubicBezTo>
                  <a:cubicBezTo>
                    <a:pt x="152209" y="186690"/>
                    <a:pt x="160973" y="192786"/>
                    <a:pt x="169640" y="199644"/>
                  </a:cubicBezTo>
                  <a:cubicBezTo>
                    <a:pt x="174403" y="203454"/>
                    <a:pt x="175260" y="210503"/>
                    <a:pt x="171355" y="215265"/>
                  </a:cubicBezTo>
                  <a:cubicBezTo>
                    <a:pt x="167544" y="220028"/>
                    <a:pt x="160496" y="220885"/>
                    <a:pt x="155734" y="216980"/>
                  </a:cubicBezTo>
                  <a:cubicBezTo>
                    <a:pt x="146304" y="209550"/>
                    <a:pt x="137446" y="203264"/>
                    <a:pt x="128492" y="195167"/>
                  </a:cubicBezTo>
                  <a:cubicBezTo>
                    <a:pt x="119634" y="203359"/>
                    <a:pt x="111443" y="209550"/>
                    <a:pt x="102013" y="216980"/>
                  </a:cubicBezTo>
                  <a:cubicBezTo>
                    <a:pt x="97250" y="220790"/>
                    <a:pt x="90201" y="220028"/>
                    <a:pt x="86392" y="215265"/>
                  </a:cubicBezTo>
                  <a:cubicBezTo>
                    <a:pt x="82582" y="210407"/>
                    <a:pt x="83344" y="203454"/>
                    <a:pt x="88106" y="199644"/>
                  </a:cubicBezTo>
                  <a:cubicBezTo>
                    <a:pt x="96774" y="192786"/>
                    <a:pt x="104775" y="186595"/>
                    <a:pt x="112966" y="179165"/>
                  </a:cubicBezTo>
                  <a:cubicBezTo>
                    <a:pt x="102489" y="166592"/>
                    <a:pt x="93154" y="150686"/>
                    <a:pt x="86868" y="130397"/>
                  </a:cubicBezTo>
                  <a:lnTo>
                    <a:pt x="84201" y="130397"/>
                  </a:lnTo>
                  <a:cubicBezTo>
                    <a:pt x="78486" y="130397"/>
                    <a:pt x="73438" y="126206"/>
                    <a:pt x="72866" y="120491"/>
                  </a:cubicBezTo>
                  <a:cubicBezTo>
                    <a:pt x="72104" y="113729"/>
                    <a:pt x="77343" y="108109"/>
                    <a:pt x="83915" y="108109"/>
                  </a:cubicBezTo>
                  <a:lnTo>
                    <a:pt x="117348" y="108109"/>
                  </a:lnTo>
                  <a:lnTo>
                    <a:pt x="117348" y="97250"/>
                  </a:lnTo>
                  <a:cubicBezTo>
                    <a:pt x="117348" y="91535"/>
                    <a:pt x="121539" y="86487"/>
                    <a:pt x="127254" y="85916"/>
                  </a:cubicBezTo>
                  <a:cubicBezTo>
                    <a:pt x="134017" y="85154"/>
                    <a:pt x="139636" y="90392"/>
                    <a:pt x="139636" y="96965"/>
                  </a:cubicBezTo>
                  <a:lnTo>
                    <a:pt x="139636" y="108109"/>
                  </a:lnTo>
                  <a:lnTo>
                    <a:pt x="173831" y="108109"/>
                  </a:lnTo>
                  <a:cubicBezTo>
                    <a:pt x="180404" y="108109"/>
                    <a:pt x="185642" y="113824"/>
                    <a:pt x="184880" y="120491"/>
                  </a:cubicBezTo>
                  <a:cubicBezTo>
                    <a:pt x="184309" y="126206"/>
                    <a:pt x="179261" y="130397"/>
                    <a:pt x="173545" y="1303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1" name="Google Shape;1011;p53"/>
            <p:cNvSpPr/>
            <p:nvPr/>
          </p:nvSpPr>
          <p:spPr>
            <a:xfrm>
              <a:off x="6796841" y="903731"/>
              <a:ext cx="228600" cy="323850"/>
            </a:xfrm>
            <a:custGeom>
              <a:rect b="b" l="l" r="r" t="t"/>
              <a:pathLst>
                <a:path extrusionOk="0" h="323850" w="228600">
                  <a:moveTo>
                    <a:pt x="188500" y="36386"/>
                  </a:moveTo>
                  <a:cubicBezTo>
                    <a:pt x="186404" y="19717"/>
                    <a:pt x="172117" y="7144"/>
                    <a:pt x="155353" y="7144"/>
                  </a:cubicBezTo>
                  <a:lnTo>
                    <a:pt x="40576" y="7144"/>
                  </a:lnTo>
                  <a:cubicBezTo>
                    <a:pt x="22098" y="7144"/>
                    <a:pt x="7144" y="22098"/>
                    <a:pt x="7144" y="40577"/>
                  </a:cubicBezTo>
                  <a:lnTo>
                    <a:pt x="7144" y="287274"/>
                  </a:lnTo>
                  <a:cubicBezTo>
                    <a:pt x="7144" y="305753"/>
                    <a:pt x="22098" y="320707"/>
                    <a:pt x="40576" y="320707"/>
                  </a:cubicBezTo>
                  <a:lnTo>
                    <a:pt x="216312" y="320707"/>
                  </a:lnTo>
                  <a:cubicBezTo>
                    <a:pt x="219551" y="316992"/>
                    <a:pt x="222313" y="314706"/>
                    <a:pt x="222409" y="309848"/>
                  </a:cubicBezTo>
                  <a:cubicBezTo>
                    <a:pt x="222313" y="308515"/>
                    <a:pt x="188595" y="37624"/>
                    <a:pt x="188500" y="36386"/>
                  </a:cubicBezTo>
                  <a:close/>
                  <a:moveTo>
                    <a:pt x="144018" y="220123"/>
                  </a:moveTo>
                  <a:cubicBezTo>
                    <a:pt x="138113" y="221361"/>
                    <a:pt x="132112" y="217456"/>
                    <a:pt x="130873" y="211360"/>
                  </a:cubicBezTo>
                  <a:lnTo>
                    <a:pt x="123730" y="175736"/>
                  </a:lnTo>
                  <a:lnTo>
                    <a:pt x="92202" y="175736"/>
                  </a:lnTo>
                  <a:lnTo>
                    <a:pt x="85058" y="211360"/>
                  </a:lnTo>
                  <a:cubicBezTo>
                    <a:pt x="83820" y="217361"/>
                    <a:pt x="78010" y="221361"/>
                    <a:pt x="71914" y="220123"/>
                  </a:cubicBezTo>
                  <a:cubicBezTo>
                    <a:pt x="65913" y="218885"/>
                    <a:pt x="62007" y="213074"/>
                    <a:pt x="63151" y="206978"/>
                  </a:cubicBezTo>
                  <a:lnTo>
                    <a:pt x="85439" y="95536"/>
                  </a:lnTo>
                  <a:cubicBezTo>
                    <a:pt x="86487" y="90297"/>
                    <a:pt x="91059" y="86582"/>
                    <a:pt x="96393" y="86582"/>
                  </a:cubicBezTo>
                  <a:lnTo>
                    <a:pt x="119443" y="86582"/>
                  </a:lnTo>
                  <a:cubicBezTo>
                    <a:pt x="124777" y="86582"/>
                    <a:pt x="129349" y="90297"/>
                    <a:pt x="130397" y="95536"/>
                  </a:cubicBezTo>
                  <a:lnTo>
                    <a:pt x="152685" y="206978"/>
                  </a:lnTo>
                  <a:cubicBezTo>
                    <a:pt x="153924" y="213074"/>
                    <a:pt x="150019" y="218885"/>
                    <a:pt x="144018" y="22012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2" name="Google Shape;1012;p53"/>
            <p:cNvSpPr/>
            <p:nvPr/>
          </p:nvSpPr>
          <p:spPr>
            <a:xfrm>
              <a:off x="6927238" y="1239488"/>
              <a:ext cx="66675" cy="47625"/>
            </a:xfrm>
            <a:custGeom>
              <a:rect b="b" l="l" r="r" t="t"/>
              <a:pathLst>
                <a:path extrusionOk="0" h="47625" w="66675">
                  <a:moveTo>
                    <a:pt x="7144" y="7144"/>
                  </a:moveTo>
                  <a:lnTo>
                    <a:pt x="9048" y="22479"/>
                  </a:lnTo>
                  <a:cubicBezTo>
                    <a:pt x="10287" y="32766"/>
                    <a:pt x="17145" y="43148"/>
                    <a:pt x="28289" y="48387"/>
                  </a:cubicBezTo>
                  <a:cubicBezTo>
                    <a:pt x="49435" y="25146"/>
                    <a:pt x="36671" y="39243"/>
                    <a:pt x="65722" y="7239"/>
                  </a:cubicBezTo>
                  <a:lnTo>
                    <a:pt x="7144" y="7239"/>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13" name="Google Shape;1013;p53"/>
          <p:cNvGrpSpPr/>
          <p:nvPr/>
        </p:nvGrpSpPr>
        <p:grpSpPr>
          <a:xfrm>
            <a:off x="4084808" y="2174432"/>
            <a:ext cx="294292" cy="290061"/>
            <a:chOff x="5446410" y="2899243"/>
            <a:chExt cx="392389" cy="386748"/>
          </a:xfrm>
        </p:grpSpPr>
        <p:sp>
          <p:nvSpPr>
            <p:cNvPr id="1014" name="Google Shape;1014;p53"/>
            <p:cNvSpPr/>
            <p:nvPr/>
          </p:nvSpPr>
          <p:spPr>
            <a:xfrm>
              <a:off x="5446410" y="3085966"/>
              <a:ext cx="180975" cy="200025"/>
            </a:xfrm>
            <a:custGeom>
              <a:rect b="b" l="l" r="r" t="t"/>
              <a:pathLst>
                <a:path extrusionOk="0" h="200025" w="180975">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5" name="Google Shape;1015;p53"/>
            <p:cNvSpPr/>
            <p:nvPr/>
          </p:nvSpPr>
          <p:spPr>
            <a:xfrm>
              <a:off x="5567544" y="3024282"/>
              <a:ext cx="57150" cy="57150"/>
            </a:xfrm>
            <a:custGeom>
              <a:rect b="b" l="l" r="r" t="t"/>
              <a:pathLst>
                <a:path extrusionOk="0" h="57150" w="5715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6" name="Google Shape;1016;p53"/>
            <p:cNvSpPr/>
            <p:nvPr/>
          </p:nvSpPr>
          <p:spPr>
            <a:xfrm>
              <a:off x="5629249" y="2899243"/>
              <a:ext cx="209550" cy="190500"/>
            </a:xfrm>
            <a:custGeom>
              <a:rect b="b" l="l" r="r" t="t"/>
              <a:pathLst>
                <a:path extrusionOk="0" h="190500" w="20955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17" name="Google Shape;1017;p53"/>
            <p:cNvSpPr/>
            <p:nvPr/>
          </p:nvSpPr>
          <p:spPr>
            <a:xfrm>
              <a:off x="5545541" y="2999898"/>
              <a:ext cx="209550" cy="209550"/>
            </a:xfrm>
            <a:custGeom>
              <a:rect b="b" l="l" r="r" t="t"/>
              <a:pathLst>
                <a:path extrusionOk="0" h="209550" w="20955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18" name="Google Shape;1018;p53"/>
          <p:cNvGrpSpPr/>
          <p:nvPr/>
        </p:nvGrpSpPr>
        <p:grpSpPr>
          <a:xfrm>
            <a:off x="3581584" y="2177629"/>
            <a:ext cx="294037" cy="293751"/>
            <a:chOff x="4775445" y="2903505"/>
            <a:chExt cx="392049" cy="391668"/>
          </a:xfrm>
        </p:grpSpPr>
        <p:sp>
          <p:nvSpPr>
            <p:cNvPr id="1019" name="Google Shape;1019;p53"/>
            <p:cNvSpPr/>
            <p:nvPr/>
          </p:nvSpPr>
          <p:spPr>
            <a:xfrm>
              <a:off x="4775445" y="2903505"/>
              <a:ext cx="390525" cy="390525"/>
            </a:xfrm>
            <a:custGeom>
              <a:rect b="b" l="l" r="r" t="t"/>
              <a:pathLst>
                <a:path extrusionOk="0" h="390525" w="390525">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0" name="Google Shape;1020;p53"/>
            <p:cNvSpPr/>
            <p:nvPr/>
          </p:nvSpPr>
          <p:spPr>
            <a:xfrm>
              <a:off x="4891269" y="3018948"/>
              <a:ext cx="276225" cy="276225"/>
            </a:xfrm>
            <a:custGeom>
              <a:rect b="b" l="l" r="r" t="t"/>
              <a:pathLst>
                <a:path extrusionOk="0" h="276225" w="276225">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21" name="Google Shape;1021;p53"/>
          <p:cNvGrpSpPr/>
          <p:nvPr/>
        </p:nvGrpSpPr>
        <p:grpSpPr>
          <a:xfrm>
            <a:off x="1595192" y="2677835"/>
            <a:ext cx="242887" cy="289108"/>
            <a:chOff x="2126923" y="3570446"/>
            <a:chExt cx="323850" cy="385477"/>
          </a:xfrm>
        </p:grpSpPr>
        <p:sp>
          <p:nvSpPr>
            <p:cNvPr id="1022" name="Google Shape;1022;p53"/>
            <p:cNvSpPr/>
            <p:nvPr/>
          </p:nvSpPr>
          <p:spPr>
            <a:xfrm>
              <a:off x="2126923" y="3860673"/>
              <a:ext cx="323850" cy="95250"/>
            </a:xfrm>
            <a:custGeom>
              <a:rect b="b" l="l" r="r" t="t"/>
              <a:pathLst>
                <a:path extrusionOk="0" h="95250" w="323850">
                  <a:moveTo>
                    <a:pt x="283083" y="15716"/>
                  </a:moveTo>
                  <a:cubicBezTo>
                    <a:pt x="271939" y="12382"/>
                    <a:pt x="258509" y="9525"/>
                    <a:pt x="243745" y="7334"/>
                  </a:cubicBezTo>
                  <a:cubicBezTo>
                    <a:pt x="235077" y="20193"/>
                    <a:pt x="226219" y="31909"/>
                    <a:pt x="217932" y="41720"/>
                  </a:cubicBezTo>
                  <a:cubicBezTo>
                    <a:pt x="198025" y="64961"/>
                    <a:pt x="183261" y="74486"/>
                    <a:pt x="166973" y="74486"/>
                  </a:cubicBezTo>
                  <a:cubicBezTo>
                    <a:pt x="150495" y="74486"/>
                    <a:pt x="136208" y="65246"/>
                    <a:pt x="115729" y="41529"/>
                  </a:cubicBezTo>
                  <a:cubicBezTo>
                    <a:pt x="107347" y="31813"/>
                    <a:pt x="98393" y="20003"/>
                    <a:pt x="89535" y="7144"/>
                  </a:cubicBezTo>
                  <a:cubicBezTo>
                    <a:pt x="74390" y="9334"/>
                    <a:pt x="60770" y="12192"/>
                    <a:pt x="49340" y="15526"/>
                  </a:cubicBezTo>
                  <a:cubicBezTo>
                    <a:pt x="20955" y="23908"/>
                    <a:pt x="7144" y="35052"/>
                    <a:pt x="7144" y="49625"/>
                  </a:cubicBezTo>
                  <a:cubicBezTo>
                    <a:pt x="7144" y="58864"/>
                    <a:pt x="12954" y="66961"/>
                    <a:pt x="24384" y="73628"/>
                  </a:cubicBezTo>
                  <a:cubicBezTo>
                    <a:pt x="32766" y="78486"/>
                    <a:pt x="44387" y="82772"/>
                    <a:pt x="58960" y="86392"/>
                  </a:cubicBezTo>
                  <a:cubicBezTo>
                    <a:pt x="87630" y="93440"/>
                    <a:pt x="125635" y="97346"/>
                    <a:pt x="165830" y="97346"/>
                  </a:cubicBezTo>
                  <a:cubicBezTo>
                    <a:pt x="206121" y="97346"/>
                    <a:pt x="244031" y="93440"/>
                    <a:pt x="272701" y="86392"/>
                  </a:cubicBezTo>
                  <a:cubicBezTo>
                    <a:pt x="287274" y="82772"/>
                    <a:pt x="298895" y="78486"/>
                    <a:pt x="307277" y="73628"/>
                  </a:cubicBezTo>
                  <a:cubicBezTo>
                    <a:pt x="318707" y="66961"/>
                    <a:pt x="324517" y="58864"/>
                    <a:pt x="324517" y="49625"/>
                  </a:cubicBezTo>
                  <a:cubicBezTo>
                    <a:pt x="324707" y="35147"/>
                    <a:pt x="311087" y="24098"/>
                    <a:pt x="283083" y="15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3" name="Google Shape;1023;p53"/>
            <p:cNvSpPr/>
            <p:nvPr/>
          </p:nvSpPr>
          <p:spPr>
            <a:xfrm>
              <a:off x="2164642" y="3570446"/>
              <a:ext cx="247650" cy="342900"/>
            </a:xfrm>
            <a:custGeom>
              <a:rect b="b" l="l" r="r" t="t"/>
              <a:pathLst>
                <a:path extrusionOk="0" h="342900" w="247650">
                  <a:moveTo>
                    <a:pt x="188786" y="23431"/>
                  </a:moveTo>
                  <a:cubicBezTo>
                    <a:pt x="159734" y="8382"/>
                    <a:pt x="130874" y="7239"/>
                    <a:pt x="129635" y="7144"/>
                  </a:cubicBezTo>
                  <a:lnTo>
                    <a:pt x="129254" y="7144"/>
                  </a:lnTo>
                  <a:cubicBezTo>
                    <a:pt x="99060" y="7144"/>
                    <a:pt x="68961" y="18479"/>
                    <a:pt x="46672" y="38195"/>
                  </a:cubicBezTo>
                  <a:cubicBezTo>
                    <a:pt x="28670" y="54102"/>
                    <a:pt x="7144" y="82963"/>
                    <a:pt x="7144" y="129826"/>
                  </a:cubicBezTo>
                  <a:cubicBezTo>
                    <a:pt x="7144" y="177451"/>
                    <a:pt x="42100" y="239173"/>
                    <a:pt x="57150" y="263557"/>
                  </a:cubicBezTo>
                  <a:cubicBezTo>
                    <a:pt x="69628" y="283655"/>
                    <a:pt x="83153" y="302609"/>
                    <a:pt x="95345" y="316801"/>
                  </a:cubicBezTo>
                  <a:cubicBezTo>
                    <a:pt x="114300" y="338804"/>
                    <a:pt x="123158" y="341757"/>
                    <a:pt x="129254" y="341757"/>
                  </a:cubicBezTo>
                  <a:cubicBezTo>
                    <a:pt x="135446" y="341757"/>
                    <a:pt x="144209" y="338804"/>
                    <a:pt x="162878" y="316992"/>
                  </a:cubicBezTo>
                  <a:cubicBezTo>
                    <a:pt x="174974" y="302895"/>
                    <a:pt x="188309" y="284036"/>
                    <a:pt x="200406" y="263938"/>
                  </a:cubicBezTo>
                  <a:cubicBezTo>
                    <a:pt x="218694" y="233744"/>
                    <a:pt x="249269" y="175831"/>
                    <a:pt x="249269" y="127063"/>
                  </a:cubicBezTo>
                  <a:cubicBezTo>
                    <a:pt x="249269" y="67246"/>
                    <a:pt x="216408" y="37719"/>
                    <a:pt x="188786" y="23431"/>
                  </a:cubicBezTo>
                  <a:close/>
                  <a:moveTo>
                    <a:pt x="128207" y="202406"/>
                  </a:moveTo>
                  <a:cubicBezTo>
                    <a:pt x="88773" y="202406"/>
                    <a:pt x="56674" y="170307"/>
                    <a:pt x="56674" y="130873"/>
                  </a:cubicBezTo>
                  <a:cubicBezTo>
                    <a:pt x="56674" y="91440"/>
                    <a:pt x="88773" y="59246"/>
                    <a:pt x="128207" y="59246"/>
                  </a:cubicBezTo>
                  <a:cubicBezTo>
                    <a:pt x="167640" y="59246"/>
                    <a:pt x="199739" y="91345"/>
                    <a:pt x="199739" y="130873"/>
                  </a:cubicBezTo>
                  <a:cubicBezTo>
                    <a:pt x="199834" y="170307"/>
                    <a:pt x="167735" y="202406"/>
                    <a:pt x="128207" y="20240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4" name="Google Shape;1024;p53"/>
            <p:cNvSpPr/>
            <p:nvPr/>
          </p:nvSpPr>
          <p:spPr>
            <a:xfrm>
              <a:off x="2236937" y="3645408"/>
              <a:ext cx="104775" cy="104775"/>
            </a:xfrm>
            <a:custGeom>
              <a:rect b="b" l="l" r="r" t="t"/>
              <a:pathLst>
                <a:path extrusionOk="0" h="104775" w="104775">
                  <a:moveTo>
                    <a:pt x="55912" y="7144"/>
                  </a:moveTo>
                  <a:cubicBezTo>
                    <a:pt x="29051" y="7144"/>
                    <a:pt x="7144" y="29051"/>
                    <a:pt x="7144" y="55912"/>
                  </a:cubicBezTo>
                  <a:cubicBezTo>
                    <a:pt x="7144" y="82772"/>
                    <a:pt x="29051" y="104680"/>
                    <a:pt x="55912" y="104680"/>
                  </a:cubicBezTo>
                  <a:cubicBezTo>
                    <a:pt x="82772" y="104680"/>
                    <a:pt x="104680" y="82772"/>
                    <a:pt x="104680" y="55912"/>
                  </a:cubicBezTo>
                  <a:cubicBezTo>
                    <a:pt x="104680" y="28956"/>
                    <a:pt x="82772" y="7144"/>
                    <a:pt x="5591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25" name="Google Shape;1025;p53"/>
          <p:cNvGrpSpPr/>
          <p:nvPr/>
        </p:nvGrpSpPr>
        <p:grpSpPr>
          <a:xfrm>
            <a:off x="2578172" y="3678388"/>
            <a:ext cx="289750" cy="293465"/>
            <a:chOff x="3437563" y="4904517"/>
            <a:chExt cx="386334" cy="391287"/>
          </a:xfrm>
        </p:grpSpPr>
        <p:sp>
          <p:nvSpPr>
            <p:cNvPr id="1026" name="Google Shape;1026;p53"/>
            <p:cNvSpPr/>
            <p:nvPr/>
          </p:nvSpPr>
          <p:spPr>
            <a:xfrm>
              <a:off x="3472615" y="5095589"/>
              <a:ext cx="104775" cy="104775"/>
            </a:xfrm>
            <a:custGeom>
              <a:rect b="b" l="l" r="r" t="t"/>
              <a:pathLst>
                <a:path extrusionOk="0" h="104775" w="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7" name="Google Shape;1027;p53"/>
            <p:cNvSpPr/>
            <p:nvPr/>
          </p:nvSpPr>
          <p:spPr>
            <a:xfrm>
              <a:off x="3509191" y="4904517"/>
              <a:ext cx="247650" cy="228600"/>
            </a:xfrm>
            <a:custGeom>
              <a:rect b="b" l="l" r="r" t="t"/>
              <a:pathLst>
                <a:path extrusionOk="0" h="228600" w="247650">
                  <a:moveTo>
                    <a:pt x="244316" y="81248"/>
                  </a:moveTo>
                  <a:cubicBezTo>
                    <a:pt x="244316" y="40291"/>
                    <a:pt x="211169" y="7144"/>
                    <a:pt x="170212" y="7144"/>
                  </a:cubicBezTo>
                  <a:cubicBezTo>
                    <a:pt x="153924" y="7144"/>
                    <a:pt x="138494" y="12382"/>
                    <a:pt x="125730" y="22003"/>
                  </a:cubicBezTo>
                  <a:cubicBezTo>
                    <a:pt x="112967" y="12382"/>
                    <a:pt x="97536" y="7144"/>
                    <a:pt x="81248" y="7144"/>
                  </a:cubicBezTo>
                  <a:cubicBezTo>
                    <a:pt x="40291" y="7144"/>
                    <a:pt x="7144" y="40291"/>
                    <a:pt x="7144" y="81248"/>
                  </a:cubicBezTo>
                  <a:cubicBezTo>
                    <a:pt x="7144" y="101060"/>
                    <a:pt x="14859" y="119634"/>
                    <a:pt x="28861" y="133636"/>
                  </a:cubicBezTo>
                  <a:lnTo>
                    <a:pt x="117824" y="222599"/>
                  </a:lnTo>
                  <a:cubicBezTo>
                    <a:pt x="120015" y="224790"/>
                    <a:pt x="122873" y="225838"/>
                    <a:pt x="125730" y="225838"/>
                  </a:cubicBezTo>
                  <a:cubicBezTo>
                    <a:pt x="128588" y="225838"/>
                    <a:pt x="131445" y="224790"/>
                    <a:pt x="133636" y="222599"/>
                  </a:cubicBezTo>
                  <a:lnTo>
                    <a:pt x="222600" y="133636"/>
                  </a:lnTo>
                  <a:cubicBezTo>
                    <a:pt x="236601" y="119634"/>
                    <a:pt x="244316" y="101060"/>
                    <a:pt x="244316" y="8124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8" name="Google Shape;1028;p53"/>
            <p:cNvSpPr/>
            <p:nvPr/>
          </p:nvSpPr>
          <p:spPr>
            <a:xfrm>
              <a:off x="3437563" y="5191029"/>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29" name="Google Shape;1029;p53"/>
            <p:cNvSpPr/>
            <p:nvPr/>
          </p:nvSpPr>
          <p:spPr>
            <a:xfrm>
              <a:off x="3687499" y="5095589"/>
              <a:ext cx="104775" cy="104775"/>
            </a:xfrm>
            <a:custGeom>
              <a:rect b="b" l="l" r="r" t="t"/>
              <a:pathLst>
                <a:path extrusionOk="0" h="104775" w="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480"/>
                    <a:pt x="7144" y="548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30" name="Google Shape;1030;p53"/>
            <p:cNvSpPr/>
            <p:nvPr/>
          </p:nvSpPr>
          <p:spPr>
            <a:xfrm>
              <a:off x="3652447" y="5191029"/>
              <a:ext cx="171450" cy="104775"/>
            </a:xfrm>
            <a:custGeom>
              <a:rect b="b" l="l" r="r" t="t"/>
              <a:pathLst>
                <a:path extrusionOk="0" h="104775" w="17145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31" name="Google Shape;1031;p53"/>
          <p:cNvGrpSpPr/>
          <p:nvPr/>
        </p:nvGrpSpPr>
        <p:grpSpPr>
          <a:xfrm>
            <a:off x="3591228" y="2692168"/>
            <a:ext cx="292894" cy="257175"/>
            <a:chOff x="4788304" y="3589558"/>
            <a:chExt cx="390525" cy="342900"/>
          </a:xfrm>
        </p:grpSpPr>
        <p:sp>
          <p:nvSpPr>
            <p:cNvPr id="1032" name="Google Shape;1032;p53"/>
            <p:cNvSpPr/>
            <p:nvPr/>
          </p:nvSpPr>
          <p:spPr>
            <a:xfrm>
              <a:off x="4933200" y="3676650"/>
              <a:ext cx="104775" cy="133350"/>
            </a:xfrm>
            <a:custGeom>
              <a:rect b="b" l="l" r="r" t="t"/>
              <a:pathLst>
                <a:path extrusionOk="0" h="133350" w="104775">
                  <a:moveTo>
                    <a:pt x="52462" y="7144"/>
                  </a:moveTo>
                  <a:cubicBezTo>
                    <a:pt x="36556" y="7144"/>
                    <a:pt x="22173" y="15145"/>
                    <a:pt x="13886" y="28670"/>
                  </a:cubicBezTo>
                  <a:cubicBezTo>
                    <a:pt x="5694" y="41910"/>
                    <a:pt x="4932" y="58103"/>
                    <a:pt x="11790" y="72009"/>
                  </a:cubicBezTo>
                  <a:lnTo>
                    <a:pt x="52462" y="133921"/>
                  </a:lnTo>
                  <a:lnTo>
                    <a:pt x="93134" y="72009"/>
                  </a:lnTo>
                  <a:cubicBezTo>
                    <a:pt x="99992" y="58103"/>
                    <a:pt x="99135" y="41910"/>
                    <a:pt x="91038" y="28670"/>
                  </a:cubicBezTo>
                  <a:cubicBezTo>
                    <a:pt x="82752" y="15145"/>
                    <a:pt x="68369" y="7144"/>
                    <a:pt x="52462" y="7144"/>
                  </a:cubicBezTo>
                  <a:close/>
                  <a:moveTo>
                    <a:pt x="52462" y="73628"/>
                  </a:moveTo>
                  <a:cubicBezTo>
                    <a:pt x="40270" y="73628"/>
                    <a:pt x="30364" y="63818"/>
                    <a:pt x="30364" y="51626"/>
                  </a:cubicBezTo>
                  <a:cubicBezTo>
                    <a:pt x="30364" y="39434"/>
                    <a:pt x="40270" y="29623"/>
                    <a:pt x="52462" y="29623"/>
                  </a:cubicBezTo>
                  <a:cubicBezTo>
                    <a:pt x="64654" y="29623"/>
                    <a:pt x="74560" y="39434"/>
                    <a:pt x="74560" y="51626"/>
                  </a:cubicBezTo>
                  <a:cubicBezTo>
                    <a:pt x="74560" y="63818"/>
                    <a:pt x="64654" y="73628"/>
                    <a:pt x="52462" y="7362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33" name="Google Shape;1033;p53"/>
            <p:cNvSpPr/>
            <p:nvPr/>
          </p:nvSpPr>
          <p:spPr>
            <a:xfrm>
              <a:off x="4788304" y="3589558"/>
              <a:ext cx="390525" cy="342900"/>
            </a:xfrm>
            <a:custGeom>
              <a:rect b="b" l="l" r="r" t="t"/>
              <a:pathLst>
                <a:path extrusionOk="0" h="342900" w="390525">
                  <a:moveTo>
                    <a:pt x="382714" y="9082"/>
                  </a:moveTo>
                  <a:cubicBezTo>
                    <a:pt x="379667" y="6987"/>
                    <a:pt x="375761" y="6606"/>
                    <a:pt x="372332" y="7939"/>
                  </a:cubicBezTo>
                  <a:lnTo>
                    <a:pt x="296609" y="37943"/>
                  </a:lnTo>
                  <a:lnTo>
                    <a:pt x="103346" y="7272"/>
                  </a:lnTo>
                  <a:cubicBezTo>
                    <a:pt x="101441" y="6987"/>
                    <a:pt x="99536" y="7177"/>
                    <a:pt x="97727" y="7844"/>
                  </a:cubicBezTo>
                  <a:lnTo>
                    <a:pt x="14383" y="38991"/>
                  </a:lnTo>
                  <a:cubicBezTo>
                    <a:pt x="10001" y="40610"/>
                    <a:pt x="7144" y="44801"/>
                    <a:pt x="7144" y="49468"/>
                  </a:cubicBezTo>
                  <a:lnTo>
                    <a:pt x="7144" y="328836"/>
                  </a:lnTo>
                  <a:cubicBezTo>
                    <a:pt x="7144" y="332456"/>
                    <a:pt x="8954" y="335885"/>
                    <a:pt x="11906" y="337980"/>
                  </a:cubicBezTo>
                  <a:cubicBezTo>
                    <a:pt x="13811" y="339314"/>
                    <a:pt x="16002" y="339981"/>
                    <a:pt x="18288" y="339981"/>
                  </a:cubicBezTo>
                  <a:cubicBezTo>
                    <a:pt x="19621" y="339981"/>
                    <a:pt x="20955" y="339790"/>
                    <a:pt x="22193" y="339314"/>
                  </a:cubicBezTo>
                  <a:lnTo>
                    <a:pt x="102775" y="309215"/>
                  </a:lnTo>
                  <a:lnTo>
                    <a:pt x="296132" y="339885"/>
                  </a:lnTo>
                  <a:cubicBezTo>
                    <a:pt x="298133" y="340171"/>
                    <a:pt x="300133" y="339981"/>
                    <a:pt x="301943" y="339219"/>
                  </a:cubicBezTo>
                  <a:lnTo>
                    <a:pt x="380524" y="308072"/>
                  </a:lnTo>
                  <a:cubicBezTo>
                    <a:pt x="384810" y="306357"/>
                    <a:pt x="387572" y="302262"/>
                    <a:pt x="387572" y="297690"/>
                  </a:cubicBezTo>
                  <a:lnTo>
                    <a:pt x="387572" y="18321"/>
                  </a:lnTo>
                  <a:cubicBezTo>
                    <a:pt x="387572" y="14607"/>
                    <a:pt x="385763" y="11178"/>
                    <a:pt x="382714" y="9082"/>
                  </a:cubicBezTo>
                  <a:close/>
                  <a:moveTo>
                    <a:pt x="90392" y="141575"/>
                  </a:moveTo>
                  <a:lnTo>
                    <a:pt x="90392" y="126621"/>
                  </a:lnTo>
                  <a:cubicBezTo>
                    <a:pt x="90392" y="120906"/>
                    <a:pt x="94583" y="115857"/>
                    <a:pt x="100298" y="115286"/>
                  </a:cubicBezTo>
                  <a:cubicBezTo>
                    <a:pt x="107061" y="114524"/>
                    <a:pt x="112681" y="119763"/>
                    <a:pt x="112681" y="126335"/>
                  </a:cubicBezTo>
                  <a:lnTo>
                    <a:pt x="112681" y="141861"/>
                  </a:lnTo>
                  <a:cubicBezTo>
                    <a:pt x="112681" y="148433"/>
                    <a:pt x="106966" y="153672"/>
                    <a:pt x="100298" y="152910"/>
                  </a:cubicBezTo>
                  <a:cubicBezTo>
                    <a:pt x="94583" y="152338"/>
                    <a:pt x="90392" y="147290"/>
                    <a:pt x="90392" y="141575"/>
                  </a:cubicBezTo>
                  <a:close/>
                  <a:moveTo>
                    <a:pt x="112681" y="176722"/>
                  </a:moveTo>
                  <a:lnTo>
                    <a:pt x="112681" y="191962"/>
                  </a:lnTo>
                  <a:cubicBezTo>
                    <a:pt x="112681" y="197677"/>
                    <a:pt x="108490" y="202726"/>
                    <a:pt x="102775" y="203297"/>
                  </a:cubicBezTo>
                  <a:cubicBezTo>
                    <a:pt x="96012" y="204059"/>
                    <a:pt x="90392" y="198820"/>
                    <a:pt x="90392" y="192248"/>
                  </a:cubicBezTo>
                  <a:lnTo>
                    <a:pt x="90392" y="177008"/>
                  </a:lnTo>
                  <a:cubicBezTo>
                    <a:pt x="90392" y="171293"/>
                    <a:pt x="94583" y="166245"/>
                    <a:pt x="100298" y="165673"/>
                  </a:cubicBezTo>
                  <a:cubicBezTo>
                    <a:pt x="106966" y="164816"/>
                    <a:pt x="112681" y="170150"/>
                    <a:pt x="112681" y="176722"/>
                  </a:cubicBezTo>
                  <a:close/>
                  <a:moveTo>
                    <a:pt x="90392" y="91283"/>
                  </a:moveTo>
                  <a:lnTo>
                    <a:pt x="90392" y="76329"/>
                  </a:lnTo>
                  <a:cubicBezTo>
                    <a:pt x="90392" y="70614"/>
                    <a:pt x="94583" y="65565"/>
                    <a:pt x="100298" y="64994"/>
                  </a:cubicBezTo>
                  <a:cubicBezTo>
                    <a:pt x="107061" y="64232"/>
                    <a:pt x="112681" y="69471"/>
                    <a:pt x="112681" y="76043"/>
                  </a:cubicBezTo>
                  <a:lnTo>
                    <a:pt x="112681" y="91569"/>
                  </a:lnTo>
                  <a:cubicBezTo>
                    <a:pt x="112681" y="98141"/>
                    <a:pt x="106966" y="103380"/>
                    <a:pt x="100298" y="102618"/>
                  </a:cubicBezTo>
                  <a:cubicBezTo>
                    <a:pt x="94583" y="102046"/>
                    <a:pt x="90392" y="96998"/>
                    <a:pt x="90392" y="91283"/>
                  </a:cubicBezTo>
                  <a:close/>
                  <a:moveTo>
                    <a:pt x="90392" y="227014"/>
                  </a:moveTo>
                  <a:cubicBezTo>
                    <a:pt x="90392" y="220442"/>
                    <a:pt x="96107" y="215203"/>
                    <a:pt x="102775" y="215965"/>
                  </a:cubicBezTo>
                  <a:cubicBezTo>
                    <a:pt x="108490" y="216632"/>
                    <a:pt x="112681" y="221585"/>
                    <a:pt x="112681" y="227300"/>
                  </a:cubicBezTo>
                  <a:lnTo>
                    <a:pt x="112681" y="242254"/>
                  </a:lnTo>
                  <a:cubicBezTo>
                    <a:pt x="112681" y="247969"/>
                    <a:pt x="108490" y="253018"/>
                    <a:pt x="102775" y="253589"/>
                  </a:cubicBezTo>
                  <a:cubicBezTo>
                    <a:pt x="96012" y="254351"/>
                    <a:pt x="90392" y="249112"/>
                    <a:pt x="90392" y="242540"/>
                  </a:cubicBezTo>
                  <a:lnTo>
                    <a:pt x="90392" y="227014"/>
                  </a:lnTo>
                  <a:close/>
                  <a:moveTo>
                    <a:pt x="257651" y="169674"/>
                  </a:moveTo>
                  <a:cubicBezTo>
                    <a:pt x="257461" y="170055"/>
                    <a:pt x="257270" y="170436"/>
                    <a:pt x="256985" y="170721"/>
                  </a:cubicBezTo>
                  <a:lnTo>
                    <a:pt x="206597" y="247398"/>
                  </a:lnTo>
                  <a:cubicBezTo>
                    <a:pt x="204502" y="250541"/>
                    <a:pt x="201073" y="252446"/>
                    <a:pt x="197263" y="252446"/>
                  </a:cubicBezTo>
                  <a:cubicBezTo>
                    <a:pt x="193453" y="252446"/>
                    <a:pt x="190024" y="250541"/>
                    <a:pt x="187928" y="247398"/>
                  </a:cubicBezTo>
                  <a:lnTo>
                    <a:pt x="137541" y="170721"/>
                  </a:lnTo>
                  <a:cubicBezTo>
                    <a:pt x="137351" y="170340"/>
                    <a:pt x="137065" y="169960"/>
                    <a:pt x="136874" y="169674"/>
                  </a:cubicBezTo>
                  <a:cubicBezTo>
                    <a:pt x="126206" y="148623"/>
                    <a:pt x="127254" y="124144"/>
                    <a:pt x="139637" y="104046"/>
                  </a:cubicBezTo>
                  <a:cubicBezTo>
                    <a:pt x="152019" y="83949"/>
                    <a:pt x="173546" y="71947"/>
                    <a:pt x="197168" y="71947"/>
                  </a:cubicBezTo>
                  <a:cubicBezTo>
                    <a:pt x="220789" y="71947"/>
                    <a:pt x="242316" y="83949"/>
                    <a:pt x="254698" y="104046"/>
                  </a:cubicBezTo>
                  <a:cubicBezTo>
                    <a:pt x="267271" y="124144"/>
                    <a:pt x="268319" y="148623"/>
                    <a:pt x="257651" y="169674"/>
                  </a:cubicBezTo>
                  <a:close/>
                  <a:moveTo>
                    <a:pt x="286512" y="171388"/>
                  </a:moveTo>
                  <a:lnTo>
                    <a:pt x="286512" y="156434"/>
                  </a:lnTo>
                  <a:cubicBezTo>
                    <a:pt x="286512" y="150719"/>
                    <a:pt x="290703" y="145671"/>
                    <a:pt x="296418" y="145099"/>
                  </a:cubicBezTo>
                  <a:cubicBezTo>
                    <a:pt x="303181" y="144337"/>
                    <a:pt x="308801" y="149576"/>
                    <a:pt x="308801" y="156148"/>
                  </a:cubicBezTo>
                  <a:lnTo>
                    <a:pt x="308801" y="171674"/>
                  </a:lnTo>
                  <a:cubicBezTo>
                    <a:pt x="308801" y="178246"/>
                    <a:pt x="303086" y="183485"/>
                    <a:pt x="296418" y="182723"/>
                  </a:cubicBezTo>
                  <a:cubicBezTo>
                    <a:pt x="290703" y="182152"/>
                    <a:pt x="286512" y="177103"/>
                    <a:pt x="286512" y="171388"/>
                  </a:cubicBezTo>
                  <a:close/>
                  <a:moveTo>
                    <a:pt x="308801" y="206535"/>
                  </a:moveTo>
                  <a:lnTo>
                    <a:pt x="308801" y="221776"/>
                  </a:lnTo>
                  <a:cubicBezTo>
                    <a:pt x="308801" y="227490"/>
                    <a:pt x="304610" y="232539"/>
                    <a:pt x="298895" y="233110"/>
                  </a:cubicBezTo>
                  <a:cubicBezTo>
                    <a:pt x="292132" y="233872"/>
                    <a:pt x="286512" y="228633"/>
                    <a:pt x="286512" y="222061"/>
                  </a:cubicBezTo>
                  <a:lnTo>
                    <a:pt x="286512" y="206821"/>
                  </a:lnTo>
                  <a:cubicBezTo>
                    <a:pt x="286512" y="201106"/>
                    <a:pt x="290703" y="196058"/>
                    <a:pt x="296418" y="195486"/>
                  </a:cubicBezTo>
                  <a:cubicBezTo>
                    <a:pt x="303086" y="194724"/>
                    <a:pt x="308801" y="199963"/>
                    <a:pt x="308801" y="206535"/>
                  </a:cubicBezTo>
                  <a:close/>
                  <a:moveTo>
                    <a:pt x="286512" y="121096"/>
                  </a:moveTo>
                  <a:lnTo>
                    <a:pt x="286512" y="106142"/>
                  </a:lnTo>
                  <a:cubicBezTo>
                    <a:pt x="286512" y="100427"/>
                    <a:pt x="290703" y="95379"/>
                    <a:pt x="296418" y="94807"/>
                  </a:cubicBezTo>
                  <a:cubicBezTo>
                    <a:pt x="303181" y="94045"/>
                    <a:pt x="308801" y="99284"/>
                    <a:pt x="308801" y="105856"/>
                  </a:cubicBezTo>
                  <a:lnTo>
                    <a:pt x="308801" y="121382"/>
                  </a:lnTo>
                  <a:cubicBezTo>
                    <a:pt x="308801" y="127954"/>
                    <a:pt x="303086" y="133193"/>
                    <a:pt x="296418" y="132431"/>
                  </a:cubicBezTo>
                  <a:cubicBezTo>
                    <a:pt x="290703" y="131860"/>
                    <a:pt x="286512" y="126811"/>
                    <a:pt x="286512" y="121096"/>
                  </a:cubicBezTo>
                  <a:close/>
                  <a:moveTo>
                    <a:pt x="286512" y="256827"/>
                  </a:moveTo>
                  <a:cubicBezTo>
                    <a:pt x="286512" y="250255"/>
                    <a:pt x="292227" y="245016"/>
                    <a:pt x="298895" y="245778"/>
                  </a:cubicBezTo>
                  <a:cubicBezTo>
                    <a:pt x="304610" y="246445"/>
                    <a:pt x="308801" y="251398"/>
                    <a:pt x="308801" y="257113"/>
                  </a:cubicBezTo>
                  <a:lnTo>
                    <a:pt x="308801" y="272068"/>
                  </a:lnTo>
                  <a:cubicBezTo>
                    <a:pt x="308801" y="277782"/>
                    <a:pt x="304610" y="282831"/>
                    <a:pt x="298895" y="283402"/>
                  </a:cubicBezTo>
                  <a:cubicBezTo>
                    <a:pt x="292132" y="284164"/>
                    <a:pt x="286512" y="278926"/>
                    <a:pt x="286512" y="272353"/>
                  </a:cubicBezTo>
                  <a:lnTo>
                    <a:pt x="286512" y="256827"/>
                  </a:lnTo>
                  <a:close/>
                  <a:moveTo>
                    <a:pt x="308801" y="55850"/>
                  </a:moveTo>
                  <a:lnTo>
                    <a:pt x="308801" y="70804"/>
                  </a:lnTo>
                  <a:cubicBezTo>
                    <a:pt x="308801" y="76519"/>
                    <a:pt x="304610" y="81568"/>
                    <a:pt x="298895" y="82139"/>
                  </a:cubicBezTo>
                  <a:cubicBezTo>
                    <a:pt x="292132" y="82901"/>
                    <a:pt x="286512" y="77662"/>
                    <a:pt x="286512" y="71090"/>
                  </a:cubicBezTo>
                  <a:lnTo>
                    <a:pt x="286512" y="55564"/>
                  </a:lnTo>
                  <a:cubicBezTo>
                    <a:pt x="286512" y="48992"/>
                    <a:pt x="292227" y="43753"/>
                    <a:pt x="298895" y="44515"/>
                  </a:cubicBezTo>
                  <a:cubicBezTo>
                    <a:pt x="304610" y="45182"/>
                    <a:pt x="308801" y="50135"/>
                    <a:pt x="308801" y="55850"/>
                  </a:cubicBezTo>
                  <a:close/>
                  <a:moveTo>
                    <a:pt x="112681" y="26037"/>
                  </a:moveTo>
                  <a:lnTo>
                    <a:pt x="112681" y="40991"/>
                  </a:lnTo>
                  <a:cubicBezTo>
                    <a:pt x="112681" y="46706"/>
                    <a:pt x="108490" y="51754"/>
                    <a:pt x="102775" y="52326"/>
                  </a:cubicBezTo>
                  <a:cubicBezTo>
                    <a:pt x="96012" y="53088"/>
                    <a:pt x="90392" y="47849"/>
                    <a:pt x="90392" y="41277"/>
                  </a:cubicBezTo>
                  <a:lnTo>
                    <a:pt x="90392" y="25751"/>
                  </a:lnTo>
                  <a:cubicBezTo>
                    <a:pt x="90392" y="19179"/>
                    <a:pt x="96107" y="13940"/>
                    <a:pt x="102775" y="14702"/>
                  </a:cubicBezTo>
                  <a:cubicBezTo>
                    <a:pt x="108490" y="15273"/>
                    <a:pt x="112681" y="20322"/>
                    <a:pt x="112681" y="26037"/>
                  </a:cubicBezTo>
                  <a:close/>
                  <a:moveTo>
                    <a:pt x="90392" y="292546"/>
                  </a:moveTo>
                  <a:lnTo>
                    <a:pt x="90392" y="277592"/>
                  </a:lnTo>
                  <a:cubicBezTo>
                    <a:pt x="90392" y="271877"/>
                    <a:pt x="94583" y="266829"/>
                    <a:pt x="100298" y="266257"/>
                  </a:cubicBezTo>
                  <a:cubicBezTo>
                    <a:pt x="107061" y="265495"/>
                    <a:pt x="112681" y="270734"/>
                    <a:pt x="112681" y="277306"/>
                  </a:cubicBezTo>
                  <a:lnTo>
                    <a:pt x="112681" y="292832"/>
                  </a:lnTo>
                  <a:cubicBezTo>
                    <a:pt x="112681" y="299404"/>
                    <a:pt x="106966" y="304643"/>
                    <a:pt x="100298" y="303881"/>
                  </a:cubicBezTo>
                  <a:cubicBezTo>
                    <a:pt x="94583" y="303214"/>
                    <a:pt x="90392" y="298261"/>
                    <a:pt x="90392" y="292546"/>
                  </a:cubicBezTo>
                  <a:close/>
                  <a:moveTo>
                    <a:pt x="286512" y="322360"/>
                  </a:moveTo>
                  <a:lnTo>
                    <a:pt x="286512" y="307405"/>
                  </a:lnTo>
                  <a:cubicBezTo>
                    <a:pt x="286512" y="301690"/>
                    <a:pt x="290703" y="296642"/>
                    <a:pt x="296418" y="296070"/>
                  </a:cubicBezTo>
                  <a:cubicBezTo>
                    <a:pt x="303181" y="295308"/>
                    <a:pt x="308801" y="300547"/>
                    <a:pt x="308801" y="307119"/>
                  </a:cubicBezTo>
                  <a:lnTo>
                    <a:pt x="308801" y="322645"/>
                  </a:lnTo>
                  <a:cubicBezTo>
                    <a:pt x="308801" y="329218"/>
                    <a:pt x="303086" y="334456"/>
                    <a:pt x="296418" y="333694"/>
                  </a:cubicBezTo>
                  <a:cubicBezTo>
                    <a:pt x="290703" y="333123"/>
                    <a:pt x="286512" y="328074"/>
                    <a:pt x="286512" y="32236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034" name="Google Shape;1034;p53"/>
          <p:cNvSpPr/>
          <p:nvPr/>
        </p:nvSpPr>
        <p:spPr>
          <a:xfrm>
            <a:off x="603569" y="2672905"/>
            <a:ext cx="214312" cy="292894"/>
          </a:xfrm>
          <a:custGeom>
            <a:rect b="b" l="l" r="r" t="t"/>
            <a:pathLst>
              <a:path extrusionOk="0" h="390525" w="28575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035" name="Google Shape;1035;p53"/>
          <p:cNvGrpSpPr/>
          <p:nvPr/>
        </p:nvGrpSpPr>
        <p:grpSpPr>
          <a:xfrm>
            <a:off x="5094002" y="3660100"/>
            <a:ext cx="297950" cy="323255"/>
            <a:chOff x="6792003" y="4880133"/>
            <a:chExt cx="397267" cy="431007"/>
          </a:xfrm>
        </p:grpSpPr>
        <p:sp>
          <p:nvSpPr>
            <p:cNvPr id="1036" name="Google Shape;1036;p53"/>
            <p:cNvSpPr/>
            <p:nvPr/>
          </p:nvSpPr>
          <p:spPr>
            <a:xfrm>
              <a:off x="7017820" y="5130165"/>
              <a:ext cx="171450" cy="180975"/>
            </a:xfrm>
            <a:custGeom>
              <a:rect b="b" l="l" r="r" t="t"/>
              <a:pathLst>
                <a:path extrusionOk="0" h="180975" w="171450">
                  <a:moveTo>
                    <a:pt x="170879" y="110014"/>
                  </a:moveTo>
                  <a:lnTo>
                    <a:pt x="122873" y="7144"/>
                  </a:lnTo>
                  <a:cubicBezTo>
                    <a:pt x="96394" y="45720"/>
                    <a:pt x="54959" y="73152"/>
                    <a:pt x="7144" y="81534"/>
                  </a:cubicBezTo>
                  <a:lnTo>
                    <a:pt x="47340" y="167640"/>
                  </a:lnTo>
                  <a:cubicBezTo>
                    <a:pt x="52483" y="178689"/>
                    <a:pt x="68390" y="177927"/>
                    <a:pt x="72486" y="166497"/>
                  </a:cubicBezTo>
                  <a:lnTo>
                    <a:pt x="93059" y="109919"/>
                  </a:lnTo>
                  <a:lnTo>
                    <a:pt x="97346" y="107918"/>
                  </a:lnTo>
                  <a:lnTo>
                    <a:pt x="153924" y="128492"/>
                  </a:lnTo>
                  <a:cubicBezTo>
                    <a:pt x="165259" y="132779"/>
                    <a:pt x="176022" y="120967"/>
                    <a:pt x="170879" y="11001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37" name="Google Shape;1037;p53"/>
            <p:cNvSpPr/>
            <p:nvPr/>
          </p:nvSpPr>
          <p:spPr>
            <a:xfrm>
              <a:off x="6837417" y="4880133"/>
              <a:ext cx="314325" cy="314325"/>
            </a:xfrm>
            <a:custGeom>
              <a:rect b="b" l="l" r="r" t="t"/>
              <a:pathLst>
                <a:path extrusionOk="0" h="314325" w="314325">
                  <a:moveTo>
                    <a:pt x="157163" y="7144"/>
                  </a:moveTo>
                  <a:cubicBezTo>
                    <a:pt x="74486" y="7144"/>
                    <a:pt x="7144" y="74390"/>
                    <a:pt x="7144" y="157163"/>
                  </a:cubicBezTo>
                  <a:cubicBezTo>
                    <a:pt x="7144" y="239935"/>
                    <a:pt x="74391" y="307181"/>
                    <a:pt x="157163" y="307181"/>
                  </a:cubicBezTo>
                  <a:cubicBezTo>
                    <a:pt x="239840" y="307181"/>
                    <a:pt x="307181" y="239935"/>
                    <a:pt x="307181" y="157163"/>
                  </a:cubicBezTo>
                  <a:cubicBezTo>
                    <a:pt x="307181" y="74390"/>
                    <a:pt x="239840" y="7144"/>
                    <a:pt x="157163" y="7144"/>
                  </a:cubicBezTo>
                  <a:close/>
                  <a:moveTo>
                    <a:pt x="230124" y="146018"/>
                  </a:moveTo>
                  <a:lnTo>
                    <a:pt x="203550" y="171926"/>
                  </a:lnTo>
                  <a:lnTo>
                    <a:pt x="209836" y="208502"/>
                  </a:lnTo>
                  <a:cubicBezTo>
                    <a:pt x="211741" y="219646"/>
                    <a:pt x="200025" y="228124"/>
                    <a:pt x="190024" y="222885"/>
                  </a:cubicBezTo>
                  <a:lnTo>
                    <a:pt x="157163" y="205645"/>
                  </a:lnTo>
                  <a:lnTo>
                    <a:pt x="124302" y="222885"/>
                  </a:lnTo>
                  <a:cubicBezTo>
                    <a:pt x="114300" y="228124"/>
                    <a:pt x="102584" y="219646"/>
                    <a:pt x="104490" y="208502"/>
                  </a:cubicBezTo>
                  <a:lnTo>
                    <a:pt x="110776" y="171926"/>
                  </a:lnTo>
                  <a:lnTo>
                    <a:pt x="84201" y="146018"/>
                  </a:lnTo>
                  <a:cubicBezTo>
                    <a:pt x="76105" y="138113"/>
                    <a:pt x="80582" y="124396"/>
                    <a:pt x="91726" y="122777"/>
                  </a:cubicBezTo>
                  <a:lnTo>
                    <a:pt x="128493" y="117443"/>
                  </a:lnTo>
                  <a:lnTo>
                    <a:pt x="144971" y="84106"/>
                  </a:lnTo>
                  <a:cubicBezTo>
                    <a:pt x="149924" y="74009"/>
                    <a:pt x="164402" y="74009"/>
                    <a:pt x="169450" y="84106"/>
                  </a:cubicBezTo>
                  <a:lnTo>
                    <a:pt x="185928" y="117443"/>
                  </a:lnTo>
                  <a:lnTo>
                    <a:pt x="222695" y="122777"/>
                  </a:lnTo>
                  <a:cubicBezTo>
                    <a:pt x="233744" y="124396"/>
                    <a:pt x="238220" y="138208"/>
                    <a:pt x="230124" y="1460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38" name="Google Shape;1038;p53"/>
            <p:cNvSpPr/>
            <p:nvPr/>
          </p:nvSpPr>
          <p:spPr>
            <a:xfrm>
              <a:off x="6792003" y="5130165"/>
              <a:ext cx="171450" cy="180975"/>
            </a:xfrm>
            <a:custGeom>
              <a:rect b="b" l="l" r="r" t="t"/>
              <a:pathLst>
                <a:path extrusionOk="0" h="180975" w="171450">
                  <a:moveTo>
                    <a:pt x="56463" y="7144"/>
                  </a:moveTo>
                  <a:lnTo>
                    <a:pt x="8457" y="110014"/>
                  </a:lnTo>
                  <a:cubicBezTo>
                    <a:pt x="3313" y="121063"/>
                    <a:pt x="14172" y="132779"/>
                    <a:pt x="25507" y="128588"/>
                  </a:cubicBezTo>
                  <a:lnTo>
                    <a:pt x="82085" y="108013"/>
                  </a:lnTo>
                  <a:lnTo>
                    <a:pt x="86372" y="110014"/>
                  </a:lnTo>
                  <a:lnTo>
                    <a:pt x="106945" y="166592"/>
                  </a:lnTo>
                  <a:cubicBezTo>
                    <a:pt x="111041" y="177927"/>
                    <a:pt x="126948" y="178689"/>
                    <a:pt x="132092" y="167735"/>
                  </a:cubicBezTo>
                  <a:lnTo>
                    <a:pt x="172287" y="81629"/>
                  </a:lnTo>
                  <a:cubicBezTo>
                    <a:pt x="124281" y="73152"/>
                    <a:pt x="82942" y="45720"/>
                    <a:pt x="5646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039" name="Google Shape;1039;p53"/>
          <p:cNvSpPr/>
          <p:nvPr/>
        </p:nvSpPr>
        <p:spPr>
          <a:xfrm>
            <a:off x="4595600" y="3178201"/>
            <a:ext cx="292894" cy="292894"/>
          </a:xfrm>
          <a:custGeom>
            <a:rect b="b" l="l" r="r" t="t"/>
            <a:pathLst>
              <a:path extrusionOk="0" h="390525" w="390525">
                <a:moveTo>
                  <a:pt x="208458" y="30742"/>
                </a:moveTo>
                <a:lnTo>
                  <a:pt x="208458" y="14073"/>
                </a:lnTo>
                <a:cubicBezTo>
                  <a:pt x="208458" y="13311"/>
                  <a:pt x="208172" y="12549"/>
                  <a:pt x="207601" y="11977"/>
                </a:cubicBezTo>
                <a:cubicBezTo>
                  <a:pt x="197886" y="2167"/>
                  <a:pt x="186170" y="8834"/>
                  <a:pt x="186170" y="18264"/>
                </a:cubicBezTo>
                <a:lnTo>
                  <a:pt x="186170" y="30742"/>
                </a:lnTo>
                <a:cubicBezTo>
                  <a:pt x="85490" y="36647"/>
                  <a:pt x="4814" y="121325"/>
                  <a:pt x="7195" y="224004"/>
                </a:cubicBezTo>
                <a:cubicBezTo>
                  <a:pt x="7195" y="224766"/>
                  <a:pt x="7481" y="225528"/>
                  <a:pt x="8053" y="226004"/>
                </a:cubicBezTo>
                <a:cubicBezTo>
                  <a:pt x="17768" y="235720"/>
                  <a:pt x="29389" y="229052"/>
                  <a:pt x="29389" y="219623"/>
                </a:cubicBezTo>
                <a:cubicBezTo>
                  <a:pt x="29389" y="201144"/>
                  <a:pt x="45104" y="186190"/>
                  <a:pt x="63583" y="186190"/>
                </a:cubicBezTo>
                <a:cubicBezTo>
                  <a:pt x="83204" y="186190"/>
                  <a:pt x="99016" y="203240"/>
                  <a:pt x="96825" y="223337"/>
                </a:cubicBezTo>
                <a:cubicBezTo>
                  <a:pt x="96730" y="224194"/>
                  <a:pt x="97016" y="225052"/>
                  <a:pt x="97587" y="225623"/>
                </a:cubicBezTo>
                <a:cubicBezTo>
                  <a:pt x="107303" y="235910"/>
                  <a:pt x="119305" y="229148"/>
                  <a:pt x="119305" y="219623"/>
                </a:cubicBezTo>
                <a:cubicBezTo>
                  <a:pt x="119305" y="191238"/>
                  <a:pt x="154833" y="171045"/>
                  <a:pt x="183693" y="201049"/>
                </a:cubicBezTo>
                <a:cubicBezTo>
                  <a:pt x="185027" y="202477"/>
                  <a:pt x="186170" y="205144"/>
                  <a:pt x="186170" y="207145"/>
                </a:cubicBezTo>
                <a:lnTo>
                  <a:pt x="186170" y="359354"/>
                </a:lnTo>
                <a:cubicBezTo>
                  <a:pt x="186170" y="362307"/>
                  <a:pt x="187313" y="365165"/>
                  <a:pt x="189313" y="367260"/>
                </a:cubicBezTo>
                <a:cubicBezTo>
                  <a:pt x="229509" y="410027"/>
                  <a:pt x="279324" y="378118"/>
                  <a:pt x="275038" y="337923"/>
                </a:cubicBezTo>
                <a:cubicBezTo>
                  <a:pt x="274943" y="337256"/>
                  <a:pt x="274657" y="336590"/>
                  <a:pt x="274181" y="336113"/>
                </a:cubicBezTo>
                <a:cubicBezTo>
                  <a:pt x="264561" y="326684"/>
                  <a:pt x="253035" y="333351"/>
                  <a:pt x="253035" y="342685"/>
                </a:cubicBezTo>
                <a:cubicBezTo>
                  <a:pt x="253035" y="361640"/>
                  <a:pt x="229318" y="375070"/>
                  <a:pt x="210078" y="354973"/>
                </a:cubicBezTo>
                <a:cubicBezTo>
                  <a:pt x="209030" y="353925"/>
                  <a:pt x="208458" y="352496"/>
                  <a:pt x="208458" y="350972"/>
                </a:cubicBezTo>
                <a:lnTo>
                  <a:pt x="208458" y="207145"/>
                </a:lnTo>
                <a:cubicBezTo>
                  <a:pt x="208458" y="205240"/>
                  <a:pt x="209506" y="202573"/>
                  <a:pt x="210744" y="201239"/>
                </a:cubicBezTo>
                <a:cubicBezTo>
                  <a:pt x="240938" y="169711"/>
                  <a:pt x="278372" y="193048"/>
                  <a:pt x="275038" y="223337"/>
                </a:cubicBezTo>
                <a:cubicBezTo>
                  <a:pt x="274943" y="224194"/>
                  <a:pt x="275229" y="225052"/>
                  <a:pt x="275800" y="225623"/>
                </a:cubicBezTo>
                <a:cubicBezTo>
                  <a:pt x="285515" y="235910"/>
                  <a:pt x="297517" y="229148"/>
                  <a:pt x="297517" y="219623"/>
                </a:cubicBezTo>
                <a:cubicBezTo>
                  <a:pt x="297517" y="201144"/>
                  <a:pt x="312471" y="186190"/>
                  <a:pt x="330950" y="186190"/>
                </a:cubicBezTo>
                <a:cubicBezTo>
                  <a:pt x="350571" y="186190"/>
                  <a:pt x="367145" y="203240"/>
                  <a:pt x="364954" y="223242"/>
                </a:cubicBezTo>
                <a:cubicBezTo>
                  <a:pt x="364859" y="224099"/>
                  <a:pt x="365145" y="224957"/>
                  <a:pt x="365716" y="225528"/>
                </a:cubicBezTo>
                <a:cubicBezTo>
                  <a:pt x="375431" y="235815"/>
                  <a:pt x="387433" y="229148"/>
                  <a:pt x="387433" y="219527"/>
                </a:cubicBezTo>
                <a:cubicBezTo>
                  <a:pt x="387528" y="118943"/>
                  <a:pt x="307804" y="36647"/>
                  <a:pt x="208458" y="307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040" name="Google Shape;1040;p53"/>
          <p:cNvGrpSpPr/>
          <p:nvPr/>
        </p:nvGrpSpPr>
        <p:grpSpPr>
          <a:xfrm>
            <a:off x="631358" y="1672637"/>
            <a:ext cx="157162" cy="295751"/>
            <a:chOff x="841811" y="2230183"/>
            <a:chExt cx="209550" cy="394335"/>
          </a:xfrm>
        </p:grpSpPr>
        <p:sp>
          <p:nvSpPr>
            <p:cNvPr id="1041" name="Google Shape;1041;p53"/>
            <p:cNvSpPr/>
            <p:nvPr/>
          </p:nvSpPr>
          <p:spPr>
            <a:xfrm>
              <a:off x="841811" y="2230183"/>
              <a:ext cx="209550" cy="66675"/>
            </a:xfrm>
            <a:custGeom>
              <a:rect b="b" l="l" r="r" t="t"/>
              <a:pathLst>
                <a:path extrusionOk="0" h="66675" w="209550">
                  <a:moveTo>
                    <a:pt x="205454" y="59912"/>
                  </a:moveTo>
                  <a:lnTo>
                    <a:pt x="205454" y="29908"/>
                  </a:lnTo>
                  <a:cubicBezTo>
                    <a:pt x="205454" y="17336"/>
                    <a:pt x="195263" y="7144"/>
                    <a:pt x="182690" y="7144"/>
                  </a:cubicBezTo>
                  <a:lnTo>
                    <a:pt x="29908" y="7144"/>
                  </a:lnTo>
                  <a:cubicBezTo>
                    <a:pt x="17335" y="7144"/>
                    <a:pt x="7144" y="17336"/>
                    <a:pt x="7144" y="29908"/>
                  </a:cubicBezTo>
                  <a:lnTo>
                    <a:pt x="7144" y="59912"/>
                  </a:lnTo>
                  <a:lnTo>
                    <a:pt x="205454" y="5991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42" name="Google Shape;1042;p53"/>
            <p:cNvSpPr/>
            <p:nvPr/>
          </p:nvSpPr>
          <p:spPr>
            <a:xfrm>
              <a:off x="841811" y="2557843"/>
              <a:ext cx="209550" cy="66675"/>
            </a:xfrm>
            <a:custGeom>
              <a:rect b="b" l="l" r="r" t="t"/>
              <a:pathLst>
                <a:path extrusionOk="0" h="66675" w="209550">
                  <a:moveTo>
                    <a:pt x="7144" y="7144"/>
                  </a:moveTo>
                  <a:lnTo>
                    <a:pt x="7144" y="37148"/>
                  </a:lnTo>
                  <a:cubicBezTo>
                    <a:pt x="7144" y="49721"/>
                    <a:pt x="17335" y="59912"/>
                    <a:pt x="29908" y="59912"/>
                  </a:cubicBezTo>
                  <a:lnTo>
                    <a:pt x="182785" y="59912"/>
                  </a:lnTo>
                  <a:cubicBezTo>
                    <a:pt x="195358" y="59912"/>
                    <a:pt x="205550" y="49721"/>
                    <a:pt x="205550" y="37148"/>
                  </a:cubicBezTo>
                  <a:lnTo>
                    <a:pt x="205550" y="7144"/>
                  </a:lnTo>
                  <a:lnTo>
                    <a:pt x="7144" y="7144"/>
                  </a:lnTo>
                  <a:close/>
                  <a:moveTo>
                    <a:pt x="123920" y="44291"/>
                  </a:moveTo>
                  <a:lnTo>
                    <a:pt x="88964" y="44291"/>
                  </a:lnTo>
                  <a:cubicBezTo>
                    <a:pt x="82963" y="44291"/>
                    <a:pt x="77724" y="39624"/>
                    <a:pt x="77438" y="33623"/>
                  </a:cubicBezTo>
                  <a:cubicBezTo>
                    <a:pt x="77153" y="27242"/>
                    <a:pt x="82201" y="22003"/>
                    <a:pt x="88582" y="22003"/>
                  </a:cubicBezTo>
                  <a:lnTo>
                    <a:pt x="123539" y="22003"/>
                  </a:lnTo>
                  <a:cubicBezTo>
                    <a:pt x="129540" y="22003"/>
                    <a:pt x="134779" y="26670"/>
                    <a:pt x="135065" y="32671"/>
                  </a:cubicBezTo>
                  <a:cubicBezTo>
                    <a:pt x="135350" y="38957"/>
                    <a:pt x="130207" y="44291"/>
                    <a:pt x="123920" y="442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43" name="Google Shape;1043;p53"/>
            <p:cNvSpPr/>
            <p:nvPr/>
          </p:nvSpPr>
          <p:spPr>
            <a:xfrm>
              <a:off x="841811" y="2305907"/>
              <a:ext cx="209550" cy="238125"/>
            </a:xfrm>
            <a:custGeom>
              <a:rect b="b" l="l" r="r" t="t"/>
              <a:pathLst>
                <a:path extrusionOk="0" h="238125" w="209550">
                  <a:moveTo>
                    <a:pt x="7144" y="7144"/>
                  </a:moveTo>
                  <a:lnTo>
                    <a:pt x="205550" y="7144"/>
                  </a:lnTo>
                  <a:lnTo>
                    <a:pt x="205550" y="236696"/>
                  </a:lnTo>
                  <a:lnTo>
                    <a:pt x="7144" y="236696"/>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044" name="Google Shape;1044;p53"/>
          <p:cNvSpPr/>
          <p:nvPr/>
        </p:nvSpPr>
        <p:spPr>
          <a:xfrm>
            <a:off x="6102898" y="3673459"/>
            <a:ext cx="292894" cy="292894"/>
          </a:xfrm>
          <a:custGeom>
            <a:rect b="b" l="l" r="r" t="t"/>
            <a:pathLst>
              <a:path extrusionOk="0" h="390525" w="390525">
                <a:moveTo>
                  <a:pt x="331851" y="62865"/>
                </a:moveTo>
                <a:cubicBezTo>
                  <a:pt x="295942" y="26956"/>
                  <a:pt x="248126" y="7144"/>
                  <a:pt x="197358" y="7144"/>
                </a:cubicBezTo>
                <a:cubicBezTo>
                  <a:pt x="146590" y="7144"/>
                  <a:pt x="98774" y="26956"/>
                  <a:pt x="62865" y="62865"/>
                </a:cubicBezTo>
                <a:cubicBezTo>
                  <a:pt x="26956" y="98774"/>
                  <a:pt x="7144" y="146590"/>
                  <a:pt x="7144" y="197358"/>
                </a:cubicBezTo>
                <a:cubicBezTo>
                  <a:pt x="7144" y="248126"/>
                  <a:pt x="26956" y="295942"/>
                  <a:pt x="62865" y="331851"/>
                </a:cubicBezTo>
                <a:cubicBezTo>
                  <a:pt x="98774" y="367760"/>
                  <a:pt x="146590" y="387572"/>
                  <a:pt x="197358" y="387572"/>
                </a:cubicBezTo>
                <a:cubicBezTo>
                  <a:pt x="248126" y="387572"/>
                  <a:pt x="295942" y="367760"/>
                  <a:pt x="331851" y="331851"/>
                </a:cubicBezTo>
                <a:cubicBezTo>
                  <a:pt x="367760" y="295942"/>
                  <a:pt x="387572" y="248126"/>
                  <a:pt x="387572" y="197358"/>
                </a:cubicBezTo>
                <a:cubicBezTo>
                  <a:pt x="387572" y="146495"/>
                  <a:pt x="367760" y="98774"/>
                  <a:pt x="331851" y="62865"/>
                </a:cubicBezTo>
                <a:close/>
                <a:moveTo>
                  <a:pt x="268224" y="90202"/>
                </a:moveTo>
                <a:cubicBezTo>
                  <a:pt x="272034" y="85344"/>
                  <a:pt x="279082" y="84582"/>
                  <a:pt x="283845" y="88392"/>
                </a:cubicBezTo>
                <a:cubicBezTo>
                  <a:pt x="300133" y="101346"/>
                  <a:pt x="313468" y="118015"/>
                  <a:pt x="322516" y="136684"/>
                </a:cubicBezTo>
                <a:cubicBezTo>
                  <a:pt x="325184" y="142208"/>
                  <a:pt x="322898" y="148876"/>
                  <a:pt x="317373" y="151543"/>
                </a:cubicBezTo>
                <a:cubicBezTo>
                  <a:pt x="315849" y="152305"/>
                  <a:pt x="314134" y="152686"/>
                  <a:pt x="312515" y="152686"/>
                </a:cubicBezTo>
                <a:cubicBezTo>
                  <a:pt x="308420" y="152686"/>
                  <a:pt x="304419" y="150400"/>
                  <a:pt x="302514" y="146399"/>
                </a:cubicBezTo>
                <a:cubicBezTo>
                  <a:pt x="294894" y="130683"/>
                  <a:pt x="283655" y="116681"/>
                  <a:pt x="270034" y="105823"/>
                </a:cubicBezTo>
                <a:cubicBezTo>
                  <a:pt x="265176" y="102013"/>
                  <a:pt x="264414" y="94964"/>
                  <a:pt x="268224" y="90202"/>
                </a:cubicBezTo>
                <a:close/>
                <a:moveTo>
                  <a:pt x="166211" y="61722"/>
                </a:moveTo>
                <a:cubicBezTo>
                  <a:pt x="186404" y="57150"/>
                  <a:pt x="207931" y="57055"/>
                  <a:pt x="228124" y="61627"/>
                </a:cubicBezTo>
                <a:cubicBezTo>
                  <a:pt x="234125" y="62960"/>
                  <a:pt x="237934" y="68961"/>
                  <a:pt x="236506" y="74962"/>
                </a:cubicBezTo>
                <a:cubicBezTo>
                  <a:pt x="235172" y="80963"/>
                  <a:pt x="229171" y="84772"/>
                  <a:pt x="223171" y="83344"/>
                </a:cubicBezTo>
                <a:cubicBezTo>
                  <a:pt x="206216" y="79534"/>
                  <a:pt x="188119" y="79534"/>
                  <a:pt x="171165" y="83439"/>
                </a:cubicBezTo>
                <a:cubicBezTo>
                  <a:pt x="170307" y="83629"/>
                  <a:pt x="169450" y="83725"/>
                  <a:pt x="168688" y="83725"/>
                </a:cubicBezTo>
                <a:cubicBezTo>
                  <a:pt x="163639" y="83725"/>
                  <a:pt x="158972" y="80201"/>
                  <a:pt x="157829" y="75057"/>
                </a:cubicBezTo>
                <a:cubicBezTo>
                  <a:pt x="156400" y="69056"/>
                  <a:pt x="160211" y="63055"/>
                  <a:pt x="166211" y="61722"/>
                </a:cubicBezTo>
                <a:close/>
                <a:moveTo>
                  <a:pt x="71914" y="137065"/>
                </a:moveTo>
                <a:cubicBezTo>
                  <a:pt x="80867" y="118396"/>
                  <a:pt x="94202" y="101632"/>
                  <a:pt x="110490" y="88678"/>
                </a:cubicBezTo>
                <a:cubicBezTo>
                  <a:pt x="115253" y="84868"/>
                  <a:pt x="122301" y="85630"/>
                  <a:pt x="126111" y="90392"/>
                </a:cubicBezTo>
                <a:cubicBezTo>
                  <a:pt x="129921" y="95155"/>
                  <a:pt x="129159" y="102203"/>
                  <a:pt x="124396" y="106013"/>
                </a:cubicBezTo>
                <a:cubicBezTo>
                  <a:pt x="110776" y="116967"/>
                  <a:pt x="99536" y="130969"/>
                  <a:pt x="92012" y="146685"/>
                </a:cubicBezTo>
                <a:cubicBezTo>
                  <a:pt x="90107" y="150686"/>
                  <a:pt x="86106" y="152971"/>
                  <a:pt x="82010" y="152971"/>
                </a:cubicBezTo>
                <a:cubicBezTo>
                  <a:pt x="80391" y="152971"/>
                  <a:pt x="78772" y="152590"/>
                  <a:pt x="77153" y="151829"/>
                </a:cubicBezTo>
                <a:cubicBezTo>
                  <a:pt x="71533" y="149257"/>
                  <a:pt x="69247" y="142685"/>
                  <a:pt x="71914" y="137065"/>
                </a:cubicBezTo>
                <a:close/>
                <a:moveTo>
                  <a:pt x="86963" y="262890"/>
                </a:moveTo>
                <a:cubicBezTo>
                  <a:pt x="85440" y="263652"/>
                  <a:pt x="83725" y="264033"/>
                  <a:pt x="82105" y="264033"/>
                </a:cubicBezTo>
                <a:cubicBezTo>
                  <a:pt x="77914" y="264033"/>
                  <a:pt x="74009" y="261747"/>
                  <a:pt x="72104" y="257746"/>
                </a:cubicBezTo>
                <a:cubicBezTo>
                  <a:pt x="62960" y="238887"/>
                  <a:pt x="58293" y="218504"/>
                  <a:pt x="58293" y="197358"/>
                </a:cubicBezTo>
                <a:cubicBezTo>
                  <a:pt x="58293" y="191167"/>
                  <a:pt x="63246" y="186214"/>
                  <a:pt x="69437" y="186214"/>
                </a:cubicBezTo>
                <a:lnTo>
                  <a:pt x="69437" y="186214"/>
                </a:lnTo>
                <a:cubicBezTo>
                  <a:pt x="75629" y="186214"/>
                  <a:pt x="80582" y="191167"/>
                  <a:pt x="80582" y="197358"/>
                </a:cubicBezTo>
                <a:cubicBezTo>
                  <a:pt x="80582" y="215074"/>
                  <a:pt x="84487" y="232124"/>
                  <a:pt x="92202" y="248031"/>
                </a:cubicBezTo>
                <a:cubicBezTo>
                  <a:pt x="94774" y="253555"/>
                  <a:pt x="92488" y="260128"/>
                  <a:pt x="86963" y="262890"/>
                </a:cubicBezTo>
                <a:close/>
                <a:moveTo>
                  <a:pt x="179832" y="324612"/>
                </a:moveTo>
                <a:cubicBezTo>
                  <a:pt x="178689" y="329755"/>
                  <a:pt x="174022" y="333280"/>
                  <a:pt x="168973" y="333280"/>
                </a:cubicBezTo>
                <a:cubicBezTo>
                  <a:pt x="168116" y="333280"/>
                  <a:pt x="167354" y="333185"/>
                  <a:pt x="166497" y="332994"/>
                </a:cubicBezTo>
                <a:cubicBezTo>
                  <a:pt x="146304" y="328422"/>
                  <a:pt x="126968" y="319088"/>
                  <a:pt x="110680" y="306133"/>
                </a:cubicBezTo>
                <a:cubicBezTo>
                  <a:pt x="105918" y="302323"/>
                  <a:pt x="105061" y="295275"/>
                  <a:pt x="108871" y="290513"/>
                </a:cubicBezTo>
                <a:cubicBezTo>
                  <a:pt x="112681" y="285655"/>
                  <a:pt x="119729" y="284893"/>
                  <a:pt x="124492" y="288703"/>
                </a:cubicBezTo>
                <a:cubicBezTo>
                  <a:pt x="138208" y="299561"/>
                  <a:pt x="154400" y="307372"/>
                  <a:pt x="171355" y="311277"/>
                </a:cubicBezTo>
                <a:cubicBezTo>
                  <a:pt x="177451" y="312611"/>
                  <a:pt x="181166" y="318611"/>
                  <a:pt x="179832" y="324612"/>
                </a:cubicBezTo>
                <a:close/>
                <a:moveTo>
                  <a:pt x="208407" y="256794"/>
                </a:moveTo>
                <a:lnTo>
                  <a:pt x="208407" y="269938"/>
                </a:lnTo>
                <a:cubicBezTo>
                  <a:pt x="208407" y="275654"/>
                  <a:pt x="204216" y="280702"/>
                  <a:pt x="198501" y="281273"/>
                </a:cubicBezTo>
                <a:cubicBezTo>
                  <a:pt x="191738" y="282035"/>
                  <a:pt x="186118" y="276796"/>
                  <a:pt x="186118" y="270224"/>
                </a:cubicBezTo>
                <a:lnTo>
                  <a:pt x="186118" y="257461"/>
                </a:lnTo>
                <a:lnTo>
                  <a:pt x="172117" y="257461"/>
                </a:lnTo>
                <a:cubicBezTo>
                  <a:pt x="165259" y="257461"/>
                  <a:pt x="159830" y="251365"/>
                  <a:pt x="161068" y="244316"/>
                </a:cubicBezTo>
                <a:cubicBezTo>
                  <a:pt x="162020" y="238982"/>
                  <a:pt x="166878" y="235172"/>
                  <a:pt x="172308" y="235172"/>
                </a:cubicBezTo>
                <a:lnTo>
                  <a:pt x="209359" y="235172"/>
                </a:lnTo>
                <a:cubicBezTo>
                  <a:pt x="210503" y="235172"/>
                  <a:pt x="211455" y="234220"/>
                  <a:pt x="211455" y="233077"/>
                </a:cubicBezTo>
                <a:lnTo>
                  <a:pt x="211455" y="208979"/>
                </a:lnTo>
                <a:cubicBezTo>
                  <a:pt x="211455" y="207836"/>
                  <a:pt x="210503" y="206883"/>
                  <a:pt x="209455" y="206883"/>
                </a:cubicBezTo>
                <a:lnTo>
                  <a:pt x="185928" y="206883"/>
                </a:lnTo>
                <a:cubicBezTo>
                  <a:pt x="172593" y="206883"/>
                  <a:pt x="161734" y="195929"/>
                  <a:pt x="161734" y="182404"/>
                </a:cubicBezTo>
                <a:lnTo>
                  <a:pt x="161734" y="158401"/>
                </a:lnTo>
                <a:cubicBezTo>
                  <a:pt x="161734" y="144971"/>
                  <a:pt x="172593" y="134017"/>
                  <a:pt x="186118" y="134017"/>
                </a:cubicBezTo>
                <a:lnTo>
                  <a:pt x="186309" y="134017"/>
                </a:lnTo>
                <a:lnTo>
                  <a:pt x="186309" y="121253"/>
                </a:lnTo>
                <a:cubicBezTo>
                  <a:pt x="186309" y="115538"/>
                  <a:pt x="190500" y="110490"/>
                  <a:pt x="196215" y="109919"/>
                </a:cubicBezTo>
                <a:cubicBezTo>
                  <a:pt x="202978" y="109156"/>
                  <a:pt x="208598" y="114395"/>
                  <a:pt x="208598" y="120968"/>
                </a:cubicBezTo>
                <a:lnTo>
                  <a:pt x="208598" y="134017"/>
                </a:lnTo>
                <a:lnTo>
                  <a:pt x="222504" y="134017"/>
                </a:lnTo>
                <a:cubicBezTo>
                  <a:pt x="229076" y="134017"/>
                  <a:pt x="234315" y="139732"/>
                  <a:pt x="233553" y="146399"/>
                </a:cubicBezTo>
                <a:cubicBezTo>
                  <a:pt x="232886" y="152114"/>
                  <a:pt x="227933" y="156305"/>
                  <a:pt x="222218" y="156305"/>
                </a:cubicBezTo>
                <a:lnTo>
                  <a:pt x="186118" y="156305"/>
                </a:lnTo>
                <a:cubicBezTo>
                  <a:pt x="184975" y="156305"/>
                  <a:pt x="184023" y="157258"/>
                  <a:pt x="184023" y="158401"/>
                </a:cubicBezTo>
                <a:lnTo>
                  <a:pt x="184023" y="182499"/>
                </a:lnTo>
                <a:cubicBezTo>
                  <a:pt x="184023" y="183642"/>
                  <a:pt x="184975" y="184595"/>
                  <a:pt x="186118" y="184595"/>
                </a:cubicBezTo>
                <a:lnTo>
                  <a:pt x="209455" y="184595"/>
                </a:lnTo>
                <a:cubicBezTo>
                  <a:pt x="222885" y="184595"/>
                  <a:pt x="233839" y="195453"/>
                  <a:pt x="233839" y="208979"/>
                </a:cubicBezTo>
                <a:lnTo>
                  <a:pt x="233839" y="232505"/>
                </a:lnTo>
                <a:cubicBezTo>
                  <a:pt x="233839" y="245840"/>
                  <a:pt x="222790" y="256699"/>
                  <a:pt x="209265" y="256699"/>
                </a:cubicBezTo>
                <a:lnTo>
                  <a:pt x="208407" y="256699"/>
                </a:lnTo>
                <a:close/>
                <a:moveTo>
                  <a:pt x="284131" y="306038"/>
                </a:moveTo>
                <a:cubicBezTo>
                  <a:pt x="267843" y="318992"/>
                  <a:pt x="248603" y="328327"/>
                  <a:pt x="228409" y="332899"/>
                </a:cubicBezTo>
                <a:cubicBezTo>
                  <a:pt x="227552" y="333089"/>
                  <a:pt x="226790" y="333185"/>
                  <a:pt x="225933" y="333185"/>
                </a:cubicBezTo>
                <a:cubicBezTo>
                  <a:pt x="220885" y="333185"/>
                  <a:pt x="216218" y="329660"/>
                  <a:pt x="215075" y="324517"/>
                </a:cubicBezTo>
                <a:cubicBezTo>
                  <a:pt x="213741" y="318516"/>
                  <a:pt x="217456" y="312515"/>
                  <a:pt x="223457" y="311182"/>
                </a:cubicBezTo>
                <a:cubicBezTo>
                  <a:pt x="240411" y="307277"/>
                  <a:pt x="256604" y="299466"/>
                  <a:pt x="270224" y="288607"/>
                </a:cubicBezTo>
                <a:cubicBezTo>
                  <a:pt x="274987" y="284797"/>
                  <a:pt x="282035" y="285560"/>
                  <a:pt x="285845" y="290322"/>
                </a:cubicBezTo>
                <a:cubicBezTo>
                  <a:pt x="289750" y="295180"/>
                  <a:pt x="288893" y="302228"/>
                  <a:pt x="284131" y="306038"/>
                </a:cubicBezTo>
                <a:close/>
                <a:moveTo>
                  <a:pt x="322422" y="257651"/>
                </a:moveTo>
                <a:cubicBezTo>
                  <a:pt x="320516" y="261652"/>
                  <a:pt x="316516" y="263938"/>
                  <a:pt x="312420" y="263938"/>
                </a:cubicBezTo>
                <a:cubicBezTo>
                  <a:pt x="310801" y="263938"/>
                  <a:pt x="309182" y="263557"/>
                  <a:pt x="307562" y="262795"/>
                </a:cubicBezTo>
                <a:cubicBezTo>
                  <a:pt x="302038" y="260128"/>
                  <a:pt x="299657" y="253460"/>
                  <a:pt x="302323" y="247936"/>
                </a:cubicBezTo>
                <a:cubicBezTo>
                  <a:pt x="309943" y="232029"/>
                  <a:pt x="313849" y="214979"/>
                  <a:pt x="313849" y="197263"/>
                </a:cubicBezTo>
                <a:lnTo>
                  <a:pt x="313849" y="197168"/>
                </a:lnTo>
                <a:cubicBezTo>
                  <a:pt x="313849" y="192024"/>
                  <a:pt x="317278" y="187357"/>
                  <a:pt x="322231" y="186214"/>
                </a:cubicBezTo>
                <a:cubicBezTo>
                  <a:pt x="329565" y="184499"/>
                  <a:pt x="336137" y="189929"/>
                  <a:pt x="336137" y="197072"/>
                </a:cubicBezTo>
                <a:lnTo>
                  <a:pt x="336137" y="197358"/>
                </a:lnTo>
                <a:cubicBezTo>
                  <a:pt x="336232" y="218504"/>
                  <a:pt x="331565" y="238792"/>
                  <a:pt x="322422" y="2576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045" name="Google Shape;1045;p53"/>
          <p:cNvGrpSpPr/>
          <p:nvPr/>
        </p:nvGrpSpPr>
        <p:grpSpPr>
          <a:xfrm>
            <a:off x="6100604" y="4190653"/>
            <a:ext cx="289968" cy="255286"/>
            <a:chOff x="8134139" y="5587537"/>
            <a:chExt cx="386624" cy="340381"/>
          </a:xfrm>
        </p:grpSpPr>
        <p:sp>
          <p:nvSpPr>
            <p:cNvPr id="1046" name="Google Shape;1046;p53"/>
            <p:cNvSpPr/>
            <p:nvPr/>
          </p:nvSpPr>
          <p:spPr>
            <a:xfrm>
              <a:off x="8358838" y="5699318"/>
              <a:ext cx="161925" cy="228600"/>
            </a:xfrm>
            <a:custGeom>
              <a:rect b="b" l="l" r="r" t="t"/>
              <a:pathLst>
                <a:path extrusionOk="0" h="228600" w="161925">
                  <a:moveTo>
                    <a:pt x="90685" y="8537"/>
                  </a:moveTo>
                  <a:cubicBezTo>
                    <a:pt x="83256" y="4442"/>
                    <a:pt x="74112" y="9871"/>
                    <a:pt x="74112" y="18348"/>
                  </a:cubicBezTo>
                  <a:lnTo>
                    <a:pt x="74112" y="141316"/>
                  </a:lnTo>
                  <a:lnTo>
                    <a:pt x="52109" y="141316"/>
                  </a:lnTo>
                  <a:cubicBezTo>
                    <a:pt x="30011" y="141316"/>
                    <a:pt x="10771" y="157318"/>
                    <a:pt x="7628" y="179225"/>
                  </a:cubicBezTo>
                  <a:cubicBezTo>
                    <a:pt x="3627" y="206752"/>
                    <a:pt x="24963" y="230470"/>
                    <a:pt x="51729" y="230470"/>
                  </a:cubicBezTo>
                  <a:lnTo>
                    <a:pt x="52109" y="230470"/>
                  </a:lnTo>
                  <a:cubicBezTo>
                    <a:pt x="76589" y="230470"/>
                    <a:pt x="96496" y="210563"/>
                    <a:pt x="96496" y="186083"/>
                  </a:cubicBezTo>
                  <a:lnTo>
                    <a:pt x="96496" y="36731"/>
                  </a:lnTo>
                  <a:cubicBezTo>
                    <a:pt x="110879" y="44637"/>
                    <a:pt x="141073" y="56924"/>
                    <a:pt x="141073" y="94072"/>
                  </a:cubicBezTo>
                  <a:lnTo>
                    <a:pt x="141073" y="118170"/>
                  </a:lnTo>
                  <a:cubicBezTo>
                    <a:pt x="141073" y="123885"/>
                    <a:pt x="145264" y="128933"/>
                    <a:pt x="150979" y="129505"/>
                  </a:cubicBezTo>
                  <a:cubicBezTo>
                    <a:pt x="157742" y="130267"/>
                    <a:pt x="163361" y="125028"/>
                    <a:pt x="163361" y="118456"/>
                  </a:cubicBezTo>
                  <a:lnTo>
                    <a:pt x="163361" y="94262"/>
                  </a:lnTo>
                  <a:cubicBezTo>
                    <a:pt x="163267" y="41113"/>
                    <a:pt x="120213" y="24730"/>
                    <a:pt x="90685" y="85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47" name="Google Shape;1047;p53"/>
            <p:cNvSpPr/>
            <p:nvPr/>
          </p:nvSpPr>
          <p:spPr>
            <a:xfrm>
              <a:off x="8276548" y="5665374"/>
              <a:ext cx="114300" cy="161925"/>
            </a:xfrm>
            <a:custGeom>
              <a:rect b="b" l="l" r="r" t="t"/>
              <a:pathLst>
                <a:path extrusionOk="0" h="161925" w="114300">
                  <a:moveTo>
                    <a:pt x="112587" y="109538"/>
                  </a:moveTo>
                  <a:cubicBezTo>
                    <a:pt x="112587" y="95726"/>
                    <a:pt x="112301" y="40767"/>
                    <a:pt x="112301" y="7144"/>
                  </a:cubicBezTo>
                  <a:lnTo>
                    <a:pt x="90298" y="11621"/>
                  </a:lnTo>
                  <a:lnTo>
                    <a:pt x="90298" y="56388"/>
                  </a:lnTo>
                  <a:lnTo>
                    <a:pt x="61056" y="56388"/>
                  </a:lnTo>
                  <a:cubicBezTo>
                    <a:pt x="31720" y="56388"/>
                    <a:pt x="7431" y="79820"/>
                    <a:pt x="7145" y="109156"/>
                  </a:cubicBezTo>
                  <a:cubicBezTo>
                    <a:pt x="6954" y="138208"/>
                    <a:pt x="30005" y="162687"/>
                    <a:pt x="60009" y="162687"/>
                  </a:cubicBezTo>
                  <a:cubicBezTo>
                    <a:pt x="89060" y="162687"/>
                    <a:pt x="112587" y="138874"/>
                    <a:pt x="112587" y="10953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48" name="Google Shape;1048;p53"/>
            <p:cNvSpPr/>
            <p:nvPr/>
          </p:nvSpPr>
          <p:spPr>
            <a:xfrm>
              <a:off x="8134139" y="5693664"/>
              <a:ext cx="114300" cy="161925"/>
            </a:xfrm>
            <a:custGeom>
              <a:rect b="b" l="l" r="r" t="t"/>
              <a:pathLst>
                <a:path extrusionOk="0" h="161925" w="114300">
                  <a:moveTo>
                    <a:pt x="91546" y="56293"/>
                  </a:moveTo>
                  <a:lnTo>
                    <a:pt x="60971" y="56293"/>
                  </a:lnTo>
                  <a:cubicBezTo>
                    <a:pt x="32777" y="56293"/>
                    <a:pt x="8965" y="78010"/>
                    <a:pt x="7250" y="106203"/>
                  </a:cubicBezTo>
                  <a:cubicBezTo>
                    <a:pt x="5345" y="136493"/>
                    <a:pt x="29253" y="162687"/>
                    <a:pt x="60590" y="162687"/>
                  </a:cubicBezTo>
                  <a:cubicBezTo>
                    <a:pt x="89927" y="162687"/>
                    <a:pt x="113740" y="138875"/>
                    <a:pt x="113740" y="109538"/>
                  </a:cubicBezTo>
                  <a:cubicBezTo>
                    <a:pt x="113740" y="109347"/>
                    <a:pt x="113740" y="8668"/>
                    <a:pt x="113740" y="7144"/>
                  </a:cubicBezTo>
                  <a:lnTo>
                    <a:pt x="91451" y="11621"/>
                  </a:lnTo>
                  <a:lnTo>
                    <a:pt x="91451" y="5629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49" name="Google Shape;1049;p53"/>
            <p:cNvSpPr/>
            <p:nvPr/>
          </p:nvSpPr>
          <p:spPr>
            <a:xfrm>
              <a:off x="8218542" y="5587537"/>
              <a:ext cx="171450" cy="95250"/>
            </a:xfrm>
            <a:custGeom>
              <a:rect b="b" l="l" r="r" t="t"/>
              <a:pathLst>
                <a:path extrusionOk="0" h="95250" w="171450">
                  <a:moveTo>
                    <a:pt x="169831" y="18306"/>
                  </a:moveTo>
                  <a:cubicBezTo>
                    <a:pt x="169831" y="11257"/>
                    <a:pt x="163449" y="6018"/>
                    <a:pt x="156496" y="7352"/>
                  </a:cubicBezTo>
                  <a:lnTo>
                    <a:pt x="16097" y="35355"/>
                  </a:lnTo>
                  <a:cubicBezTo>
                    <a:pt x="10859" y="36403"/>
                    <a:pt x="7144" y="40975"/>
                    <a:pt x="7144" y="46309"/>
                  </a:cubicBezTo>
                  <a:lnTo>
                    <a:pt x="7144" y="94696"/>
                  </a:lnTo>
                  <a:lnTo>
                    <a:pt x="169831" y="62216"/>
                  </a:lnTo>
                  <a:lnTo>
                    <a:pt x="169831" y="1830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50" name="Google Shape;1050;p53"/>
          <p:cNvGrpSpPr/>
          <p:nvPr/>
        </p:nvGrpSpPr>
        <p:grpSpPr>
          <a:xfrm>
            <a:off x="5634412" y="672839"/>
            <a:ext cx="222028" cy="294709"/>
            <a:chOff x="7512549" y="897119"/>
            <a:chExt cx="296037" cy="392946"/>
          </a:xfrm>
        </p:grpSpPr>
        <p:sp>
          <p:nvSpPr>
            <p:cNvPr id="1051" name="Google Shape;1051;p53"/>
            <p:cNvSpPr/>
            <p:nvPr/>
          </p:nvSpPr>
          <p:spPr>
            <a:xfrm>
              <a:off x="7579415" y="986980"/>
              <a:ext cx="76200" cy="57150"/>
            </a:xfrm>
            <a:custGeom>
              <a:rect b="b" l="l" r="r" t="t"/>
              <a:pathLst>
                <a:path extrusionOk="0" h="57150" w="76200">
                  <a:moveTo>
                    <a:pt x="7144" y="7144"/>
                  </a:moveTo>
                  <a:lnTo>
                    <a:pt x="74009" y="7144"/>
                  </a:lnTo>
                  <a:lnTo>
                    <a:pt x="74009" y="51721"/>
                  </a:lnTo>
                  <a:lnTo>
                    <a:pt x="7144" y="5172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2" name="Google Shape;1052;p53"/>
            <p:cNvSpPr/>
            <p:nvPr/>
          </p:nvSpPr>
          <p:spPr>
            <a:xfrm>
              <a:off x="7713145" y="897119"/>
              <a:ext cx="57150" cy="266700"/>
            </a:xfrm>
            <a:custGeom>
              <a:rect b="b" l="l" r="r" t="t"/>
              <a:pathLst>
                <a:path extrusionOk="0" h="266700" w="57150">
                  <a:moveTo>
                    <a:pt x="51721" y="259978"/>
                  </a:moveTo>
                  <a:lnTo>
                    <a:pt x="51721" y="56810"/>
                  </a:lnTo>
                  <a:cubicBezTo>
                    <a:pt x="51721" y="36331"/>
                    <a:pt x="40672" y="18424"/>
                    <a:pt x="24099" y="8708"/>
                  </a:cubicBezTo>
                  <a:cubicBezTo>
                    <a:pt x="16574" y="4327"/>
                    <a:pt x="7144" y="9661"/>
                    <a:pt x="7144" y="18329"/>
                  </a:cubicBezTo>
                  <a:lnTo>
                    <a:pt x="7144" y="253787"/>
                  </a:lnTo>
                  <a:lnTo>
                    <a:pt x="29433" y="253787"/>
                  </a:lnTo>
                  <a:cubicBezTo>
                    <a:pt x="37529" y="253787"/>
                    <a:pt x="45149" y="256168"/>
                    <a:pt x="51721" y="2599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3" name="Google Shape;1053;p53"/>
            <p:cNvSpPr/>
            <p:nvPr/>
          </p:nvSpPr>
          <p:spPr>
            <a:xfrm>
              <a:off x="7512549" y="920114"/>
              <a:ext cx="257175" cy="304800"/>
            </a:xfrm>
            <a:custGeom>
              <a:rect b="b" l="l" r="r" t="t"/>
              <a:pathLst>
                <a:path extrusionOk="0" h="304800" w="257175">
                  <a:moveTo>
                    <a:pt x="229553" y="297656"/>
                  </a:moveTo>
                  <a:cubicBezTo>
                    <a:pt x="241268" y="297656"/>
                    <a:pt x="251365" y="288703"/>
                    <a:pt x="252222" y="276987"/>
                  </a:cubicBezTo>
                  <a:cubicBezTo>
                    <a:pt x="253175" y="263938"/>
                    <a:pt x="242888" y="253079"/>
                    <a:pt x="230029" y="253079"/>
                  </a:cubicBezTo>
                  <a:lnTo>
                    <a:pt x="196596" y="253079"/>
                  </a:lnTo>
                  <a:cubicBezTo>
                    <a:pt x="190405" y="253079"/>
                    <a:pt x="185452" y="248126"/>
                    <a:pt x="185452" y="241935"/>
                  </a:cubicBezTo>
                  <a:lnTo>
                    <a:pt x="185452" y="7144"/>
                  </a:lnTo>
                  <a:lnTo>
                    <a:pt x="40577" y="7144"/>
                  </a:lnTo>
                  <a:cubicBezTo>
                    <a:pt x="22098" y="7144"/>
                    <a:pt x="7144" y="22098"/>
                    <a:pt x="7144" y="40577"/>
                  </a:cubicBezTo>
                  <a:lnTo>
                    <a:pt x="7144" y="303848"/>
                  </a:lnTo>
                  <a:cubicBezTo>
                    <a:pt x="13716" y="300038"/>
                    <a:pt x="21241" y="297656"/>
                    <a:pt x="29433" y="297656"/>
                  </a:cubicBezTo>
                  <a:lnTo>
                    <a:pt x="229553" y="297656"/>
                  </a:lnTo>
                  <a:close/>
                  <a:moveTo>
                    <a:pt x="62865" y="51721"/>
                  </a:moveTo>
                  <a:lnTo>
                    <a:pt x="152019" y="51721"/>
                  </a:lnTo>
                  <a:cubicBezTo>
                    <a:pt x="158211" y="51721"/>
                    <a:pt x="163163" y="56674"/>
                    <a:pt x="163163" y="62865"/>
                  </a:cubicBezTo>
                  <a:lnTo>
                    <a:pt x="163163" y="129731"/>
                  </a:lnTo>
                  <a:cubicBezTo>
                    <a:pt x="163163" y="135922"/>
                    <a:pt x="158211" y="140875"/>
                    <a:pt x="152019" y="140875"/>
                  </a:cubicBezTo>
                  <a:lnTo>
                    <a:pt x="62865" y="140875"/>
                  </a:lnTo>
                  <a:cubicBezTo>
                    <a:pt x="56674" y="140875"/>
                    <a:pt x="51721" y="135922"/>
                    <a:pt x="51721" y="129731"/>
                  </a:cubicBezTo>
                  <a:lnTo>
                    <a:pt x="51721" y="62865"/>
                  </a:lnTo>
                  <a:cubicBezTo>
                    <a:pt x="51721" y="56769"/>
                    <a:pt x="56674" y="51721"/>
                    <a:pt x="62865" y="51721"/>
                  </a:cubicBezTo>
                  <a:close/>
                  <a:moveTo>
                    <a:pt x="62865" y="163925"/>
                  </a:moveTo>
                  <a:lnTo>
                    <a:pt x="151734" y="163925"/>
                  </a:lnTo>
                  <a:cubicBezTo>
                    <a:pt x="157449" y="163925"/>
                    <a:pt x="162496" y="168116"/>
                    <a:pt x="163068" y="173831"/>
                  </a:cubicBezTo>
                  <a:cubicBezTo>
                    <a:pt x="163830" y="180594"/>
                    <a:pt x="158591" y="186214"/>
                    <a:pt x="152019" y="186214"/>
                  </a:cubicBezTo>
                  <a:lnTo>
                    <a:pt x="63151" y="186214"/>
                  </a:lnTo>
                  <a:cubicBezTo>
                    <a:pt x="57436" y="186214"/>
                    <a:pt x="52388" y="182023"/>
                    <a:pt x="51816" y="176308"/>
                  </a:cubicBezTo>
                  <a:cubicBezTo>
                    <a:pt x="51054" y="169640"/>
                    <a:pt x="56293" y="163925"/>
                    <a:pt x="62865" y="163925"/>
                  </a:cubicBezTo>
                  <a:close/>
                  <a:moveTo>
                    <a:pt x="62865" y="208502"/>
                  </a:moveTo>
                  <a:lnTo>
                    <a:pt x="151734" y="208502"/>
                  </a:lnTo>
                  <a:cubicBezTo>
                    <a:pt x="157449" y="208502"/>
                    <a:pt x="162496" y="212693"/>
                    <a:pt x="163068" y="218408"/>
                  </a:cubicBezTo>
                  <a:cubicBezTo>
                    <a:pt x="163830" y="225171"/>
                    <a:pt x="158591" y="230791"/>
                    <a:pt x="152019" y="230791"/>
                  </a:cubicBezTo>
                  <a:lnTo>
                    <a:pt x="63151" y="230791"/>
                  </a:lnTo>
                  <a:cubicBezTo>
                    <a:pt x="57436" y="230791"/>
                    <a:pt x="52388" y="226600"/>
                    <a:pt x="51816" y="220885"/>
                  </a:cubicBezTo>
                  <a:cubicBezTo>
                    <a:pt x="51054" y="214217"/>
                    <a:pt x="56293" y="208502"/>
                    <a:pt x="62865" y="208502"/>
                  </a:cubicBezTo>
                  <a:close/>
                  <a:moveTo>
                    <a:pt x="62865" y="253079"/>
                  </a:moveTo>
                  <a:lnTo>
                    <a:pt x="151734" y="253079"/>
                  </a:lnTo>
                  <a:cubicBezTo>
                    <a:pt x="157449" y="253079"/>
                    <a:pt x="162496" y="257270"/>
                    <a:pt x="163068" y="262985"/>
                  </a:cubicBezTo>
                  <a:cubicBezTo>
                    <a:pt x="163830" y="269748"/>
                    <a:pt x="158591" y="275368"/>
                    <a:pt x="152019" y="275368"/>
                  </a:cubicBezTo>
                  <a:lnTo>
                    <a:pt x="63151" y="275368"/>
                  </a:lnTo>
                  <a:cubicBezTo>
                    <a:pt x="57436" y="275368"/>
                    <a:pt x="52388" y="271177"/>
                    <a:pt x="51816" y="265462"/>
                  </a:cubicBezTo>
                  <a:cubicBezTo>
                    <a:pt x="51054" y="258794"/>
                    <a:pt x="56293" y="253079"/>
                    <a:pt x="62865" y="25307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4" name="Google Shape;1054;p53"/>
            <p:cNvSpPr/>
            <p:nvPr/>
          </p:nvSpPr>
          <p:spPr>
            <a:xfrm>
              <a:off x="7512583" y="1232915"/>
              <a:ext cx="276225" cy="57150"/>
            </a:xfrm>
            <a:custGeom>
              <a:rect b="b" l="l" r="r" t="t"/>
              <a:pathLst>
                <a:path extrusionOk="0" h="57150" w="276225">
                  <a:moveTo>
                    <a:pt x="207706" y="7144"/>
                  </a:moveTo>
                  <a:lnTo>
                    <a:pt x="29874" y="7144"/>
                  </a:lnTo>
                  <a:cubicBezTo>
                    <a:pt x="18159" y="7144"/>
                    <a:pt x="8062" y="16097"/>
                    <a:pt x="7205" y="27718"/>
                  </a:cubicBezTo>
                  <a:cubicBezTo>
                    <a:pt x="6253" y="40767"/>
                    <a:pt x="16540" y="51721"/>
                    <a:pt x="29398" y="51721"/>
                  </a:cubicBezTo>
                  <a:lnTo>
                    <a:pt x="263428" y="51721"/>
                  </a:lnTo>
                  <a:cubicBezTo>
                    <a:pt x="269619" y="51721"/>
                    <a:pt x="274572" y="46768"/>
                    <a:pt x="274572" y="40577"/>
                  </a:cubicBezTo>
                  <a:lnTo>
                    <a:pt x="274572" y="7144"/>
                  </a:lnTo>
                  <a:lnTo>
                    <a:pt x="207706"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5" name="Google Shape;1055;p53"/>
            <p:cNvSpPr/>
            <p:nvPr/>
          </p:nvSpPr>
          <p:spPr>
            <a:xfrm>
              <a:off x="7780011" y="964692"/>
              <a:ext cx="28575" cy="257175"/>
            </a:xfrm>
            <a:custGeom>
              <a:rect b="b" l="l" r="r" t="t"/>
              <a:pathLst>
                <a:path extrusionOk="0" h="257175" w="28575">
                  <a:moveTo>
                    <a:pt x="18288" y="7144"/>
                  </a:moveTo>
                  <a:lnTo>
                    <a:pt x="7144" y="7144"/>
                  </a:lnTo>
                  <a:lnTo>
                    <a:pt x="7144" y="253079"/>
                  </a:lnTo>
                  <a:lnTo>
                    <a:pt x="20384" y="253079"/>
                  </a:lnTo>
                  <a:cubicBezTo>
                    <a:pt x="25432" y="253079"/>
                    <a:pt x="29433" y="248983"/>
                    <a:pt x="29433" y="244031"/>
                  </a:cubicBezTo>
                  <a:lnTo>
                    <a:pt x="29433" y="18288"/>
                  </a:lnTo>
                  <a:cubicBezTo>
                    <a:pt x="29433" y="12192"/>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56" name="Google Shape;1056;p53"/>
          <p:cNvGrpSpPr/>
          <p:nvPr/>
        </p:nvGrpSpPr>
        <p:grpSpPr>
          <a:xfrm>
            <a:off x="5108204" y="3174825"/>
            <a:ext cx="274533" cy="292894"/>
            <a:chOff x="6810938" y="4233100"/>
            <a:chExt cx="366045" cy="390525"/>
          </a:xfrm>
        </p:grpSpPr>
        <p:sp>
          <p:nvSpPr>
            <p:cNvPr id="1057" name="Google Shape;1057;p53"/>
            <p:cNvSpPr/>
            <p:nvPr/>
          </p:nvSpPr>
          <p:spPr>
            <a:xfrm>
              <a:off x="6810938" y="4233100"/>
              <a:ext cx="361950" cy="390525"/>
            </a:xfrm>
            <a:custGeom>
              <a:rect b="b" l="l" r="r" t="t"/>
              <a:pathLst>
                <a:path extrusionOk="0" h="390525" w="361950">
                  <a:moveTo>
                    <a:pt x="341186" y="284988"/>
                  </a:moveTo>
                  <a:cubicBezTo>
                    <a:pt x="323755" y="293846"/>
                    <a:pt x="305085" y="298323"/>
                    <a:pt x="285845" y="298323"/>
                  </a:cubicBezTo>
                  <a:cubicBezTo>
                    <a:pt x="218218" y="298323"/>
                    <a:pt x="163259" y="242602"/>
                    <a:pt x="163259" y="174974"/>
                  </a:cubicBezTo>
                  <a:cubicBezTo>
                    <a:pt x="163259" y="108775"/>
                    <a:pt x="217170" y="53054"/>
                    <a:pt x="283369" y="51816"/>
                  </a:cubicBezTo>
                  <a:cubicBezTo>
                    <a:pt x="288417" y="51721"/>
                    <a:pt x="292703" y="48292"/>
                    <a:pt x="293941" y="43339"/>
                  </a:cubicBezTo>
                  <a:cubicBezTo>
                    <a:pt x="295180" y="38481"/>
                    <a:pt x="292894" y="33338"/>
                    <a:pt x="288512" y="30956"/>
                  </a:cubicBezTo>
                  <a:cubicBezTo>
                    <a:pt x="260509" y="15335"/>
                    <a:pt x="228695" y="7144"/>
                    <a:pt x="196596" y="7144"/>
                  </a:cubicBezTo>
                  <a:cubicBezTo>
                    <a:pt x="92107" y="7144"/>
                    <a:pt x="7144" y="92869"/>
                    <a:pt x="7144" y="197358"/>
                  </a:cubicBezTo>
                  <a:cubicBezTo>
                    <a:pt x="7144" y="301847"/>
                    <a:pt x="92107" y="387572"/>
                    <a:pt x="196596" y="387572"/>
                  </a:cubicBezTo>
                  <a:cubicBezTo>
                    <a:pt x="260890" y="387572"/>
                    <a:pt x="320326" y="355282"/>
                    <a:pt x="355473" y="301085"/>
                  </a:cubicBezTo>
                  <a:cubicBezTo>
                    <a:pt x="358235" y="296894"/>
                    <a:pt x="357759" y="291274"/>
                    <a:pt x="354425" y="287559"/>
                  </a:cubicBezTo>
                  <a:cubicBezTo>
                    <a:pt x="351187" y="283655"/>
                    <a:pt x="345757" y="282607"/>
                    <a:pt x="341186" y="2849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8" name="Google Shape;1058;p53"/>
            <p:cNvSpPr/>
            <p:nvPr/>
          </p:nvSpPr>
          <p:spPr>
            <a:xfrm>
              <a:off x="7011629" y="4322825"/>
              <a:ext cx="123825" cy="123825"/>
            </a:xfrm>
            <a:custGeom>
              <a:rect b="b" l="l" r="r" t="t"/>
              <a:pathLst>
                <a:path extrusionOk="0" h="123825" w="123825">
                  <a:moveTo>
                    <a:pt x="74009" y="18288"/>
                  </a:moveTo>
                  <a:cubicBezTo>
                    <a:pt x="74009" y="12097"/>
                    <a:pt x="69056" y="7144"/>
                    <a:pt x="62865" y="7144"/>
                  </a:cubicBezTo>
                  <a:cubicBezTo>
                    <a:pt x="56674" y="7144"/>
                    <a:pt x="51721" y="12097"/>
                    <a:pt x="51721" y="18288"/>
                  </a:cubicBezTo>
                  <a:cubicBezTo>
                    <a:pt x="51721" y="36767"/>
                    <a:pt x="36766" y="51721"/>
                    <a:pt x="18288" y="51721"/>
                  </a:cubicBezTo>
                  <a:cubicBezTo>
                    <a:pt x="12097" y="51721"/>
                    <a:pt x="7144" y="56674"/>
                    <a:pt x="7144" y="62865"/>
                  </a:cubicBezTo>
                  <a:cubicBezTo>
                    <a:pt x="7144" y="69056"/>
                    <a:pt x="12097" y="74009"/>
                    <a:pt x="18288" y="74009"/>
                  </a:cubicBezTo>
                  <a:cubicBezTo>
                    <a:pt x="36766" y="74009"/>
                    <a:pt x="51721" y="88963"/>
                    <a:pt x="51721" y="107442"/>
                  </a:cubicBezTo>
                  <a:cubicBezTo>
                    <a:pt x="51721" y="113633"/>
                    <a:pt x="56674" y="118586"/>
                    <a:pt x="62865" y="118586"/>
                  </a:cubicBezTo>
                  <a:cubicBezTo>
                    <a:pt x="69056" y="118586"/>
                    <a:pt x="74009" y="113633"/>
                    <a:pt x="74009" y="107442"/>
                  </a:cubicBezTo>
                  <a:cubicBezTo>
                    <a:pt x="74009" y="88963"/>
                    <a:pt x="88963" y="74009"/>
                    <a:pt x="107442" y="74009"/>
                  </a:cubicBezTo>
                  <a:cubicBezTo>
                    <a:pt x="113633" y="74009"/>
                    <a:pt x="118586" y="69056"/>
                    <a:pt x="118586" y="62865"/>
                  </a:cubicBezTo>
                  <a:cubicBezTo>
                    <a:pt x="118586" y="56674"/>
                    <a:pt x="113633" y="51721"/>
                    <a:pt x="107442" y="51721"/>
                  </a:cubicBezTo>
                  <a:cubicBezTo>
                    <a:pt x="89059" y="51721"/>
                    <a:pt x="74009" y="36767"/>
                    <a:pt x="74009"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59" name="Google Shape;1059;p53"/>
            <p:cNvSpPr/>
            <p:nvPr/>
          </p:nvSpPr>
          <p:spPr>
            <a:xfrm>
              <a:off x="7100783" y="4412075"/>
              <a:ext cx="76200" cy="76200"/>
            </a:xfrm>
            <a:custGeom>
              <a:rect b="b" l="l" r="r" t="t"/>
              <a:pathLst>
                <a:path extrusionOk="0" h="76200" w="76200">
                  <a:moveTo>
                    <a:pt x="62865" y="29432"/>
                  </a:moveTo>
                  <a:cubicBezTo>
                    <a:pt x="56674" y="29432"/>
                    <a:pt x="51721" y="24479"/>
                    <a:pt x="51721" y="18288"/>
                  </a:cubicBezTo>
                  <a:cubicBezTo>
                    <a:pt x="51721" y="12097"/>
                    <a:pt x="46768" y="7144"/>
                    <a:pt x="40577" y="7144"/>
                  </a:cubicBezTo>
                  <a:cubicBezTo>
                    <a:pt x="34385" y="7144"/>
                    <a:pt x="29433" y="12097"/>
                    <a:pt x="29433" y="18288"/>
                  </a:cubicBezTo>
                  <a:cubicBezTo>
                    <a:pt x="29433" y="24479"/>
                    <a:pt x="24479" y="29432"/>
                    <a:pt x="18288" y="29432"/>
                  </a:cubicBezTo>
                  <a:cubicBezTo>
                    <a:pt x="12097" y="29432"/>
                    <a:pt x="7144" y="34385"/>
                    <a:pt x="7144" y="40577"/>
                  </a:cubicBezTo>
                  <a:cubicBezTo>
                    <a:pt x="7144" y="46768"/>
                    <a:pt x="12097" y="51721"/>
                    <a:pt x="18288" y="51721"/>
                  </a:cubicBezTo>
                  <a:cubicBezTo>
                    <a:pt x="24479" y="51721"/>
                    <a:pt x="29433" y="56674"/>
                    <a:pt x="29433" y="62865"/>
                  </a:cubicBezTo>
                  <a:cubicBezTo>
                    <a:pt x="29433" y="69056"/>
                    <a:pt x="34385" y="74009"/>
                    <a:pt x="40577" y="74009"/>
                  </a:cubicBezTo>
                  <a:cubicBezTo>
                    <a:pt x="46768" y="74009"/>
                    <a:pt x="51721" y="69056"/>
                    <a:pt x="51721" y="62865"/>
                  </a:cubicBezTo>
                  <a:cubicBezTo>
                    <a:pt x="51721" y="56674"/>
                    <a:pt x="56674" y="51721"/>
                    <a:pt x="62865" y="51721"/>
                  </a:cubicBezTo>
                  <a:cubicBezTo>
                    <a:pt x="69056" y="51721"/>
                    <a:pt x="74009" y="46768"/>
                    <a:pt x="74009" y="40577"/>
                  </a:cubicBezTo>
                  <a:cubicBezTo>
                    <a:pt x="74009" y="34385"/>
                    <a:pt x="69056" y="29432"/>
                    <a:pt x="62865"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60" name="Google Shape;1060;p53"/>
          <p:cNvGrpSpPr/>
          <p:nvPr/>
        </p:nvGrpSpPr>
        <p:grpSpPr>
          <a:xfrm>
            <a:off x="1638841" y="1671137"/>
            <a:ext cx="164378" cy="291822"/>
            <a:chOff x="2185121" y="2228183"/>
            <a:chExt cx="219171" cy="389096"/>
          </a:xfrm>
        </p:grpSpPr>
        <p:sp>
          <p:nvSpPr>
            <p:cNvPr id="1061" name="Google Shape;1061;p53"/>
            <p:cNvSpPr/>
            <p:nvPr/>
          </p:nvSpPr>
          <p:spPr>
            <a:xfrm>
              <a:off x="2185217" y="2228183"/>
              <a:ext cx="219075" cy="66675"/>
            </a:xfrm>
            <a:custGeom>
              <a:rect b="b" l="l" r="r" t="t"/>
              <a:pathLst>
                <a:path extrusionOk="0" h="66675" w="219075">
                  <a:moveTo>
                    <a:pt x="200692" y="7144"/>
                  </a:moveTo>
                  <a:lnTo>
                    <a:pt x="20860" y="7144"/>
                  </a:lnTo>
                  <a:cubicBezTo>
                    <a:pt x="13335" y="7144"/>
                    <a:pt x="7144" y="13240"/>
                    <a:pt x="7144" y="20860"/>
                  </a:cubicBezTo>
                  <a:lnTo>
                    <a:pt x="7144" y="65818"/>
                  </a:lnTo>
                  <a:lnTo>
                    <a:pt x="214408" y="65818"/>
                  </a:lnTo>
                  <a:lnTo>
                    <a:pt x="214408" y="20860"/>
                  </a:lnTo>
                  <a:cubicBezTo>
                    <a:pt x="214313" y="13240"/>
                    <a:pt x="208217" y="7144"/>
                    <a:pt x="200692" y="7144"/>
                  </a:cubicBezTo>
                  <a:close/>
                  <a:moveTo>
                    <a:pt x="136874" y="48006"/>
                  </a:moveTo>
                  <a:lnTo>
                    <a:pt x="84296" y="48006"/>
                  </a:lnTo>
                  <a:cubicBezTo>
                    <a:pt x="77248" y="48006"/>
                    <a:pt x="71628" y="41624"/>
                    <a:pt x="72962" y="34385"/>
                  </a:cubicBezTo>
                  <a:cubicBezTo>
                    <a:pt x="73914" y="28861"/>
                    <a:pt x="78962" y="24956"/>
                    <a:pt x="84487" y="24956"/>
                  </a:cubicBezTo>
                  <a:lnTo>
                    <a:pt x="136684" y="24956"/>
                  </a:lnTo>
                  <a:cubicBezTo>
                    <a:pt x="142304" y="24956"/>
                    <a:pt x="147256" y="28861"/>
                    <a:pt x="148209" y="34385"/>
                  </a:cubicBezTo>
                  <a:cubicBezTo>
                    <a:pt x="149447" y="41624"/>
                    <a:pt x="143923" y="48006"/>
                    <a:pt x="136874" y="4800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2" name="Google Shape;1062;p53"/>
            <p:cNvSpPr/>
            <p:nvPr/>
          </p:nvSpPr>
          <p:spPr>
            <a:xfrm>
              <a:off x="2185121" y="2550604"/>
              <a:ext cx="219075" cy="66675"/>
            </a:xfrm>
            <a:custGeom>
              <a:rect b="b" l="l" r="r" t="t"/>
              <a:pathLst>
                <a:path extrusionOk="0" h="66675" w="219075">
                  <a:moveTo>
                    <a:pt x="20860" y="65818"/>
                  </a:moveTo>
                  <a:lnTo>
                    <a:pt x="200692" y="65818"/>
                  </a:lnTo>
                  <a:cubicBezTo>
                    <a:pt x="208217" y="65818"/>
                    <a:pt x="214408" y="59722"/>
                    <a:pt x="214408" y="52102"/>
                  </a:cubicBezTo>
                  <a:lnTo>
                    <a:pt x="214408" y="7144"/>
                  </a:lnTo>
                  <a:lnTo>
                    <a:pt x="7144" y="7144"/>
                  </a:lnTo>
                  <a:lnTo>
                    <a:pt x="7144" y="52102"/>
                  </a:lnTo>
                  <a:cubicBezTo>
                    <a:pt x="7144" y="59722"/>
                    <a:pt x="13335" y="65818"/>
                    <a:pt x="20860" y="65818"/>
                  </a:cubicBezTo>
                  <a:close/>
                  <a:moveTo>
                    <a:pt x="84296" y="24955"/>
                  </a:moveTo>
                  <a:lnTo>
                    <a:pt x="136874" y="24955"/>
                  </a:lnTo>
                  <a:cubicBezTo>
                    <a:pt x="143923" y="24955"/>
                    <a:pt x="149543" y="31337"/>
                    <a:pt x="148209" y="38576"/>
                  </a:cubicBezTo>
                  <a:cubicBezTo>
                    <a:pt x="147257" y="44101"/>
                    <a:pt x="142208" y="48006"/>
                    <a:pt x="136684" y="48006"/>
                  </a:cubicBezTo>
                  <a:lnTo>
                    <a:pt x="84487" y="48006"/>
                  </a:lnTo>
                  <a:cubicBezTo>
                    <a:pt x="78867" y="48006"/>
                    <a:pt x="73914" y="44101"/>
                    <a:pt x="72962" y="38576"/>
                  </a:cubicBezTo>
                  <a:cubicBezTo>
                    <a:pt x="71723" y="31337"/>
                    <a:pt x="77248" y="24955"/>
                    <a:pt x="84296" y="249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3" name="Google Shape;1063;p53"/>
            <p:cNvSpPr/>
            <p:nvPr/>
          </p:nvSpPr>
          <p:spPr>
            <a:xfrm>
              <a:off x="2185121" y="2309907"/>
              <a:ext cx="219075" cy="228600"/>
            </a:xfrm>
            <a:custGeom>
              <a:rect b="b" l="l" r="r" t="t"/>
              <a:pathLst>
                <a:path extrusionOk="0" h="228600" w="219075">
                  <a:moveTo>
                    <a:pt x="7144" y="224790"/>
                  </a:moveTo>
                  <a:lnTo>
                    <a:pt x="214408" y="224790"/>
                  </a:lnTo>
                  <a:lnTo>
                    <a:pt x="214408" y="7144"/>
                  </a:lnTo>
                  <a:lnTo>
                    <a:pt x="7144" y="7144"/>
                  </a:lnTo>
                  <a:cubicBezTo>
                    <a:pt x="7144" y="7144"/>
                    <a:pt x="7144" y="224790"/>
                    <a:pt x="7144" y="224790"/>
                  </a:cubicBezTo>
                  <a:close/>
                  <a:moveTo>
                    <a:pt x="60389" y="123825"/>
                  </a:moveTo>
                  <a:cubicBezTo>
                    <a:pt x="64103" y="123825"/>
                    <a:pt x="67723" y="124397"/>
                    <a:pt x="71057" y="125540"/>
                  </a:cubicBezTo>
                  <a:lnTo>
                    <a:pt x="71057" y="47625"/>
                  </a:lnTo>
                  <a:cubicBezTo>
                    <a:pt x="71057" y="41243"/>
                    <a:pt x="76200" y="36100"/>
                    <a:pt x="82582" y="36100"/>
                  </a:cubicBezTo>
                  <a:lnTo>
                    <a:pt x="165164" y="36100"/>
                  </a:lnTo>
                  <a:cubicBezTo>
                    <a:pt x="171450" y="36100"/>
                    <a:pt x="176594" y="41243"/>
                    <a:pt x="176594" y="47530"/>
                  </a:cubicBezTo>
                  <a:lnTo>
                    <a:pt x="176594" y="157448"/>
                  </a:lnTo>
                  <a:cubicBezTo>
                    <a:pt x="176594" y="178118"/>
                    <a:pt x="157829" y="194500"/>
                    <a:pt x="136493" y="190500"/>
                  </a:cubicBezTo>
                  <a:cubicBezTo>
                    <a:pt x="123063" y="188024"/>
                    <a:pt x="112395" y="177356"/>
                    <a:pt x="109919" y="163925"/>
                  </a:cubicBezTo>
                  <a:cubicBezTo>
                    <a:pt x="105918" y="142589"/>
                    <a:pt x="122301" y="123825"/>
                    <a:pt x="142970" y="123825"/>
                  </a:cubicBezTo>
                  <a:cubicBezTo>
                    <a:pt x="146685" y="123825"/>
                    <a:pt x="150305" y="124397"/>
                    <a:pt x="153638" y="125540"/>
                  </a:cubicBezTo>
                  <a:lnTo>
                    <a:pt x="153638" y="96298"/>
                  </a:lnTo>
                  <a:lnTo>
                    <a:pt x="94202" y="96298"/>
                  </a:lnTo>
                  <a:lnTo>
                    <a:pt x="94202" y="157544"/>
                  </a:lnTo>
                  <a:cubicBezTo>
                    <a:pt x="94202" y="178213"/>
                    <a:pt x="75438" y="194596"/>
                    <a:pt x="54102" y="190595"/>
                  </a:cubicBezTo>
                  <a:cubicBezTo>
                    <a:pt x="40672" y="188119"/>
                    <a:pt x="30004" y="177451"/>
                    <a:pt x="27527" y="164021"/>
                  </a:cubicBezTo>
                  <a:cubicBezTo>
                    <a:pt x="23432" y="142589"/>
                    <a:pt x="39719" y="123825"/>
                    <a:pt x="60389" y="1238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4" name="Google Shape;1064;p53"/>
            <p:cNvSpPr/>
            <p:nvPr/>
          </p:nvSpPr>
          <p:spPr>
            <a:xfrm>
              <a:off x="2227793" y="2449449"/>
              <a:ext cx="28575" cy="28575"/>
            </a:xfrm>
            <a:custGeom>
              <a:rect b="b" l="l" r="r" t="t"/>
              <a:pathLst>
                <a:path extrusionOk="0" h="28575" w="28575">
                  <a:moveTo>
                    <a:pt x="17717" y="28289"/>
                  </a:moveTo>
                  <a:cubicBezTo>
                    <a:pt x="23527" y="28289"/>
                    <a:pt x="28289" y="23527"/>
                    <a:pt x="28289" y="17717"/>
                  </a:cubicBezTo>
                  <a:cubicBezTo>
                    <a:pt x="28289" y="11906"/>
                    <a:pt x="23527" y="7144"/>
                    <a:pt x="17717" y="7144"/>
                  </a:cubicBezTo>
                  <a:cubicBezTo>
                    <a:pt x="11906" y="7144"/>
                    <a:pt x="7144" y="11906"/>
                    <a:pt x="7144" y="17717"/>
                  </a:cubicBezTo>
                  <a:cubicBezTo>
                    <a:pt x="7144" y="23527"/>
                    <a:pt x="11906" y="28289"/>
                    <a:pt x="17717" y="2828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5" name="Google Shape;1065;p53"/>
            <p:cNvSpPr/>
            <p:nvPr/>
          </p:nvSpPr>
          <p:spPr>
            <a:xfrm>
              <a:off x="2272085" y="2361914"/>
              <a:ext cx="66675" cy="19050"/>
            </a:xfrm>
            <a:custGeom>
              <a:rect b="b" l="l" r="r" t="t"/>
              <a:pathLst>
                <a:path extrusionOk="0" h="19050" w="66675">
                  <a:moveTo>
                    <a:pt x="7144" y="7144"/>
                  </a:moveTo>
                  <a:lnTo>
                    <a:pt x="67342" y="7144"/>
                  </a:lnTo>
                  <a:lnTo>
                    <a:pt x="67342" y="21241"/>
                  </a:lnTo>
                  <a:lnTo>
                    <a:pt x="7144" y="2124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6" name="Google Shape;1066;p53"/>
            <p:cNvSpPr/>
            <p:nvPr/>
          </p:nvSpPr>
          <p:spPr>
            <a:xfrm>
              <a:off x="2310661" y="2449449"/>
              <a:ext cx="28575" cy="28575"/>
            </a:xfrm>
            <a:custGeom>
              <a:rect b="b" l="l" r="r" t="t"/>
              <a:pathLst>
                <a:path extrusionOk="0" h="28575" w="28575">
                  <a:moveTo>
                    <a:pt x="17717" y="7144"/>
                  </a:moveTo>
                  <a:cubicBezTo>
                    <a:pt x="11906" y="7144"/>
                    <a:pt x="7144" y="11906"/>
                    <a:pt x="7144" y="17717"/>
                  </a:cubicBezTo>
                  <a:cubicBezTo>
                    <a:pt x="7144" y="23527"/>
                    <a:pt x="11906" y="28289"/>
                    <a:pt x="17717" y="28289"/>
                  </a:cubicBezTo>
                  <a:cubicBezTo>
                    <a:pt x="23527" y="28289"/>
                    <a:pt x="28289" y="23527"/>
                    <a:pt x="28289" y="17717"/>
                  </a:cubicBezTo>
                  <a:cubicBezTo>
                    <a:pt x="28289" y="11811"/>
                    <a:pt x="23527" y="7144"/>
                    <a:pt x="1771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67" name="Google Shape;1067;p53"/>
          <p:cNvGrpSpPr/>
          <p:nvPr/>
        </p:nvGrpSpPr>
        <p:grpSpPr>
          <a:xfrm>
            <a:off x="4594639" y="2694550"/>
            <a:ext cx="292965" cy="250031"/>
            <a:chOff x="6126185" y="3592734"/>
            <a:chExt cx="390620" cy="333375"/>
          </a:xfrm>
        </p:grpSpPr>
        <p:sp>
          <p:nvSpPr>
            <p:cNvPr id="1068" name="Google Shape;1068;p53"/>
            <p:cNvSpPr/>
            <p:nvPr/>
          </p:nvSpPr>
          <p:spPr>
            <a:xfrm>
              <a:off x="6126185" y="3592734"/>
              <a:ext cx="390525" cy="257175"/>
            </a:xfrm>
            <a:custGeom>
              <a:rect b="b" l="l" r="r" t="t"/>
              <a:pathLst>
                <a:path extrusionOk="0" h="257175" w="390525">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69" name="Google Shape;1069;p53"/>
            <p:cNvSpPr/>
            <p:nvPr/>
          </p:nvSpPr>
          <p:spPr>
            <a:xfrm>
              <a:off x="6282872" y="3686175"/>
              <a:ext cx="38100" cy="38100"/>
            </a:xfrm>
            <a:custGeom>
              <a:rect b="b" l="l" r="r" t="t"/>
              <a:pathLst>
                <a:path extrusionOk="0" h="38100" w="3810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0" name="Google Shape;1070;p53"/>
            <p:cNvSpPr/>
            <p:nvPr/>
          </p:nvSpPr>
          <p:spPr>
            <a:xfrm>
              <a:off x="6126280" y="3745134"/>
              <a:ext cx="390525" cy="180975"/>
            </a:xfrm>
            <a:custGeom>
              <a:rect b="b" l="l" r="r" t="t"/>
              <a:pathLst>
                <a:path extrusionOk="0" h="180975" w="390525">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71" name="Google Shape;1071;p53"/>
          <p:cNvGrpSpPr/>
          <p:nvPr/>
        </p:nvGrpSpPr>
        <p:grpSpPr>
          <a:xfrm>
            <a:off x="1569046" y="2173557"/>
            <a:ext cx="292894" cy="290679"/>
            <a:chOff x="2092062" y="2898076"/>
            <a:chExt cx="390525" cy="387572"/>
          </a:xfrm>
        </p:grpSpPr>
        <p:sp>
          <p:nvSpPr>
            <p:cNvPr id="1072" name="Google Shape;1072;p53"/>
            <p:cNvSpPr/>
            <p:nvPr/>
          </p:nvSpPr>
          <p:spPr>
            <a:xfrm>
              <a:off x="2092062" y="2898076"/>
              <a:ext cx="276225" cy="95250"/>
            </a:xfrm>
            <a:custGeom>
              <a:rect b="b" l="l" r="r" t="t"/>
              <a:pathLst>
                <a:path extrusionOk="0" h="95250" w="276225">
                  <a:moveTo>
                    <a:pt x="275368" y="7144"/>
                  </a:moveTo>
                  <a:lnTo>
                    <a:pt x="18288" y="7144"/>
                  </a:lnTo>
                  <a:cubicBezTo>
                    <a:pt x="12097" y="7144"/>
                    <a:pt x="7144" y="12097"/>
                    <a:pt x="7144" y="18288"/>
                  </a:cubicBezTo>
                  <a:lnTo>
                    <a:pt x="7144" y="96298"/>
                  </a:lnTo>
                  <a:lnTo>
                    <a:pt x="275368" y="96298"/>
                  </a:lnTo>
                  <a:lnTo>
                    <a:pt x="275368" y="7144"/>
                  </a:lnTo>
                  <a:close/>
                  <a:moveTo>
                    <a:pt x="63436" y="62865"/>
                  </a:moveTo>
                  <a:cubicBezTo>
                    <a:pt x="57245" y="62865"/>
                    <a:pt x="52292" y="57912"/>
                    <a:pt x="52292" y="51721"/>
                  </a:cubicBezTo>
                  <a:cubicBezTo>
                    <a:pt x="52292" y="45529"/>
                    <a:pt x="57245" y="40577"/>
                    <a:pt x="63436" y="40577"/>
                  </a:cubicBezTo>
                  <a:cubicBezTo>
                    <a:pt x="69628" y="40577"/>
                    <a:pt x="74581" y="45529"/>
                    <a:pt x="74581" y="51721"/>
                  </a:cubicBezTo>
                  <a:cubicBezTo>
                    <a:pt x="74581" y="57912"/>
                    <a:pt x="69533" y="62865"/>
                    <a:pt x="63436" y="62865"/>
                  </a:cubicBezTo>
                  <a:close/>
                  <a:moveTo>
                    <a:pt x="108013" y="62865"/>
                  </a:moveTo>
                  <a:cubicBezTo>
                    <a:pt x="101822" y="62865"/>
                    <a:pt x="96869" y="57912"/>
                    <a:pt x="96869" y="51721"/>
                  </a:cubicBezTo>
                  <a:cubicBezTo>
                    <a:pt x="96869" y="45529"/>
                    <a:pt x="101822" y="40577"/>
                    <a:pt x="108013" y="40577"/>
                  </a:cubicBezTo>
                  <a:cubicBezTo>
                    <a:pt x="114205" y="40577"/>
                    <a:pt x="119158" y="45529"/>
                    <a:pt x="119158" y="51721"/>
                  </a:cubicBezTo>
                  <a:cubicBezTo>
                    <a:pt x="119158" y="57912"/>
                    <a:pt x="114109" y="62865"/>
                    <a:pt x="108013" y="62865"/>
                  </a:cubicBezTo>
                  <a:close/>
                  <a:moveTo>
                    <a:pt x="152590" y="62865"/>
                  </a:moveTo>
                  <a:cubicBezTo>
                    <a:pt x="146399" y="62865"/>
                    <a:pt x="141446" y="57912"/>
                    <a:pt x="141446" y="51721"/>
                  </a:cubicBezTo>
                  <a:cubicBezTo>
                    <a:pt x="141446" y="45529"/>
                    <a:pt x="146399" y="40577"/>
                    <a:pt x="152590" y="40577"/>
                  </a:cubicBezTo>
                  <a:cubicBezTo>
                    <a:pt x="158782" y="40577"/>
                    <a:pt x="163735" y="45529"/>
                    <a:pt x="163735" y="51721"/>
                  </a:cubicBezTo>
                  <a:cubicBezTo>
                    <a:pt x="163735" y="57912"/>
                    <a:pt x="158686" y="62865"/>
                    <a:pt x="152590" y="628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3" name="Google Shape;1073;p53"/>
            <p:cNvSpPr/>
            <p:nvPr/>
          </p:nvSpPr>
          <p:spPr>
            <a:xfrm>
              <a:off x="2382575" y="2898076"/>
              <a:ext cx="95250" cy="95250"/>
            </a:xfrm>
            <a:custGeom>
              <a:rect b="b" l="l" r="r" t="t"/>
              <a:pathLst>
                <a:path extrusionOk="0" h="95250" w="95250">
                  <a:moveTo>
                    <a:pt x="85915" y="7144"/>
                  </a:moveTo>
                  <a:lnTo>
                    <a:pt x="7144" y="7144"/>
                  </a:lnTo>
                  <a:lnTo>
                    <a:pt x="7144" y="96298"/>
                  </a:lnTo>
                  <a:lnTo>
                    <a:pt x="97060" y="96298"/>
                  </a:lnTo>
                  <a:lnTo>
                    <a:pt x="97060" y="18288"/>
                  </a:lnTo>
                  <a:cubicBezTo>
                    <a:pt x="97060" y="12097"/>
                    <a:pt x="92107" y="7144"/>
                    <a:pt x="8591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4" name="Google Shape;1074;p53"/>
            <p:cNvSpPr/>
            <p:nvPr/>
          </p:nvSpPr>
          <p:spPr>
            <a:xfrm>
              <a:off x="2371526" y="3110579"/>
              <a:ext cx="47625" cy="28575"/>
            </a:xfrm>
            <a:custGeom>
              <a:rect b="b" l="l" r="r" t="t"/>
              <a:pathLst>
                <a:path extrusionOk="0" h="28575" w="47625">
                  <a:moveTo>
                    <a:pt x="30004" y="7144"/>
                  </a:moveTo>
                  <a:lnTo>
                    <a:pt x="7144" y="7144"/>
                  </a:lnTo>
                  <a:lnTo>
                    <a:pt x="7144" y="29432"/>
                  </a:lnTo>
                  <a:lnTo>
                    <a:pt x="30289" y="29432"/>
                  </a:lnTo>
                  <a:cubicBezTo>
                    <a:pt x="36862" y="29432"/>
                    <a:pt x="42100" y="23717"/>
                    <a:pt x="41338" y="17050"/>
                  </a:cubicBezTo>
                  <a:cubicBezTo>
                    <a:pt x="40672" y="11335"/>
                    <a:pt x="35719" y="7144"/>
                    <a:pt x="3000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5" name="Google Shape;1075;p53"/>
            <p:cNvSpPr/>
            <p:nvPr/>
          </p:nvSpPr>
          <p:spPr>
            <a:xfrm>
              <a:off x="2159689" y="3110579"/>
              <a:ext cx="47625" cy="28575"/>
            </a:xfrm>
            <a:custGeom>
              <a:rect b="b" l="l" r="r" t="t"/>
              <a:pathLst>
                <a:path extrusionOk="0" h="28575" w="47625">
                  <a:moveTo>
                    <a:pt x="30004" y="7144"/>
                  </a:moveTo>
                  <a:lnTo>
                    <a:pt x="7144" y="7144"/>
                  </a:lnTo>
                  <a:lnTo>
                    <a:pt x="7144" y="29432"/>
                  </a:lnTo>
                  <a:lnTo>
                    <a:pt x="30290" y="29432"/>
                  </a:lnTo>
                  <a:cubicBezTo>
                    <a:pt x="36862" y="29432"/>
                    <a:pt x="42100" y="23717"/>
                    <a:pt x="41339" y="17050"/>
                  </a:cubicBezTo>
                  <a:cubicBezTo>
                    <a:pt x="40767" y="11335"/>
                    <a:pt x="35719" y="7144"/>
                    <a:pt x="3000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6" name="Google Shape;1076;p53"/>
            <p:cNvSpPr/>
            <p:nvPr/>
          </p:nvSpPr>
          <p:spPr>
            <a:xfrm>
              <a:off x="2092062" y="3009423"/>
              <a:ext cx="390525" cy="276225"/>
            </a:xfrm>
            <a:custGeom>
              <a:rect b="b" l="l" r="r" t="t"/>
              <a:pathLst>
                <a:path extrusionOk="0" h="276225" w="390525">
                  <a:moveTo>
                    <a:pt x="18288" y="276130"/>
                  </a:moveTo>
                  <a:lnTo>
                    <a:pt x="376428" y="276130"/>
                  </a:lnTo>
                  <a:cubicBezTo>
                    <a:pt x="382619" y="276130"/>
                    <a:pt x="387572" y="271177"/>
                    <a:pt x="387572" y="264986"/>
                  </a:cubicBezTo>
                  <a:lnTo>
                    <a:pt x="387572" y="7144"/>
                  </a:lnTo>
                  <a:lnTo>
                    <a:pt x="7144" y="7144"/>
                  </a:lnTo>
                  <a:lnTo>
                    <a:pt x="7144" y="264986"/>
                  </a:lnTo>
                  <a:cubicBezTo>
                    <a:pt x="7144" y="271177"/>
                    <a:pt x="12192" y="276130"/>
                    <a:pt x="18288" y="276130"/>
                  </a:cubicBezTo>
                  <a:close/>
                  <a:moveTo>
                    <a:pt x="264223" y="97155"/>
                  </a:moveTo>
                  <a:cubicBezTo>
                    <a:pt x="264223" y="90964"/>
                    <a:pt x="269176" y="86011"/>
                    <a:pt x="275368" y="86011"/>
                  </a:cubicBezTo>
                  <a:cubicBezTo>
                    <a:pt x="275558" y="86011"/>
                    <a:pt x="275654" y="86106"/>
                    <a:pt x="275844" y="86106"/>
                  </a:cubicBezTo>
                  <a:cubicBezTo>
                    <a:pt x="276034" y="86106"/>
                    <a:pt x="276130" y="86011"/>
                    <a:pt x="276320" y="86011"/>
                  </a:cubicBezTo>
                  <a:lnTo>
                    <a:pt x="309181" y="86011"/>
                  </a:lnTo>
                  <a:cubicBezTo>
                    <a:pt x="326612" y="86011"/>
                    <a:pt x="342138" y="100203"/>
                    <a:pt x="343090" y="117634"/>
                  </a:cubicBezTo>
                  <a:cubicBezTo>
                    <a:pt x="344138" y="136874"/>
                    <a:pt x="328803" y="152876"/>
                    <a:pt x="309753" y="152876"/>
                  </a:cubicBezTo>
                  <a:lnTo>
                    <a:pt x="286607" y="152876"/>
                  </a:lnTo>
                  <a:lnTo>
                    <a:pt x="286607" y="186023"/>
                  </a:lnTo>
                  <a:cubicBezTo>
                    <a:pt x="286607" y="191738"/>
                    <a:pt x="282416" y="196787"/>
                    <a:pt x="276701" y="197358"/>
                  </a:cubicBezTo>
                  <a:cubicBezTo>
                    <a:pt x="269938" y="198120"/>
                    <a:pt x="264319" y="192881"/>
                    <a:pt x="264319" y="186309"/>
                  </a:cubicBezTo>
                  <a:lnTo>
                    <a:pt x="264319" y="97155"/>
                  </a:lnTo>
                  <a:close/>
                  <a:moveTo>
                    <a:pt x="152781" y="97441"/>
                  </a:moveTo>
                  <a:cubicBezTo>
                    <a:pt x="152781" y="91726"/>
                    <a:pt x="156972" y="86678"/>
                    <a:pt x="162687" y="86106"/>
                  </a:cubicBezTo>
                  <a:cubicBezTo>
                    <a:pt x="169450" y="85344"/>
                    <a:pt x="175069" y="90583"/>
                    <a:pt x="175069" y="97155"/>
                  </a:cubicBezTo>
                  <a:lnTo>
                    <a:pt x="175069" y="130588"/>
                  </a:lnTo>
                  <a:lnTo>
                    <a:pt x="219646" y="130588"/>
                  </a:lnTo>
                  <a:lnTo>
                    <a:pt x="219646" y="97441"/>
                  </a:lnTo>
                  <a:cubicBezTo>
                    <a:pt x="219646" y="91726"/>
                    <a:pt x="223838" y="86678"/>
                    <a:pt x="229552" y="86106"/>
                  </a:cubicBezTo>
                  <a:cubicBezTo>
                    <a:pt x="236315" y="85344"/>
                    <a:pt x="241935" y="90583"/>
                    <a:pt x="241935" y="97155"/>
                  </a:cubicBezTo>
                  <a:lnTo>
                    <a:pt x="241935" y="186023"/>
                  </a:lnTo>
                  <a:cubicBezTo>
                    <a:pt x="241935" y="191738"/>
                    <a:pt x="237744" y="196787"/>
                    <a:pt x="232029" y="197358"/>
                  </a:cubicBezTo>
                  <a:cubicBezTo>
                    <a:pt x="225266" y="198120"/>
                    <a:pt x="219646" y="192881"/>
                    <a:pt x="219646" y="186309"/>
                  </a:cubicBezTo>
                  <a:lnTo>
                    <a:pt x="219646" y="152876"/>
                  </a:lnTo>
                  <a:lnTo>
                    <a:pt x="175069" y="152876"/>
                  </a:lnTo>
                  <a:lnTo>
                    <a:pt x="175069" y="186023"/>
                  </a:lnTo>
                  <a:cubicBezTo>
                    <a:pt x="175069" y="191738"/>
                    <a:pt x="170879" y="196787"/>
                    <a:pt x="165163" y="197358"/>
                  </a:cubicBezTo>
                  <a:cubicBezTo>
                    <a:pt x="158401" y="198120"/>
                    <a:pt x="152781" y="192881"/>
                    <a:pt x="152781" y="186309"/>
                  </a:cubicBezTo>
                  <a:lnTo>
                    <a:pt x="152781" y="97441"/>
                  </a:lnTo>
                  <a:close/>
                  <a:moveTo>
                    <a:pt x="52483" y="97155"/>
                  </a:moveTo>
                  <a:cubicBezTo>
                    <a:pt x="52483" y="90964"/>
                    <a:pt x="57436" y="86011"/>
                    <a:pt x="63627" y="86011"/>
                  </a:cubicBezTo>
                  <a:cubicBezTo>
                    <a:pt x="63817" y="86011"/>
                    <a:pt x="63913" y="86106"/>
                    <a:pt x="64103" y="86106"/>
                  </a:cubicBezTo>
                  <a:cubicBezTo>
                    <a:pt x="64294" y="86106"/>
                    <a:pt x="64389" y="86011"/>
                    <a:pt x="64579" y="86011"/>
                  </a:cubicBezTo>
                  <a:lnTo>
                    <a:pt x="97441" y="86011"/>
                  </a:lnTo>
                  <a:cubicBezTo>
                    <a:pt x="114871" y="86011"/>
                    <a:pt x="130397" y="100203"/>
                    <a:pt x="131350" y="117634"/>
                  </a:cubicBezTo>
                  <a:cubicBezTo>
                    <a:pt x="132397" y="136874"/>
                    <a:pt x="117062" y="152876"/>
                    <a:pt x="98012" y="152876"/>
                  </a:cubicBezTo>
                  <a:lnTo>
                    <a:pt x="74867" y="152876"/>
                  </a:lnTo>
                  <a:lnTo>
                    <a:pt x="74867" y="186023"/>
                  </a:lnTo>
                  <a:cubicBezTo>
                    <a:pt x="74867" y="191738"/>
                    <a:pt x="70675" y="196787"/>
                    <a:pt x="64960" y="197358"/>
                  </a:cubicBezTo>
                  <a:cubicBezTo>
                    <a:pt x="58198" y="198120"/>
                    <a:pt x="52578" y="192881"/>
                    <a:pt x="52578" y="186309"/>
                  </a:cubicBezTo>
                  <a:lnTo>
                    <a:pt x="52578" y="9715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77" name="Google Shape;1077;p53"/>
          <p:cNvGrpSpPr/>
          <p:nvPr/>
        </p:nvGrpSpPr>
        <p:grpSpPr>
          <a:xfrm>
            <a:off x="5098273" y="2684282"/>
            <a:ext cx="292894" cy="280231"/>
            <a:chOff x="6797698" y="3579043"/>
            <a:chExt cx="390525" cy="373641"/>
          </a:xfrm>
        </p:grpSpPr>
        <p:sp>
          <p:nvSpPr>
            <p:cNvPr id="1078" name="Google Shape;1078;p53"/>
            <p:cNvSpPr/>
            <p:nvPr/>
          </p:nvSpPr>
          <p:spPr>
            <a:xfrm>
              <a:off x="6928000" y="3579043"/>
              <a:ext cx="133350" cy="66675"/>
            </a:xfrm>
            <a:custGeom>
              <a:rect b="b" l="l" r="r" t="t"/>
              <a:pathLst>
                <a:path extrusionOk="0" h="66675" w="133350">
                  <a:moveTo>
                    <a:pt x="67056" y="34075"/>
                  </a:moveTo>
                  <a:lnTo>
                    <a:pt x="95441" y="62459"/>
                  </a:lnTo>
                  <a:lnTo>
                    <a:pt x="126968" y="62459"/>
                  </a:lnTo>
                  <a:lnTo>
                    <a:pt x="75057" y="10548"/>
                  </a:lnTo>
                  <a:cubicBezTo>
                    <a:pt x="74009" y="9500"/>
                    <a:pt x="72866" y="8643"/>
                    <a:pt x="71533" y="8072"/>
                  </a:cubicBezTo>
                  <a:cubicBezTo>
                    <a:pt x="67152" y="6167"/>
                    <a:pt x="62294" y="7310"/>
                    <a:pt x="59150" y="10453"/>
                  </a:cubicBezTo>
                  <a:lnTo>
                    <a:pt x="7144" y="62459"/>
                  </a:lnTo>
                  <a:lnTo>
                    <a:pt x="38671" y="62459"/>
                  </a:lnTo>
                  <a:lnTo>
                    <a:pt x="67056" y="340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79" name="Google Shape;1079;p53"/>
            <p:cNvSpPr/>
            <p:nvPr/>
          </p:nvSpPr>
          <p:spPr>
            <a:xfrm>
              <a:off x="6999056" y="3822793"/>
              <a:ext cx="95250" cy="66675"/>
            </a:xfrm>
            <a:custGeom>
              <a:rect b="b" l="l" r="r" t="t"/>
              <a:pathLst>
                <a:path extrusionOk="0" h="66675" w="95250">
                  <a:moveTo>
                    <a:pt x="92583" y="50262"/>
                  </a:moveTo>
                  <a:cubicBezTo>
                    <a:pt x="92583" y="28449"/>
                    <a:pt x="76295" y="9685"/>
                    <a:pt x="54578" y="7399"/>
                  </a:cubicBezTo>
                  <a:cubicBezTo>
                    <a:pt x="28860" y="4637"/>
                    <a:pt x="7144" y="24639"/>
                    <a:pt x="7144" y="49690"/>
                  </a:cubicBezTo>
                  <a:lnTo>
                    <a:pt x="7144" y="68359"/>
                  </a:lnTo>
                  <a:lnTo>
                    <a:pt x="92583" y="68359"/>
                  </a:lnTo>
                  <a:lnTo>
                    <a:pt x="92583" y="502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0" name="Google Shape;1080;p53"/>
            <p:cNvSpPr/>
            <p:nvPr/>
          </p:nvSpPr>
          <p:spPr>
            <a:xfrm>
              <a:off x="7022964" y="3762851"/>
              <a:ext cx="47625" cy="47625"/>
            </a:xfrm>
            <a:custGeom>
              <a:rect b="b" l="l" r="r" t="t"/>
              <a:pathLst>
                <a:path extrusionOk="0" h="47625" w="47625">
                  <a:moveTo>
                    <a:pt x="44482" y="25813"/>
                  </a:moveTo>
                  <a:cubicBezTo>
                    <a:pt x="44482" y="15526"/>
                    <a:pt x="36100" y="7144"/>
                    <a:pt x="25812" y="7144"/>
                  </a:cubicBezTo>
                  <a:cubicBezTo>
                    <a:pt x="15526" y="7144"/>
                    <a:pt x="7144" y="15526"/>
                    <a:pt x="7144" y="25813"/>
                  </a:cubicBezTo>
                  <a:cubicBezTo>
                    <a:pt x="7144" y="36100"/>
                    <a:pt x="15526" y="44482"/>
                    <a:pt x="25812" y="44482"/>
                  </a:cubicBezTo>
                  <a:cubicBezTo>
                    <a:pt x="36100" y="44577"/>
                    <a:pt x="44482" y="36195"/>
                    <a:pt x="44482" y="25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1" name="Google Shape;1081;p53"/>
            <p:cNvSpPr/>
            <p:nvPr/>
          </p:nvSpPr>
          <p:spPr>
            <a:xfrm>
              <a:off x="6891233" y="3822763"/>
              <a:ext cx="95250" cy="66675"/>
            </a:xfrm>
            <a:custGeom>
              <a:rect b="b" l="l" r="r" t="t"/>
              <a:pathLst>
                <a:path extrusionOk="0" h="66675" w="95250">
                  <a:moveTo>
                    <a:pt x="49911" y="7144"/>
                  </a:moveTo>
                  <a:cubicBezTo>
                    <a:pt x="26384" y="7144"/>
                    <a:pt x="7144" y="26194"/>
                    <a:pt x="7144" y="49721"/>
                  </a:cubicBezTo>
                  <a:lnTo>
                    <a:pt x="7144" y="68389"/>
                  </a:lnTo>
                  <a:lnTo>
                    <a:pt x="92583" y="68389"/>
                  </a:lnTo>
                  <a:lnTo>
                    <a:pt x="92583" y="49721"/>
                  </a:lnTo>
                  <a:cubicBezTo>
                    <a:pt x="92678" y="26194"/>
                    <a:pt x="73533" y="7144"/>
                    <a:pt x="4991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2" name="Google Shape;1082;p53"/>
            <p:cNvSpPr/>
            <p:nvPr/>
          </p:nvSpPr>
          <p:spPr>
            <a:xfrm>
              <a:off x="6915522" y="3762851"/>
              <a:ext cx="47625" cy="47625"/>
            </a:xfrm>
            <a:custGeom>
              <a:rect b="b" l="l" r="r" t="t"/>
              <a:pathLst>
                <a:path extrusionOk="0" h="47625" w="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577"/>
                    <a:pt x="44482" y="36195"/>
                    <a:pt x="44482" y="25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3" name="Google Shape;1083;p53"/>
            <p:cNvSpPr/>
            <p:nvPr/>
          </p:nvSpPr>
          <p:spPr>
            <a:xfrm>
              <a:off x="6797698" y="3657409"/>
              <a:ext cx="390525" cy="295275"/>
            </a:xfrm>
            <a:custGeom>
              <a:rect b="b" l="l" r="r" t="t"/>
              <a:pathLst>
                <a:path extrusionOk="0" h="295275" w="390525">
                  <a:moveTo>
                    <a:pt x="340614" y="7144"/>
                  </a:moveTo>
                  <a:lnTo>
                    <a:pt x="54102" y="7144"/>
                  </a:lnTo>
                  <a:cubicBezTo>
                    <a:pt x="28099" y="7144"/>
                    <a:pt x="7144" y="28099"/>
                    <a:pt x="7144" y="54007"/>
                  </a:cubicBezTo>
                  <a:lnTo>
                    <a:pt x="7144" y="244792"/>
                  </a:lnTo>
                  <a:cubicBezTo>
                    <a:pt x="7144" y="270700"/>
                    <a:pt x="28194" y="291655"/>
                    <a:pt x="54102" y="291655"/>
                  </a:cubicBezTo>
                  <a:lnTo>
                    <a:pt x="340614" y="291655"/>
                  </a:lnTo>
                  <a:cubicBezTo>
                    <a:pt x="366617" y="291655"/>
                    <a:pt x="387572" y="270700"/>
                    <a:pt x="387572" y="244792"/>
                  </a:cubicBezTo>
                  <a:lnTo>
                    <a:pt x="387572" y="54007"/>
                  </a:lnTo>
                  <a:cubicBezTo>
                    <a:pt x="387572" y="28099"/>
                    <a:pt x="366522" y="7144"/>
                    <a:pt x="340614" y="7144"/>
                  </a:cubicBezTo>
                  <a:close/>
                  <a:moveTo>
                    <a:pt x="340709" y="256032"/>
                  </a:moveTo>
                  <a:lnTo>
                    <a:pt x="53912" y="256032"/>
                  </a:lnTo>
                  <a:cubicBezTo>
                    <a:pt x="47720" y="256032"/>
                    <a:pt x="42767" y="251079"/>
                    <a:pt x="42767" y="244888"/>
                  </a:cubicBezTo>
                  <a:lnTo>
                    <a:pt x="42767" y="53912"/>
                  </a:lnTo>
                  <a:cubicBezTo>
                    <a:pt x="42767" y="47720"/>
                    <a:pt x="47720" y="42767"/>
                    <a:pt x="53912" y="42767"/>
                  </a:cubicBezTo>
                  <a:lnTo>
                    <a:pt x="340709" y="42767"/>
                  </a:lnTo>
                  <a:cubicBezTo>
                    <a:pt x="346900" y="42767"/>
                    <a:pt x="351854" y="47720"/>
                    <a:pt x="351854" y="53912"/>
                  </a:cubicBezTo>
                  <a:lnTo>
                    <a:pt x="351854" y="244888"/>
                  </a:lnTo>
                  <a:cubicBezTo>
                    <a:pt x="351854" y="251079"/>
                    <a:pt x="346900" y="256032"/>
                    <a:pt x="340709" y="2560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4" name="Google Shape;1084;p53"/>
            <p:cNvSpPr/>
            <p:nvPr/>
          </p:nvSpPr>
          <p:spPr>
            <a:xfrm>
              <a:off x="6855419" y="3715321"/>
              <a:ext cx="276225" cy="180975"/>
            </a:xfrm>
            <a:custGeom>
              <a:rect b="b" l="l" r="r" t="t"/>
              <a:pathLst>
                <a:path extrusionOk="0" h="180975" w="276225">
                  <a:moveTo>
                    <a:pt x="7334" y="175831"/>
                  </a:moveTo>
                  <a:lnTo>
                    <a:pt x="20670" y="175831"/>
                  </a:lnTo>
                  <a:lnTo>
                    <a:pt x="20670" y="157163"/>
                  </a:lnTo>
                  <a:cubicBezTo>
                    <a:pt x="20670" y="132683"/>
                    <a:pt x="34290" y="111252"/>
                    <a:pt x="54388" y="100298"/>
                  </a:cubicBezTo>
                  <a:cubicBezTo>
                    <a:pt x="48196" y="93154"/>
                    <a:pt x="44482" y="83820"/>
                    <a:pt x="44482" y="73628"/>
                  </a:cubicBezTo>
                  <a:cubicBezTo>
                    <a:pt x="44482" y="49911"/>
                    <a:pt x="64675" y="30861"/>
                    <a:pt x="88773" y="32766"/>
                  </a:cubicBezTo>
                  <a:cubicBezTo>
                    <a:pt x="108014" y="34290"/>
                    <a:pt x="123730" y="49339"/>
                    <a:pt x="126111" y="68485"/>
                  </a:cubicBezTo>
                  <a:cubicBezTo>
                    <a:pt x="127635" y="80677"/>
                    <a:pt x="123730" y="91916"/>
                    <a:pt x="116586" y="100298"/>
                  </a:cubicBezTo>
                  <a:cubicBezTo>
                    <a:pt x="122015" y="103251"/>
                    <a:pt x="131350" y="109347"/>
                    <a:pt x="139160" y="120872"/>
                  </a:cubicBezTo>
                  <a:cubicBezTo>
                    <a:pt x="146971" y="109442"/>
                    <a:pt x="156401" y="103251"/>
                    <a:pt x="161735" y="100298"/>
                  </a:cubicBezTo>
                  <a:cubicBezTo>
                    <a:pt x="154591" y="91916"/>
                    <a:pt x="150686" y="80677"/>
                    <a:pt x="152210" y="68485"/>
                  </a:cubicBezTo>
                  <a:cubicBezTo>
                    <a:pt x="154591" y="49339"/>
                    <a:pt x="170307" y="34290"/>
                    <a:pt x="189548" y="32766"/>
                  </a:cubicBezTo>
                  <a:cubicBezTo>
                    <a:pt x="213646" y="30861"/>
                    <a:pt x="233744" y="49911"/>
                    <a:pt x="233744" y="73628"/>
                  </a:cubicBezTo>
                  <a:cubicBezTo>
                    <a:pt x="233744" y="83820"/>
                    <a:pt x="230029" y="93154"/>
                    <a:pt x="223838" y="100298"/>
                  </a:cubicBezTo>
                  <a:cubicBezTo>
                    <a:pt x="243935" y="111347"/>
                    <a:pt x="257556" y="132683"/>
                    <a:pt x="257556" y="157163"/>
                  </a:cubicBezTo>
                  <a:lnTo>
                    <a:pt x="257556" y="175831"/>
                  </a:lnTo>
                  <a:lnTo>
                    <a:pt x="271653" y="175831"/>
                  </a:lnTo>
                  <a:lnTo>
                    <a:pt x="271653" y="7144"/>
                  </a:lnTo>
                  <a:lnTo>
                    <a:pt x="7144" y="7144"/>
                  </a:lnTo>
                  <a:lnTo>
                    <a:pt x="7144" y="17583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85" name="Google Shape;1085;p53"/>
          <p:cNvGrpSpPr/>
          <p:nvPr/>
        </p:nvGrpSpPr>
        <p:grpSpPr>
          <a:xfrm>
            <a:off x="5597550" y="2674763"/>
            <a:ext cx="292894" cy="292894"/>
            <a:chOff x="7463400" y="3566350"/>
            <a:chExt cx="390525" cy="390525"/>
          </a:xfrm>
        </p:grpSpPr>
        <p:sp>
          <p:nvSpPr>
            <p:cNvPr id="1086" name="Google Shape;1086;p53"/>
            <p:cNvSpPr/>
            <p:nvPr/>
          </p:nvSpPr>
          <p:spPr>
            <a:xfrm>
              <a:off x="7581320" y="3683889"/>
              <a:ext cx="47625" cy="47625"/>
            </a:xfrm>
            <a:custGeom>
              <a:rect b="b" l="l" r="r" t="t"/>
              <a:pathLst>
                <a:path extrusionOk="0" h="47625" w="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7" name="Google Shape;1087;p53"/>
            <p:cNvSpPr/>
            <p:nvPr/>
          </p:nvSpPr>
          <p:spPr>
            <a:xfrm>
              <a:off x="7664759" y="3743434"/>
              <a:ext cx="95250" cy="104775"/>
            </a:xfrm>
            <a:custGeom>
              <a:rect b="b" l="l" r="r" t="t"/>
              <a:pathLst>
                <a:path extrusionOk="0" h="104775" w="9525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8" name="Google Shape;1088;p53"/>
            <p:cNvSpPr/>
            <p:nvPr/>
          </p:nvSpPr>
          <p:spPr>
            <a:xfrm>
              <a:off x="7557031" y="3743434"/>
              <a:ext cx="95250" cy="104775"/>
            </a:xfrm>
            <a:custGeom>
              <a:rect b="b" l="l" r="r" t="t"/>
              <a:pathLst>
                <a:path extrusionOk="0" h="104775" w="9525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89" name="Google Shape;1089;p53"/>
            <p:cNvSpPr/>
            <p:nvPr/>
          </p:nvSpPr>
          <p:spPr>
            <a:xfrm>
              <a:off x="7463400" y="3566350"/>
              <a:ext cx="390525" cy="390525"/>
            </a:xfrm>
            <a:custGeom>
              <a:rect b="b" l="l" r="r" t="t"/>
              <a:pathLst>
                <a:path extrusionOk="0" h="390525" w="390525">
                  <a:moveTo>
                    <a:pt x="340614" y="7144"/>
                  </a:moveTo>
                  <a:lnTo>
                    <a:pt x="54102" y="7144"/>
                  </a:lnTo>
                  <a:cubicBezTo>
                    <a:pt x="28194" y="7144"/>
                    <a:pt x="7144" y="28194"/>
                    <a:pt x="7144" y="54102"/>
                  </a:cubicBezTo>
                  <a:lnTo>
                    <a:pt x="7144" y="340614"/>
                  </a:lnTo>
                  <a:cubicBezTo>
                    <a:pt x="7144" y="366522"/>
                    <a:pt x="28194" y="387572"/>
                    <a:pt x="54102" y="387572"/>
                  </a:cubicBezTo>
                  <a:lnTo>
                    <a:pt x="340614" y="387572"/>
                  </a:lnTo>
                  <a:cubicBezTo>
                    <a:pt x="366522" y="387572"/>
                    <a:pt x="387572" y="366522"/>
                    <a:pt x="387572" y="340614"/>
                  </a:cubicBezTo>
                  <a:lnTo>
                    <a:pt x="387572" y="54102"/>
                  </a:lnTo>
                  <a:cubicBezTo>
                    <a:pt x="387572" y="28194"/>
                    <a:pt x="366617" y="7144"/>
                    <a:pt x="340614" y="7144"/>
                  </a:cubicBezTo>
                  <a:close/>
                  <a:moveTo>
                    <a:pt x="340804" y="303562"/>
                  </a:moveTo>
                  <a:lnTo>
                    <a:pt x="54007" y="303562"/>
                  </a:lnTo>
                  <a:cubicBezTo>
                    <a:pt x="47816" y="303562"/>
                    <a:pt x="42863" y="298609"/>
                    <a:pt x="42863" y="292417"/>
                  </a:cubicBezTo>
                  <a:lnTo>
                    <a:pt x="42863" y="53911"/>
                  </a:lnTo>
                  <a:cubicBezTo>
                    <a:pt x="42863" y="47720"/>
                    <a:pt x="47816" y="42767"/>
                    <a:pt x="54007" y="42767"/>
                  </a:cubicBezTo>
                  <a:lnTo>
                    <a:pt x="340804" y="42767"/>
                  </a:lnTo>
                  <a:cubicBezTo>
                    <a:pt x="346996" y="42767"/>
                    <a:pt x="351949" y="47720"/>
                    <a:pt x="351949" y="53911"/>
                  </a:cubicBezTo>
                  <a:lnTo>
                    <a:pt x="351949" y="292417"/>
                  </a:lnTo>
                  <a:cubicBezTo>
                    <a:pt x="351949" y="298609"/>
                    <a:pt x="346900" y="303562"/>
                    <a:pt x="340804" y="30356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0" name="Google Shape;1090;p53"/>
            <p:cNvSpPr/>
            <p:nvPr/>
          </p:nvSpPr>
          <p:spPr>
            <a:xfrm>
              <a:off x="7521217" y="3624262"/>
              <a:ext cx="276225" cy="228600"/>
            </a:xfrm>
            <a:custGeom>
              <a:rect b="b" l="l" r="r" t="t"/>
              <a:pathLst>
                <a:path extrusionOk="0" h="228600" w="276225">
                  <a:moveTo>
                    <a:pt x="7334" y="223361"/>
                  </a:moveTo>
                  <a:lnTo>
                    <a:pt x="21431" y="223361"/>
                  </a:lnTo>
                  <a:lnTo>
                    <a:pt x="21431" y="168878"/>
                  </a:lnTo>
                  <a:cubicBezTo>
                    <a:pt x="21431" y="144399"/>
                    <a:pt x="35052" y="122968"/>
                    <a:pt x="55150" y="112014"/>
                  </a:cubicBezTo>
                  <a:cubicBezTo>
                    <a:pt x="48959" y="104870"/>
                    <a:pt x="45244" y="95536"/>
                    <a:pt x="45244" y="85344"/>
                  </a:cubicBezTo>
                  <a:cubicBezTo>
                    <a:pt x="45244" y="61627"/>
                    <a:pt x="65437" y="42577"/>
                    <a:pt x="89535" y="44482"/>
                  </a:cubicBezTo>
                  <a:cubicBezTo>
                    <a:pt x="108775" y="46006"/>
                    <a:pt x="124492" y="61055"/>
                    <a:pt x="126873" y="80201"/>
                  </a:cubicBezTo>
                  <a:cubicBezTo>
                    <a:pt x="128397" y="92393"/>
                    <a:pt x="124492" y="103632"/>
                    <a:pt x="117348" y="112014"/>
                  </a:cubicBezTo>
                  <a:cubicBezTo>
                    <a:pt x="126397" y="116967"/>
                    <a:pt x="134207" y="124111"/>
                    <a:pt x="139922" y="132588"/>
                  </a:cubicBezTo>
                  <a:cubicBezTo>
                    <a:pt x="145732" y="124015"/>
                    <a:pt x="153448" y="116967"/>
                    <a:pt x="162496" y="112014"/>
                  </a:cubicBezTo>
                  <a:cubicBezTo>
                    <a:pt x="156305" y="104870"/>
                    <a:pt x="152591" y="95536"/>
                    <a:pt x="152591" y="85344"/>
                  </a:cubicBezTo>
                  <a:cubicBezTo>
                    <a:pt x="152591" y="62770"/>
                    <a:pt x="170974" y="44387"/>
                    <a:pt x="193548" y="44387"/>
                  </a:cubicBezTo>
                  <a:cubicBezTo>
                    <a:pt x="216122" y="44387"/>
                    <a:pt x="234505" y="62770"/>
                    <a:pt x="234505" y="85344"/>
                  </a:cubicBezTo>
                  <a:cubicBezTo>
                    <a:pt x="234505" y="95536"/>
                    <a:pt x="230791" y="104870"/>
                    <a:pt x="224600" y="112014"/>
                  </a:cubicBezTo>
                  <a:cubicBezTo>
                    <a:pt x="244697" y="123063"/>
                    <a:pt x="258318" y="144399"/>
                    <a:pt x="258318" y="168878"/>
                  </a:cubicBezTo>
                  <a:lnTo>
                    <a:pt x="258318" y="223361"/>
                  </a:lnTo>
                  <a:lnTo>
                    <a:pt x="271653" y="223361"/>
                  </a:lnTo>
                  <a:lnTo>
                    <a:pt x="271653" y="7144"/>
                  </a:lnTo>
                  <a:lnTo>
                    <a:pt x="7144" y="7144"/>
                  </a:lnTo>
                  <a:lnTo>
                    <a:pt x="7144" y="22336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1" name="Google Shape;1091;p53"/>
            <p:cNvSpPr/>
            <p:nvPr/>
          </p:nvSpPr>
          <p:spPr>
            <a:xfrm>
              <a:off x="7688761" y="3683889"/>
              <a:ext cx="47625" cy="47625"/>
            </a:xfrm>
            <a:custGeom>
              <a:rect b="b" l="l" r="r" t="t"/>
              <a:pathLst>
                <a:path extrusionOk="0" h="47625" w="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92" name="Google Shape;1092;p53"/>
          <p:cNvGrpSpPr/>
          <p:nvPr/>
        </p:nvGrpSpPr>
        <p:grpSpPr>
          <a:xfrm>
            <a:off x="1105560" y="2674477"/>
            <a:ext cx="207169" cy="292894"/>
            <a:chOff x="1474080" y="3565969"/>
            <a:chExt cx="276225" cy="390525"/>
          </a:xfrm>
        </p:grpSpPr>
        <p:sp>
          <p:nvSpPr>
            <p:cNvPr id="1093" name="Google Shape;1093;p53"/>
            <p:cNvSpPr/>
            <p:nvPr/>
          </p:nvSpPr>
          <p:spPr>
            <a:xfrm>
              <a:off x="1563234" y="3655123"/>
              <a:ext cx="95250" cy="95250"/>
            </a:xfrm>
            <a:custGeom>
              <a:rect b="b" l="l" r="r" t="t"/>
              <a:pathLst>
                <a:path extrusionOk="0" h="95250" w="95250">
                  <a:moveTo>
                    <a:pt x="51721" y="7144"/>
                  </a:moveTo>
                  <a:cubicBezTo>
                    <a:pt x="27146" y="7144"/>
                    <a:pt x="7144" y="27146"/>
                    <a:pt x="7144" y="51721"/>
                  </a:cubicBezTo>
                  <a:cubicBezTo>
                    <a:pt x="7144" y="76391"/>
                    <a:pt x="27146" y="96298"/>
                    <a:pt x="51721" y="96298"/>
                  </a:cubicBezTo>
                  <a:cubicBezTo>
                    <a:pt x="76771" y="96298"/>
                    <a:pt x="96298" y="76010"/>
                    <a:pt x="96298" y="51721"/>
                  </a:cubicBezTo>
                  <a:cubicBezTo>
                    <a:pt x="96298" y="27146"/>
                    <a:pt x="76295" y="7144"/>
                    <a:pt x="5172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4" name="Google Shape;1094;p53"/>
            <p:cNvSpPr/>
            <p:nvPr/>
          </p:nvSpPr>
          <p:spPr>
            <a:xfrm>
              <a:off x="1474080" y="3565969"/>
              <a:ext cx="276225" cy="390525"/>
            </a:xfrm>
            <a:custGeom>
              <a:rect b="b" l="l" r="r" t="t"/>
              <a:pathLst>
                <a:path extrusionOk="0" h="390525" w="276225">
                  <a:moveTo>
                    <a:pt x="140875" y="7144"/>
                  </a:moveTo>
                  <a:cubicBezTo>
                    <a:pt x="67151" y="7144"/>
                    <a:pt x="7144" y="67151"/>
                    <a:pt x="7144" y="140875"/>
                  </a:cubicBezTo>
                  <a:cubicBezTo>
                    <a:pt x="7144" y="165830"/>
                    <a:pt x="14002" y="190119"/>
                    <a:pt x="27051" y="211169"/>
                  </a:cubicBezTo>
                  <a:lnTo>
                    <a:pt x="133255" y="382238"/>
                  </a:lnTo>
                  <a:cubicBezTo>
                    <a:pt x="137636" y="389382"/>
                    <a:pt x="148019" y="389287"/>
                    <a:pt x="152305" y="382048"/>
                  </a:cubicBezTo>
                  <a:lnTo>
                    <a:pt x="255746" y="209359"/>
                  </a:lnTo>
                  <a:cubicBezTo>
                    <a:pt x="268034" y="188690"/>
                    <a:pt x="274606" y="165068"/>
                    <a:pt x="274606" y="140875"/>
                  </a:cubicBezTo>
                  <a:cubicBezTo>
                    <a:pt x="274606" y="67151"/>
                    <a:pt x="214598" y="7144"/>
                    <a:pt x="140875" y="7144"/>
                  </a:cubicBezTo>
                  <a:close/>
                  <a:moveTo>
                    <a:pt x="140875" y="207836"/>
                  </a:moveTo>
                  <a:cubicBezTo>
                    <a:pt x="103442" y="207836"/>
                    <a:pt x="73819" y="177355"/>
                    <a:pt x="73819" y="140779"/>
                  </a:cubicBezTo>
                  <a:cubicBezTo>
                    <a:pt x="73819" y="103918"/>
                    <a:pt x="103918" y="73723"/>
                    <a:pt x="140875" y="73723"/>
                  </a:cubicBezTo>
                  <a:cubicBezTo>
                    <a:pt x="177832" y="73723"/>
                    <a:pt x="207931" y="103822"/>
                    <a:pt x="207931" y="140779"/>
                  </a:cubicBezTo>
                  <a:cubicBezTo>
                    <a:pt x="207931" y="177070"/>
                    <a:pt x="178689" y="207836"/>
                    <a:pt x="140875" y="2078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095" name="Google Shape;1095;p53"/>
          <p:cNvGrpSpPr/>
          <p:nvPr/>
        </p:nvGrpSpPr>
        <p:grpSpPr>
          <a:xfrm>
            <a:off x="2091127" y="2676120"/>
            <a:ext cx="257175" cy="292894"/>
            <a:chOff x="2788170" y="3568160"/>
            <a:chExt cx="342900" cy="390525"/>
          </a:xfrm>
        </p:grpSpPr>
        <p:sp>
          <p:nvSpPr>
            <p:cNvPr id="1096" name="Google Shape;1096;p53"/>
            <p:cNvSpPr/>
            <p:nvPr/>
          </p:nvSpPr>
          <p:spPr>
            <a:xfrm>
              <a:off x="2944168" y="3680078"/>
              <a:ext cx="28575" cy="28575"/>
            </a:xfrm>
            <a:custGeom>
              <a:rect b="b" l="l" r="r" t="t"/>
              <a:pathLst>
                <a:path extrusionOk="0" h="28575" w="28575">
                  <a:moveTo>
                    <a:pt x="18288" y="7144"/>
                  </a:moveTo>
                  <a:cubicBezTo>
                    <a:pt x="12097" y="7144"/>
                    <a:pt x="7144" y="12097"/>
                    <a:pt x="7144" y="18288"/>
                  </a:cubicBezTo>
                  <a:cubicBezTo>
                    <a:pt x="7144" y="24479"/>
                    <a:pt x="12097" y="29433"/>
                    <a:pt x="18288" y="29433"/>
                  </a:cubicBezTo>
                  <a:cubicBezTo>
                    <a:pt x="24479" y="29433"/>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7" name="Google Shape;1097;p53"/>
            <p:cNvSpPr/>
            <p:nvPr/>
          </p:nvSpPr>
          <p:spPr>
            <a:xfrm>
              <a:off x="2921594" y="3746893"/>
              <a:ext cx="76200" cy="57150"/>
            </a:xfrm>
            <a:custGeom>
              <a:rect b="b" l="l" r="r" t="t"/>
              <a:pathLst>
                <a:path extrusionOk="0" h="57150" w="76200">
                  <a:moveTo>
                    <a:pt x="7144" y="41103"/>
                  </a:moveTo>
                  <a:lnTo>
                    <a:pt x="7144" y="43866"/>
                  </a:lnTo>
                  <a:cubicBezTo>
                    <a:pt x="17335" y="48723"/>
                    <a:pt x="28575" y="51676"/>
                    <a:pt x="40576" y="51676"/>
                  </a:cubicBezTo>
                  <a:cubicBezTo>
                    <a:pt x="52578" y="51676"/>
                    <a:pt x="63817" y="48723"/>
                    <a:pt x="74009" y="43866"/>
                  </a:cubicBezTo>
                  <a:lnTo>
                    <a:pt x="74009" y="40532"/>
                  </a:lnTo>
                  <a:cubicBezTo>
                    <a:pt x="74009" y="21482"/>
                    <a:pt x="58007" y="6147"/>
                    <a:pt x="38767" y="7194"/>
                  </a:cubicBezTo>
                  <a:cubicBezTo>
                    <a:pt x="21336" y="8147"/>
                    <a:pt x="7144" y="23673"/>
                    <a:pt x="7144" y="4110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8" name="Google Shape;1098;p53"/>
            <p:cNvSpPr/>
            <p:nvPr/>
          </p:nvSpPr>
          <p:spPr>
            <a:xfrm>
              <a:off x="2877303" y="3635501"/>
              <a:ext cx="161925" cy="142875"/>
            </a:xfrm>
            <a:custGeom>
              <a:rect b="b" l="l" r="r" t="t"/>
              <a:pathLst>
                <a:path extrusionOk="0" h="142875" w="161925">
                  <a:moveTo>
                    <a:pt x="163163" y="85154"/>
                  </a:moveTo>
                  <a:cubicBezTo>
                    <a:pt x="163163" y="42101"/>
                    <a:pt x="128206" y="7144"/>
                    <a:pt x="85153" y="7144"/>
                  </a:cubicBezTo>
                  <a:cubicBezTo>
                    <a:pt x="42100" y="7144"/>
                    <a:pt x="7144" y="42101"/>
                    <a:pt x="7144" y="85154"/>
                  </a:cubicBezTo>
                  <a:cubicBezTo>
                    <a:pt x="7144" y="106966"/>
                    <a:pt x="16192" y="126587"/>
                    <a:pt x="30575" y="140779"/>
                  </a:cubicBezTo>
                  <a:cubicBezTo>
                    <a:pt x="35814" y="115443"/>
                    <a:pt x="58293" y="96298"/>
                    <a:pt x="85153" y="96298"/>
                  </a:cubicBezTo>
                  <a:cubicBezTo>
                    <a:pt x="66675" y="96298"/>
                    <a:pt x="51721" y="81344"/>
                    <a:pt x="51721" y="62865"/>
                  </a:cubicBezTo>
                  <a:cubicBezTo>
                    <a:pt x="51721" y="44387"/>
                    <a:pt x="66675" y="29432"/>
                    <a:pt x="85153" y="29432"/>
                  </a:cubicBezTo>
                  <a:cubicBezTo>
                    <a:pt x="103632" y="29432"/>
                    <a:pt x="118586" y="44387"/>
                    <a:pt x="118586" y="62865"/>
                  </a:cubicBezTo>
                  <a:cubicBezTo>
                    <a:pt x="118586" y="81344"/>
                    <a:pt x="103632" y="96298"/>
                    <a:pt x="85153" y="96298"/>
                  </a:cubicBezTo>
                  <a:cubicBezTo>
                    <a:pt x="112014" y="96298"/>
                    <a:pt x="134493" y="115443"/>
                    <a:pt x="139732" y="140779"/>
                  </a:cubicBezTo>
                  <a:cubicBezTo>
                    <a:pt x="154210" y="126587"/>
                    <a:pt x="163163" y="106871"/>
                    <a:pt x="163163" y="851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099" name="Google Shape;1099;p53"/>
            <p:cNvSpPr/>
            <p:nvPr/>
          </p:nvSpPr>
          <p:spPr>
            <a:xfrm>
              <a:off x="2788170" y="3568160"/>
              <a:ext cx="342900" cy="390525"/>
            </a:xfrm>
            <a:custGeom>
              <a:rect b="b" l="l" r="r" t="t"/>
              <a:pathLst>
                <a:path extrusionOk="0" h="390525" w="342900">
                  <a:moveTo>
                    <a:pt x="330020" y="365284"/>
                  </a:moveTo>
                  <a:lnTo>
                    <a:pt x="200194" y="365284"/>
                  </a:lnTo>
                  <a:cubicBezTo>
                    <a:pt x="237437" y="324612"/>
                    <a:pt x="319161" y="226028"/>
                    <a:pt x="319161" y="152781"/>
                  </a:cubicBezTo>
                  <a:cubicBezTo>
                    <a:pt x="319161" y="72866"/>
                    <a:pt x="254201" y="7144"/>
                    <a:pt x="174286" y="7144"/>
                  </a:cubicBezTo>
                  <a:cubicBezTo>
                    <a:pt x="94371" y="7144"/>
                    <a:pt x="29411" y="72866"/>
                    <a:pt x="29411" y="152781"/>
                  </a:cubicBezTo>
                  <a:cubicBezTo>
                    <a:pt x="29411" y="226028"/>
                    <a:pt x="111231" y="324517"/>
                    <a:pt x="148378" y="365284"/>
                  </a:cubicBezTo>
                  <a:lnTo>
                    <a:pt x="18552" y="365284"/>
                  </a:lnTo>
                  <a:cubicBezTo>
                    <a:pt x="12837" y="365284"/>
                    <a:pt x="7789" y="369475"/>
                    <a:pt x="7218" y="375190"/>
                  </a:cubicBezTo>
                  <a:cubicBezTo>
                    <a:pt x="6456" y="381953"/>
                    <a:pt x="11694" y="387572"/>
                    <a:pt x="18267" y="387572"/>
                  </a:cubicBezTo>
                  <a:lnTo>
                    <a:pt x="330306" y="387572"/>
                  </a:lnTo>
                  <a:cubicBezTo>
                    <a:pt x="336878" y="387572"/>
                    <a:pt x="342117" y="381858"/>
                    <a:pt x="341355" y="375190"/>
                  </a:cubicBezTo>
                  <a:cubicBezTo>
                    <a:pt x="340783" y="369475"/>
                    <a:pt x="335735" y="365284"/>
                    <a:pt x="330020" y="365284"/>
                  </a:cubicBezTo>
                  <a:close/>
                  <a:moveTo>
                    <a:pt x="73988" y="152495"/>
                  </a:moveTo>
                  <a:cubicBezTo>
                    <a:pt x="73988" y="97155"/>
                    <a:pt x="118946" y="52197"/>
                    <a:pt x="174286" y="52197"/>
                  </a:cubicBezTo>
                  <a:cubicBezTo>
                    <a:pt x="229626" y="52197"/>
                    <a:pt x="274584" y="97155"/>
                    <a:pt x="274584" y="152495"/>
                  </a:cubicBezTo>
                  <a:cubicBezTo>
                    <a:pt x="274584" y="208217"/>
                    <a:pt x="228293" y="252794"/>
                    <a:pt x="174286" y="252794"/>
                  </a:cubicBezTo>
                  <a:cubicBezTo>
                    <a:pt x="121327" y="252794"/>
                    <a:pt x="73988" y="209074"/>
                    <a:pt x="73988" y="1524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00" name="Google Shape;1100;p53"/>
          <p:cNvGrpSpPr/>
          <p:nvPr/>
        </p:nvGrpSpPr>
        <p:grpSpPr>
          <a:xfrm>
            <a:off x="6106256" y="2674763"/>
            <a:ext cx="295966" cy="295680"/>
            <a:chOff x="8141675" y="3566350"/>
            <a:chExt cx="394621" cy="394240"/>
          </a:xfrm>
        </p:grpSpPr>
        <p:sp>
          <p:nvSpPr>
            <p:cNvPr id="1101" name="Google Shape;1101;p53"/>
            <p:cNvSpPr/>
            <p:nvPr/>
          </p:nvSpPr>
          <p:spPr>
            <a:xfrm>
              <a:off x="8141866" y="3566350"/>
              <a:ext cx="228600" cy="190500"/>
            </a:xfrm>
            <a:custGeom>
              <a:rect b="b" l="l" r="r" t="t"/>
              <a:pathLst>
                <a:path extrusionOk="0" h="190500" w="228600">
                  <a:moveTo>
                    <a:pt x="18288" y="186309"/>
                  </a:moveTo>
                  <a:lnTo>
                    <a:pt x="67723" y="186309"/>
                  </a:lnTo>
                  <a:cubicBezTo>
                    <a:pt x="72771" y="186309"/>
                    <a:pt x="77153" y="182784"/>
                    <a:pt x="78391" y="177927"/>
                  </a:cubicBezTo>
                  <a:cubicBezTo>
                    <a:pt x="82487" y="162115"/>
                    <a:pt x="96774" y="150495"/>
                    <a:pt x="113824" y="150495"/>
                  </a:cubicBezTo>
                  <a:cubicBezTo>
                    <a:pt x="130873" y="150495"/>
                    <a:pt x="145161" y="162115"/>
                    <a:pt x="149257" y="177927"/>
                  </a:cubicBezTo>
                  <a:cubicBezTo>
                    <a:pt x="150495" y="182880"/>
                    <a:pt x="154877" y="186309"/>
                    <a:pt x="159925" y="186309"/>
                  </a:cubicBezTo>
                  <a:lnTo>
                    <a:pt x="175070" y="186309"/>
                  </a:lnTo>
                  <a:cubicBezTo>
                    <a:pt x="181261" y="186309"/>
                    <a:pt x="186214" y="181356"/>
                    <a:pt x="186214" y="175165"/>
                  </a:cubicBezTo>
                  <a:lnTo>
                    <a:pt x="186214" y="137255"/>
                  </a:lnTo>
                  <a:cubicBezTo>
                    <a:pt x="186214" y="131064"/>
                    <a:pt x="191167" y="126111"/>
                    <a:pt x="197358" y="126111"/>
                  </a:cubicBezTo>
                  <a:lnTo>
                    <a:pt x="209074" y="126111"/>
                  </a:lnTo>
                  <a:cubicBezTo>
                    <a:pt x="215932" y="126111"/>
                    <a:pt x="221742" y="120586"/>
                    <a:pt x="221742" y="113442"/>
                  </a:cubicBezTo>
                  <a:cubicBezTo>
                    <a:pt x="221742" y="106489"/>
                    <a:pt x="216122" y="100774"/>
                    <a:pt x="209074" y="100774"/>
                  </a:cubicBezTo>
                  <a:lnTo>
                    <a:pt x="197358" y="100774"/>
                  </a:lnTo>
                  <a:cubicBezTo>
                    <a:pt x="191167" y="100774"/>
                    <a:pt x="186214" y="95821"/>
                    <a:pt x="186214" y="89630"/>
                  </a:cubicBezTo>
                  <a:lnTo>
                    <a:pt x="186214" y="18288"/>
                  </a:lnTo>
                  <a:cubicBezTo>
                    <a:pt x="186214" y="12097"/>
                    <a:pt x="181261" y="7144"/>
                    <a:pt x="175070" y="7144"/>
                  </a:cubicBezTo>
                  <a:lnTo>
                    <a:pt x="54102" y="7144"/>
                  </a:lnTo>
                  <a:cubicBezTo>
                    <a:pt x="28480" y="7144"/>
                    <a:pt x="7144" y="27813"/>
                    <a:pt x="7144" y="54102"/>
                  </a:cubicBezTo>
                  <a:lnTo>
                    <a:pt x="7144" y="175069"/>
                  </a:lnTo>
                  <a:cubicBezTo>
                    <a:pt x="7144" y="181356"/>
                    <a:pt x="12097" y="186309"/>
                    <a:pt x="18288" y="1863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2" name="Google Shape;1102;p53"/>
            <p:cNvSpPr/>
            <p:nvPr/>
          </p:nvSpPr>
          <p:spPr>
            <a:xfrm>
              <a:off x="8343129" y="3566445"/>
              <a:ext cx="190500" cy="228600"/>
            </a:xfrm>
            <a:custGeom>
              <a:rect b="b" l="l" r="r" t="t"/>
              <a:pathLst>
                <a:path extrusionOk="0" h="228600" w="190500">
                  <a:moveTo>
                    <a:pt x="139255" y="7144"/>
                  </a:moveTo>
                  <a:lnTo>
                    <a:pt x="18288" y="7144"/>
                  </a:lnTo>
                  <a:cubicBezTo>
                    <a:pt x="12097" y="7144"/>
                    <a:pt x="7144" y="12097"/>
                    <a:pt x="7144" y="18288"/>
                  </a:cubicBezTo>
                  <a:lnTo>
                    <a:pt x="7144" y="67723"/>
                  </a:lnTo>
                  <a:cubicBezTo>
                    <a:pt x="7144" y="72771"/>
                    <a:pt x="10668" y="77153"/>
                    <a:pt x="15526" y="78391"/>
                  </a:cubicBezTo>
                  <a:cubicBezTo>
                    <a:pt x="31338" y="82487"/>
                    <a:pt x="42958" y="96774"/>
                    <a:pt x="42958" y="113824"/>
                  </a:cubicBezTo>
                  <a:cubicBezTo>
                    <a:pt x="42958" y="130874"/>
                    <a:pt x="31338" y="145161"/>
                    <a:pt x="15526" y="149257"/>
                  </a:cubicBezTo>
                  <a:cubicBezTo>
                    <a:pt x="10573" y="150495"/>
                    <a:pt x="7144" y="154877"/>
                    <a:pt x="7144" y="159925"/>
                  </a:cubicBezTo>
                  <a:lnTo>
                    <a:pt x="7144" y="175070"/>
                  </a:lnTo>
                  <a:cubicBezTo>
                    <a:pt x="7144" y="181261"/>
                    <a:pt x="12097" y="186214"/>
                    <a:pt x="18288" y="186214"/>
                  </a:cubicBezTo>
                  <a:lnTo>
                    <a:pt x="56198" y="186214"/>
                  </a:lnTo>
                  <a:cubicBezTo>
                    <a:pt x="62389" y="186214"/>
                    <a:pt x="67342" y="191167"/>
                    <a:pt x="67342" y="197358"/>
                  </a:cubicBezTo>
                  <a:lnTo>
                    <a:pt x="67342" y="209264"/>
                  </a:lnTo>
                  <a:cubicBezTo>
                    <a:pt x="67342" y="216122"/>
                    <a:pt x="72866" y="222028"/>
                    <a:pt x="80010" y="222028"/>
                  </a:cubicBezTo>
                  <a:cubicBezTo>
                    <a:pt x="86963" y="222028"/>
                    <a:pt x="92679" y="216313"/>
                    <a:pt x="92679" y="209264"/>
                  </a:cubicBezTo>
                  <a:lnTo>
                    <a:pt x="92679" y="197358"/>
                  </a:lnTo>
                  <a:cubicBezTo>
                    <a:pt x="92679" y="191167"/>
                    <a:pt x="97631" y="186214"/>
                    <a:pt x="103823" y="186214"/>
                  </a:cubicBezTo>
                  <a:lnTo>
                    <a:pt x="175165" y="186214"/>
                  </a:lnTo>
                  <a:cubicBezTo>
                    <a:pt x="181356" y="186214"/>
                    <a:pt x="186309" y="181261"/>
                    <a:pt x="186309" y="175070"/>
                  </a:cubicBezTo>
                  <a:lnTo>
                    <a:pt x="186309" y="54102"/>
                  </a:lnTo>
                  <a:cubicBezTo>
                    <a:pt x="186214" y="28480"/>
                    <a:pt x="165545" y="7144"/>
                    <a:pt x="13925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3" name="Google Shape;1103;p53"/>
            <p:cNvSpPr/>
            <p:nvPr/>
          </p:nvSpPr>
          <p:spPr>
            <a:xfrm>
              <a:off x="8307696" y="3767804"/>
              <a:ext cx="228600" cy="190500"/>
            </a:xfrm>
            <a:custGeom>
              <a:rect b="b" l="l" r="r" t="t"/>
              <a:pathLst>
                <a:path extrusionOk="0" h="190500" w="228600">
                  <a:moveTo>
                    <a:pt x="210502" y="7144"/>
                  </a:moveTo>
                  <a:lnTo>
                    <a:pt x="161163" y="7144"/>
                  </a:lnTo>
                  <a:cubicBezTo>
                    <a:pt x="156114" y="7144"/>
                    <a:pt x="151733" y="10668"/>
                    <a:pt x="150495" y="15526"/>
                  </a:cubicBezTo>
                  <a:cubicBezTo>
                    <a:pt x="146399" y="31337"/>
                    <a:pt x="132112" y="42958"/>
                    <a:pt x="115062" y="42958"/>
                  </a:cubicBezTo>
                  <a:cubicBezTo>
                    <a:pt x="98012" y="42958"/>
                    <a:pt x="83725" y="31337"/>
                    <a:pt x="79629" y="15526"/>
                  </a:cubicBezTo>
                  <a:cubicBezTo>
                    <a:pt x="78391" y="10573"/>
                    <a:pt x="74009" y="7144"/>
                    <a:pt x="68961" y="7144"/>
                  </a:cubicBezTo>
                  <a:lnTo>
                    <a:pt x="53816" y="7144"/>
                  </a:lnTo>
                  <a:cubicBezTo>
                    <a:pt x="47625" y="7144"/>
                    <a:pt x="42672" y="12097"/>
                    <a:pt x="42672" y="18288"/>
                  </a:cubicBezTo>
                  <a:lnTo>
                    <a:pt x="42672" y="55436"/>
                  </a:lnTo>
                  <a:cubicBezTo>
                    <a:pt x="42672" y="61627"/>
                    <a:pt x="37719" y="66580"/>
                    <a:pt x="31528" y="66580"/>
                  </a:cubicBezTo>
                  <a:lnTo>
                    <a:pt x="19812" y="66580"/>
                  </a:lnTo>
                  <a:cubicBezTo>
                    <a:pt x="12954" y="66580"/>
                    <a:pt x="7144" y="72104"/>
                    <a:pt x="7144" y="79248"/>
                  </a:cubicBezTo>
                  <a:cubicBezTo>
                    <a:pt x="7144" y="86201"/>
                    <a:pt x="12763" y="91916"/>
                    <a:pt x="19812" y="91916"/>
                  </a:cubicBezTo>
                  <a:lnTo>
                    <a:pt x="31528" y="91916"/>
                  </a:lnTo>
                  <a:cubicBezTo>
                    <a:pt x="37719" y="91916"/>
                    <a:pt x="42672" y="96869"/>
                    <a:pt x="42672" y="103061"/>
                  </a:cubicBezTo>
                  <a:lnTo>
                    <a:pt x="42672" y="175165"/>
                  </a:lnTo>
                  <a:cubicBezTo>
                    <a:pt x="42672" y="181356"/>
                    <a:pt x="47625" y="186309"/>
                    <a:pt x="53816" y="186309"/>
                  </a:cubicBezTo>
                  <a:lnTo>
                    <a:pt x="174784" y="186309"/>
                  </a:lnTo>
                  <a:cubicBezTo>
                    <a:pt x="200406" y="186309"/>
                    <a:pt x="221742" y="165640"/>
                    <a:pt x="221742" y="139351"/>
                  </a:cubicBezTo>
                  <a:lnTo>
                    <a:pt x="221742" y="18383"/>
                  </a:lnTo>
                  <a:cubicBezTo>
                    <a:pt x="221646" y="12097"/>
                    <a:pt x="216694" y="7144"/>
                    <a:pt x="210502"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4" name="Google Shape;1104;p53"/>
            <p:cNvSpPr/>
            <p:nvPr/>
          </p:nvSpPr>
          <p:spPr>
            <a:xfrm>
              <a:off x="8141675" y="3731990"/>
              <a:ext cx="190500" cy="228600"/>
            </a:xfrm>
            <a:custGeom>
              <a:rect b="b" l="l" r="r" t="t"/>
              <a:pathLst>
                <a:path extrusionOk="0" h="228600" w="190500">
                  <a:moveTo>
                    <a:pt x="177927" y="150781"/>
                  </a:moveTo>
                  <a:cubicBezTo>
                    <a:pt x="162115" y="146685"/>
                    <a:pt x="150495" y="132397"/>
                    <a:pt x="150495" y="115348"/>
                  </a:cubicBezTo>
                  <a:cubicBezTo>
                    <a:pt x="150495" y="98298"/>
                    <a:pt x="162115" y="84011"/>
                    <a:pt x="177927" y="79915"/>
                  </a:cubicBezTo>
                  <a:cubicBezTo>
                    <a:pt x="182880" y="78677"/>
                    <a:pt x="186309" y="74295"/>
                    <a:pt x="186309" y="69247"/>
                  </a:cubicBezTo>
                  <a:lnTo>
                    <a:pt x="186309" y="54102"/>
                  </a:lnTo>
                  <a:cubicBezTo>
                    <a:pt x="186309" y="47911"/>
                    <a:pt x="181356" y="42958"/>
                    <a:pt x="175164" y="42958"/>
                  </a:cubicBezTo>
                  <a:lnTo>
                    <a:pt x="138017" y="42958"/>
                  </a:lnTo>
                  <a:cubicBezTo>
                    <a:pt x="131826" y="42958"/>
                    <a:pt x="126872" y="38005"/>
                    <a:pt x="126872" y="31813"/>
                  </a:cubicBezTo>
                  <a:lnTo>
                    <a:pt x="126872" y="19907"/>
                  </a:lnTo>
                  <a:cubicBezTo>
                    <a:pt x="126872" y="13049"/>
                    <a:pt x="121348" y="7144"/>
                    <a:pt x="114205" y="7144"/>
                  </a:cubicBezTo>
                  <a:cubicBezTo>
                    <a:pt x="107251" y="7144"/>
                    <a:pt x="101536" y="12859"/>
                    <a:pt x="101536" y="19907"/>
                  </a:cubicBezTo>
                  <a:lnTo>
                    <a:pt x="101536" y="31813"/>
                  </a:lnTo>
                  <a:cubicBezTo>
                    <a:pt x="101536" y="38005"/>
                    <a:pt x="96583" y="42958"/>
                    <a:pt x="90392" y="42958"/>
                  </a:cubicBezTo>
                  <a:lnTo>
                    <a:pt x="18288" y="42958"/>
                  </a:lnTo>
                  <a:cubicBezTo>
                    <a:pt x="12096" y="42958"/>
                    <a:pt x="7144" y="47911"/>
                    <a:pt x="7144" y="54102"/>
                  </a:cubicBezTo>
                  <a:lnTo>
                    <a:pt x="7144" y="175070"/>
                  </a:lnTo>
                  <a:cubicBezTo>
                    <a:pt x="7144" y="200692"/>
                    <a:pt x="27813" y="222028"/>
                    <a:pt x="54102" y="222028"/>
                  </a:cubicBezTo>
                  <a:lnTo>
                    <a:pt x="175070" y="222028"/>
                  </a:lnTo>
                  <a:cubicBezTo>
                    <a:pt x="181260" y="222028"/>
                    <a:pt x="186214" y="217075"/>
                    <a:pt x="186214" y="210884"/>
                  </a:cubicBezTo>
                  <a:lnTo>
                    <a:pt x="186214" y="161449"/>
                  </a:lnTo>
                  <a:cubicBezTo>
                    <a:pt x="186404" y="156401"/>
                    <a:pt x="182880" y="152114"/>
                    <a:pt x="177927" y="15078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05" name="Google Shape;1105;p53"/>
          <p:cNvGrpSpPr/>
          <p:nvPr/>
        </p:nvGrpSpPr>
        <p:grpSpPr>
          <a:xfrm>
            <a:off x="3083736" y="676013"/>
            <a:ext cx="291393" cy="291179"/>
            <a:chOff x="4111648" y="901350"/>
            <a:chExt cx="388524" cy="388239"/>
          </a:xfrm>
        </p:grpSpPr>
        <p:sp>
          <p:nvSpPr>
            <p:cNvPr id="1106" name="Google Shape;1106;p53"/>
            <p:cNvSpPr/>
            <p:nvPr/>
          </p:nvSpPr>
          <p:spPr>
            <a:xfrm>
              <a:off x="4357297" y="1035462"/>
              <a:ext cx="142875" cy="161925"/>
            </a:xfrm>
            <a:custGeom>
              <a:rect b="b" l="l" r="r" t="t"/>
              <a:pathLst>
                <a:path extrusionOk="0" h="161925" w="142875">
                  <a:moveTo>
                    <a:pt x="139351" y="145352"/>
                  </a:moveTo>
                  <a:lnTo>
                    <a:pt x="104394" y="99632"/>
                  </a:lnTo>
                  <a:cubicBezTo>
                    <a:pt x="113157" y="89821"/>
                    <a:pt x="118586" y="76962"/>
                    <a:pt x="118586" y="62865"/>
                  </a:cubicBezTo>
                  <a:cubicBezTo>
                    <a:pt x="118586" y="32099"/>
                    <a:pt x="93631" y="7144"/>
                    <a:pt x="62865" y="7144"/>
                  </a:cubicBezTo>
                  <a:cubicBezTo>
                    <a:pt x="32099" y="7144"/>
                    <a:pt x="7144" y="32099"/>
                    <a:pt x="7144" y="62865"/>
                  </a:cubicBezTo>
                  <a:cubicBezTo>
                    <a:pt x="7144" y="93631"/>
                    <a:pt x="32099" y="118586"/>
                    <a:pt x="62865" y="118586"/>
                  </a:cubicBezTo>
                  <a:cubicBezTo>
                    <a:pt x="71342" y="118586"/>
                    <a:pt x="79343" y="116491"/>
                    <a:pt x="86582" y="113062"/>
                  </a:cubicBezTo>
                  <a:lnTo>
                    <a:pt x="121539" y="158687"/>
                  </a:lnTo>
                  <a:cubicBezTo>
                    <a:pt x="123730" y="161639"/>
                    <a:pt x="127063" y="163163"/>
                    <a:pt x="130493" y="163163"/>
                  </a:cubicBezTo>
                  <a:cubicBezTo>
                    <a:pt x="132779" y="163163"/>
                    <a:pt x="135160" y="162401"/>
                    <a:pt x="137160" y="160973"/>
                  </a:cubicBezTo>
                  <a:cubicBezTo>
                    <a:pt x="142018" y="157258"/>
                    <a:pt x="143065" y="150305"/>
                    <a:pt x="139351" y="1453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7" name="Google Shape;1107;p53"/>
            <p:cNvSpPr/>
            <p:nvPr/>
          </p:nvSpPr>
          <p:spPr>
            <a:xfrm>
              <a:off x="4111648" y="946689"/>
              <a:ext cx="257175" cy="342900"/>
            </a:xfrm>
            <a:custGeom>
              <a:rect b="b" l="l" r="r" t="t"/>
              <a:pathLst>
                <a:path extrusionOk="0" h="342900" w="257175">
                  <a:moveTo>
                    <a:pt x="29433" y="308801"/>
                  </a:moveTo>
                  <a:lnTo>
                    <a:pt x="29433"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945"/>
                    <a:pt x="29433" y="314897"/>
                    <a:pt x="29433" y="3088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8" name="Google Shape;1108;p53"/>
            <p:cNvSpPr/>
            <p:nvPr/>
          </p:nvSpPr>
          <p:spPr>
            <a:xfrm>
              <a:off x="4245760" y="968692"/>
              <a:ext cx="28575" cy="28575"/>
            </a:xfrm>
            <a:custGeom>
              <a:rect b="b" l="l" r="r" t="t"/>
              <a:pathLst>
                <a:path extrusionOk="0" h="28575" w="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09" name="Google Shape;1109;p53"/>
            <p:cNvSpPr/>
            <p:nvPr/>
          </p:nvSpPr>
          <p:spPr>
            <a:xfrm>
              <a:off x="4223757" y="1035888"/>
              <a:ext cx="76200" cy="57150"/>
            </a:xfrm>
            <a:custGeom>
              <a:rect b="b" l="l" r="r" t="t"/>
              <a:pathLst>
                <a:path extrusionOk="0" h="57150" w="76200">
                  <a:moveTo>
                    <a:pt x="7144" y="41103"/>
                  </a:moveTo>
                  <a:lnTo>
                    <a:pt x="7144" y="51676"/>
                  </a:lnTo>
                  <a:lnTo>
                    <a:pt x="74009" y="51676"/>
                  </a:lnTo>
                  <a:lnTo>
                    <a:pt x="74009" y="40532"/>
                  </a:lnTo>
                  <a:cubicBezTo>
                    <a:pt x="74009" y="21482"/>
                    <a:pt x="58007" y="6147"/>
                    <a:pt x="38767" y="7194"/>
                  </a:cubicBezTo>
                  <a:cubicBezTo>
                    <a:pt x="21336" y="8052"/>
                    <a:pt x="7144" y="23673"/>
                    <a:pt x="7144" y="4110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0" name="Google Shape;1110;p53"/>
            <p:cNvSpPr/>
            <p:nvPr/>
          </p:nvSpPr>
          <p:spPr>
            <a:xfrm>
              <a:off x="4156225" y="901350"/>
              <a:ext cx="257175" cy="342900"/>
            </a:xfrm>
            <a:custGeom>
              <a:rect b="b" l="l" r="r" t="t"/>
              <a:pathLst>
                <a:path extrusionOk="0" h="342900" w="257175">
                  <a:moveTo>
                    <a:pt x="186214" y="197358"/>
                  </a:moveTo>
                  <a:cubicBezTo>
                    <a:pt x="186214" y="158210"/>
                    <a:pt x="215360" y="125921"/>
                    <a:pt x="253079" y="120491"/>
                  </a:cubicBezTo>
                  <a:lnTo>
                    <a:pt x="253079" y="97060"/>
                  </a:lnTo>
                  <a:lnTo>
                    <a:pt x="175069" y="97060"/>
                  </a:lnTo>
                  <a:cubicBezTo>
                    <a:pt x="168878" y="97060"/>
                    <a:pt x="163925" y="92107"/>
                    <a:pt x="163925" y="85916"/>
                  </a:cubicBezTo>
                  <a:lnTo>
                    <a:pt x="163925"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74225"/>
                  </a:lnTo>
                  <a:cubicBezTo>
                    <a:pt x="215360" y="268796"/>
                    <a:pt x="186214" y="236506"/>
                    <a:pt x="186214" y="197358"/>
                  </a:cubicBezTo>
                  <a:close/>
                  <a:moveTo>
                    <a:pt x="152400" y="297656"/>
                  </a:moveTo>
                  <a:lnTo>
                    <a:pt x="63532" y="297656"/>
                  </a:lnTo>
                  <a:cubicBezTo>
                    <a:pt x="57817" y="297656"/>
                    <a:pt x="52768" y="293465"/>
                    <a:pt x="52197" y="287750"/>
                  </a:cubicBezTo>
                  <a:cubicBezTo>
                    <a:pt x="51435" y="280988"/>
                    <a:pt x="56674" y="275368"/>
                    <a:pt x="63246" y="275368"/>
                  </a:cubicBezTo>
                  <a:lnTo>
                    <a:pt x="152114" y="275368"/>
                  </a:lnTo>
                  <a:cubicBezTo>
                    <a:pt x="157829" y="275368"/>
                    <a:pt x="162877" y="279559"/>
                    <a:pt x="163449" y="285274"/>
                  </a:cubicBezTo>
                  <a:cubicBezTo>
                    <a:pt x="164211" y="291941"/>
                    <a:pt x="158972" y="297656"/>
                    <a:pt x="152400" y="297656"/>
                  </a:cubicBezTo>
                  <a:close/>
                  <a:moveTo>
                    <a:pt x="152400" y="253079"/>
                  </a:moveTo>
                  <a:lnTo>
                    <a:pt x="63532" y="253079"/>
                  </a:lnTo>
                  <a:cubicBezTo>
                    <a:pt x="57817" y="253079"/>
                    <a:pt x="52768" y="248888"/>
                    <a:pt x="52197" y="243173"/>
                  </a:cubicBezTo>
                  <a:cubicBezTo>
                    <a:pt x="51435" y="236411"/>
                    <a:pt x="56674" y="230791"/>
                    <a:pt x="63246" y="230791"/>
                  </a:cubicBezTo>
                  <a:lnTo>
                    <a:pt x="152114" y="230791"/>
                  </a:lnTo>
                  <a:cubicBezTo>
                    <a:pt x="157829" y="230791"/>
                    <a:pt x="162877" y="234982"/>
                    <a:pt x="163449" y="240697"/>
                  </a:cubicBezTo>
                  <a:cubicBezTo>
                    <a:pt x="164211" y="247364"/>
                    <a:pt x="158972" y="253079"/>
                    <a:pt x="152400" y="253079"/>
                  </a:cubicBezTo>
                  <a:close/>
                  <a:moveTo>
                    <a:pt x="152686" y="208502"/>
                  </a:moveTo>
                  <a:lnTo>
                    <a:pt x="63532" y="208502"/>
                  </a:lnTo>
                  <a:cubicBezTo>
                    <a:pt x="57340" y="208502"/>
                    <a:pt x="52388" y="203549"/>
                    <a:pt x="52388" y="197358"/>
                  </a:cubicBezTo>
                  <a:lnTo>
                    <a:pt x="52388" y="175070"/>
                  </a:lnTo>
                  <a:cubicBezTo>
                    <a:pt x="52388" y="144304"/>
                    <a:pt x="77343" y="119348"/>
                    <a:pt x="108109" y="119348"/>
                  </a:cubicBezTo>
                  <a:cubicBezTo>
                    <a:pt x="88868" y="119348"/>
                    <a:pt x="73342" y="102965"/>
                    <a:pt x="74771" y="83344"/>
                  </a:cubicBezTo>
                  <a:cubicBezTo>
                    <a:pt x="76009" y="66961"/>
                    <a:pt x="89154" y="53816"/>
                    <a:pt x="105537" y="52578"/>
                  </a:cubicBezTo>
                  <a:cubicBezTo>
                    <a:pt x="125158" y="51149"/>
                    <a:pt x="141541" y="66675"/>
                    <a:pt x="141541" y="85916"/>
                  </a:cubicBezTo>
                  <a:cubicBezTo>
                    <a:pt x="141541" y="104394"/>
                    <a:pt x="126587" y="119348"/>
                    <a:pt x="108109" y="119348"/>
                  </a:cubicBezTo>
                  <a:cubicBezTo>
                    <a:pt x="138874" y="119348"/>
                    <a:pt x="163830" y="144304"/>
                    <a:pt x="163830" y="175070"/>
                  </a:cubicBezTo>
                  <a:lnTo>
                    <a:pt x="163830" y="197358"/>
                  </a:lnTo>
                  <a:cubicBezTo>
                    <a:pt x="163830" y="203549"/>
                    <a:pt x="158877" y="208502"/>
                    <a:pt x="152686" y="20850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1" name="Google Shape;1111;p53"/>
            <p:cNvSpPr/>
            <p:nvPr/>
          </p:nvSpPr>
          <p:spPr>
            <a:xfrm>
              <a:off x="4335295" y="901350"/>
              <a:ext cx="76200" cy="76200"/>
            </a:xfrm>
            <a:custGeom>
              <a:rect b="b" l="l" r="r" t="t"/>
              <a:pathLst>
                <a:path extrusionOk="0" h="76200" w="76200">
                  <a:moveTo>
                    <a:pt x="7144" y="7144"/>
                  </a:moveTo>
                  <a:lnTo>
                    <a:pt x="7144" y="74771"/>
                  </a:lnTo>
                  <a:lnTo>
                    <a:pt x="74009" y="7477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12" name="Google Shape;1112;p53"/>
          <p:cNvGrpSpPr/>
          <p:nvPr/>
        </p:nvGrpSpPr>
        <p:grpSpPr>
          <a:xfrm>
            <a:off x="564492" y="1171948"/>
            <a:ext cx="292894" cy="292894"/>
            <a:chOff x="752656" y="1562597"/>
            <a:chExt cx="390525" cy="390525"/>
          </a:xfrm>
        </p:grpSpPr>
        <p:sp>
          <p:nvSpPr>
            <p:cNvPr id="1113" name="Google Shape;1113;p53"/>
            <p:cNvSpPr/>
            <p:nvPr/>
          </p:nvSpPr>
          <p:spPr>
            <a:xfrm>
              <a:off x="797621" y="1607153"/>
              <a:ext cx="209550" cy="161925"/>
            </a:xfrm>
            <a:custGeom>
              <a:rect b="b" l="l" r="r" t="t"/>
              <a:pathLst>
                <a:path extrusionOk="0" h="161925" w="20955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4" name="Google Shape;1114;p53"/>
            <p:cNvSpPr/>
            <p:nvPr/>
          </p:nvSpPr>
          <p:spPr>
            <a:xfrm>
              <a:off x="797995" y="1807749"/>
              <a:ext cx="95250" cy="104775"/>
            </a:xfrm>
            <a:custGeom>
              <a:rect b="b" l="l" r="r" t="t"/>
              <a:pathLst>
                <a:path extrusionOk="0" h="104775" w="9525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5" name="Google Shape;1115;p53"/>
            <p:cNvSpPr/>
            <p:nvPr/>
          </p:nvSpPr>
          <p:spPr>
            <a:xfrm>
              <a:off x="909438" y="1740884"/>
              <a:ext cx="95250" cy="171450"/>
            </a:xfrm>
            <a:custGeom>
              <a:rect b="b" l="l" r="r" t="t"/>
              <a:pathLst>
                <a:path extrusionOk="0" h="171450" w="952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6" name="Google Shape;1116;p53"/>
            <p:cNvSpPr/>
            <p:nvPr/>
          </p:nvSpPr>
          <p:spPr>
            <a:xfrm>
              <a:off x="998589" y="1607534"/>
              <a:ext cx="142875" cy="304800"/>
            </a:xfrm>
            <a:custGeom>
              <a:rect b="b" l="l" r="r" t="t"/>
              <a:pathLst>
                <a:path extrusionOk="0" h="304800" w="142875">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17" name="Google Shape;1117;p53"/>
            <p:cNvSpPr/>
            <p:nvPr/>
          </p:nvSpPr>
          <p:spPr>
            <a:xfrm>
              <a:off x="752656" y="1562597"/>
              <a:ext cx="390525" cy="390525"/>
            </a:xfrm>
            <a:custGeom>
              <a:rect b="b" l="l" r="r" t="t"/>
              <a:pathLst>
                <a:path extrusionOk="0" h="390525" w="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18" name="Google Shape;1118;p53"/>
          <p:cNvGrpSpPr/>
          <p:nvPr/>
        </p:nvGrpSpPr>
        <p:grpSpPr>
          <a:xfrm>
            <a:off x="4110423" y="3662100"/>
            <a:ext cx="250031" cy="318183"/>
            <a:chOff x="5480564" y="4882800"/>
            <a:chExt cx="333375" cy="424244"/>
          </a:xfrm>
        </p:grpSpPr>
        <p:sp>
          <p:nvSpPr>
            <p:cNvPr id="1119" name="Google Shape;1119;p53"/>
            <p:cNvSpPr/>
            <p:nvPr/>
          </p:nvSpPr>
          <p:spPr>
            <a:xfrm>
              <a:off x="5515904" y="5202269"/>
              <a:ext cx="123825" cy="104775"/>
            </a:xfrm>
            <a:custGeom>
              <a:rect b="b" l="l" r="r" t="t"/>
              <a:pathLst>
                <a:path extrusionOk="0" h="104775" w="123825">
                  <a:moveTo>
                    <a:pt x="111838" y="14478"/>
                  </a:moveTo>
                  <a:cubicBezTo>
                    <a:pt x="95550" y="29527"/>
                    <a:pt x="72976" y="32956"/>
                    <a:pt x="52973" y="23336"/>
                  </a:cubicBezTo>
                  <a:cubicBezTo>
                    <a:pt x="45734" y="19812"/>
                    <a:pt x="39638" y="15049"/>
                    <a:pt x="34876" y="9239"/>
                  </a:cubicBezTo>
                  <a:lnTo>
                    <a:pt x="7634" y="69532"/>
                  </a:lnTo>
                  <a:cubicBezTo>
                    <a:pt x="6396" y="72295"/>
                    <a:pt x="7825" y="74295"/>
                    <a:pt x="8396" y="75057"/>
                  </a:cubicBezTo>
                  <a:cubicBezTo>
                    <a:pt x="9063" y="75819"/>
                    <a:pt x="10873" y="77533"/>
                    <a:pt x="13825" y="76676"/>
                  </a:cubicBezTo>
                  <a:lnTo>
                    <a:pt x="33638" y="71152"/>
                  </a:lnTo>
                  <a:cubicBezTo>
                    <a:pt x="35923" y="70485"/>
                    <a:pt x="38209" y="70199"/>
                    <a:pt x="40400" y="70199"/>
                  </a:cubicBezTo>
                  <a:cubicBezTo>
                    <a:pt x="49925" y="70199"/>
                    <a:pt x="58879" y="75533"/>
                    <a:pt x="63165" y="84487"/>
                  </a:cubicBezTo>
                  <a:lnTo>
                    <a:pt x="72118" y="103060"/>
                  </a:lnTo>
                  <a:cubicBezTo>
                    <a:pt x="73452" y="105727"/>
                    <a:pt x="75929" y="106013"/>
                    <a:pt x="76881" y="106013"/>
                  </a:cubicBezTo>
                  <a:cubicBezTo>
                    <a:pt x="77929" y="106013"/>
                    <a:pt x="80310" y="105632"/>
                    <a:pt x="81548" y="102965"/>
                  </a:cubicBezTo>
                  <a:lnTo>
                    <a:pt x="124887" y="7144"/>
                  </a:lnTo>
                  <a:cubicBezTo>
                    <a:pt x="120125" y="8477"/>
                    <a:pt x="115648" y="10954"/>
                    <a:pt x="111838" y="144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0" name="Google Shape;1120;p53"/>
            <p:cNvSpPr/>
            <p:nvPr/>
          </p:nvSpPr>
          <p:spPr>
            <a:xfrm>
              <a:off x="5654984" y="5202269"/>
              <a:ext cx="123825" cy="104775"/>
            </a:xfrm>
            <a:custGeom>
              <a:rect b="b" l="l" r="r" t="t"/>
              <a:pathLst>
                <a:path extrusionOk="0" h="104775" w="123825">
                  <a:moveTo>
                    <a:pt x="124492" y="69532"/>
                  </a:moveTo>
                  <a:lnTo>
                    <a:pt x="97250" y="9239"/>
                  </a:lnTo>
                  <a:cubicBezTo>
                    <a:pt x="92487" y="14954"/>
                    <a:pt x="86392" y="19812"/>
                    <a:pt x="79153" y="23336"/>
                  </a:cubicBezTo>
                  <a:cubicBezTo>
                    <a:pt x="59150" y="32956"/>
                    <a:pt x="36576" y="29623"/>
                    <a:pt x="20288" y="14478"/>
                  </a:cubicBezTo>
                  <a:cubicBezTo>
                    <a:pt x="16478" y="10954"/>
                    <a:pt x="11906" y="8477"/>
                    <a:pt x="7144" y="7144"/>
                  </a:cubicBezTo>
                  <a:lnTo>
                    <a:pt x="50482" y="102965"/>
                  </a:lnTo>
                  <a:cubicBezTo>
                    <a:pt x="51721" y="105727"/>
                    <a:pt x="54197" y="106013"/>
                    <a:pt x="55150" y="106013"/>
                  </a:cubicBezTo>
                  <a:cubicBezTo>
                    <a:pt x="56197" y="106013"/>
                    <a:pt x="58578" y="105727"/>
                    <a:pt x="59912" y="103060"/>
                  </a:cubicBezTo>
                  <a:lnTo>
                    <a:pt x="68866" y="84487"/>
                  </a:lnTo>
                  <a:cubicBezTo>
                    <a:pt x="73152" y="75533"/>
                    <a:pt x="82105" y="70199"/>
                    <a:pt x="91630" y="70199"/>
                  </a:cubicBezTo>
                  <a:cubicBezTo>
                    <a:pt x="93916" y="70199"/>
                    <a:pt x="96202" y="70485"/>
                    <a:pt x="98393" y="71152"/>
                  </a:cubicBezTo>
                  <a:lnTo>
                    <a:pt x="118205" y="76676"/>
                  </a:lnTo>
                  <a:cubicBezTo>
                    <a:pt x="121062" y="77438"/>
                    <a:pt x="122967" y="75819"/>
                    <a:pt x="123634" y="75057"/>
                  </a:cubicBezTo>
                  <a:cubicBezTo>
                    <a:pt x="124301" y="74295"/>
                    <a:pt x="125730" y="72295"/>
                    <a:pt x="124492" y="695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1" name="Google Shape;1121;p53"/>
            <p:cNvSpPr/>
            <p:nvPr/>
          </p:nvSpPr>
          <p:spPr>
            <a:xfrm>
              <a:off x="5480564" y="4882800"/>
              <a:ext cx="333375" cy="333375"/>
            </a:xfrm>
            <a:custGeom>
              <a:rect b="b" l="l" r="r" t="t"/>
              <a:pathLst>
                <a:path extrusionOk="0" h="333375" w="333375">
                  <a:moveTo>
                    <a:pt x="320342" y="176879"/>
                  </a:moveTo>
                  <a:cubicBezTo>
                    <a:pt x="297673" y="161354"/>
                    <a:pt x="290719" y="130588"/>
                    <a:pt x="304340" y="106871"/>
                  </a:cubicBezTo>
                  <a:cubicBezTo>
                    <a:pt x="312532" y="92583"/>
                    <a:pt x="308245" y="78486"/>
                    <a:pt x="301578" y="70009"/>
                  </a:cubicBezTo>
                  <a:cubicBezTo>
                    <a:pt x="294815" y="61531"/>
                    <a:pt x="282052" y="54292"/>
                    <a:pt x="266240" y="59055"/>
                  </a:cubicBezTo>
                  <a:cubicBezTo>
                    <a:pt x="240046" y="67056"/>
                    <a:pt x="211566" y="53435"/>
                    <a:pt x="201470" y="27908"/>
                  </a:cubicBezTo>
                  <a:cubicBezTo>
                    <a:pt x="195374" y="12573"/>
                    <a:pt x="181753" y="7144"/>
                    <a:pt x="170895" y="7144"/>
                  </a:cubicBezTo>
                  <a:cubicBezTo>
                    <a:pt x="160132" y="7144"/>
                    <a:pt x="146416" y="12573"/>
                    <a:pt x="140320" y="27908"/>
                  </a:cubicBezTo>
                  <a:cubicBezTo>
                    <a:pt x="130223" y="53435"/>
                    <a:pt x="101838" y="67151"/>
                    <a:pt x="75550" y="59055"/>
                  </a:cubicBezTo>
                  <a:cubicBezTo>
                    <a:pt x="59738" y="54197"/>
                    <a:pt x="46975" y="61531"/>
                    <a:pt x="40212" y="70009"/>
                  </a:cubicBezTo>
                  <a:cubicBezTo>
                    <a:pt x="33449" y="78486"/>
                    <a:pt x="29163" y="92583"/>
                    <a:pt x="37450" y="106871"/>
                  </a:cubicBezTo>
                  <a:cubicBezTo>
                    <a:pt x="51070" y="130683"/>
                    <a:pt x="44117" y="161449"/>
                    <a:pt x="21447" y="176879"/>
                  </a:cubicBezTo>
                  <a:cubicBezTo>
                    <a:pt x="7827" y="186214"/>
                    <a:pt x="5541" y="200787"/>
                    <a:pt x="8017" y="211360"/>
                  </a:cubicBezTo>
                  <a:cubicBezTo>
                    <a:pt x="10494" y="221932"/>
                    <a:pt x="18780" y="234029"/>
                    <a:pt x="35068" y="236506"/>
                  </a:cubicBezTo>
                  <a:cubicBezTo>
                    <a:pt x="62214" y="240602"/>
                    <a:pt x="81836" y="265366"/>
                    <a:pt x="79836" y="292703"/>
                  </a:cubicBezTo>
                  <a:cubicBezTo>
                    <a:pt x="78597" y="309181"/>
                    <a:pt x="88599" y="320040"/>
                    <a:pt x="98314" y="324707"/>
                  </a:cubicBezTo>
                  <a:cubicBezTo>
                    <a:pt x="108030" y="329374"/>
                    <a:pt x="122794" y="330422"/>
                    <a:pt x="134890" y="319278"/>
                  </a:cubicBezTo>
                  <a:cubicBezTo>
                    <a:pt x="144987" y="309944"/>
                    <a:pt x="157846" y="305276"/>
                    <a:pt x="170800" y="305276"/>
                  </a:cubicBezTo>
                  <a:cubicBezTo>
                    <a:pt x="183754" y="305276"/>
                    <a:pt x="196612" y="309944"/>
                    <a:pt x="206708" y="319278"/>
                  </a:cubicBezTo>
                  <a:cubicBezTo>
                    <a:pt x="218805" y="330422"/>
                    <a:pt x="233569" y="329470"/>
                    <a:pt x="243285" y="324707"/>
                  </a:cubicBezTo>
                  <a:cubicBezTo>
                    <a:pt x="253000" y="320040"/>
                    <a:pt x="263002" y="309181"/>
                    <a:pt x="261763" y="292703"/>
                  </a:cubicBezTo>
                  <a:cubicBezTo>
                    <a:pt x="259763" y="265366"/>
                    <a:pt x="279480" y="240697"/>
                    <a:pt x="306531" y="236506"/>
                  </a:cubicBezTo>
                  <a:cubicBezTo>
                    <a:pt x="322818" y="234029"/>
                    <a:pt x="331200" y="221837"/>
                    <a:pt x="333582" y="211360"/>
                  </a:cubicBezTo>
                  <a:cubicBezTo>
                    <a:pt x="336154" y="200787"/>
                    <a:pt x="333868" y="186214"/>
                    <a:pt x="320342" y="176879"/>
                  </a:cubicBezTo>
                  <a:close/>
                  <a:moveTo>
                    <a:pt x="170895" y="281654"/>
                  </a:moveTo>
                  <a:cubicBezTo>
                    <a:pt x="111554" y="281654"/>
                    <a:pt x="63358" y="233363"/>
                    <a:pt x="63358" y="174117"/>
                  </a:cubicBezTo>
                  <a:cubicBezTo>
                    <a:pt x="63358" y="114776"/>
                    <a:pt x="111649" y="66580"/>
                    <a:pt x="170895" y="66580"/>
                  </a:cubicBezTo>
                  <a:cubicBezTo>
                    <a:pt x="230236" y="66580"/>
                    <a:pt x="278432" y="114871"/>
                    <a:pt x="278432" y="174117"/>
                  </a:cubicBezTo>
                  <a:cubicBezTo>
                    <a:pt x="278432" y="233363"/>
                    <a:pt x="230236" y="281654"/>
                    <a:pt x="170895" y="2816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2" name="Google Shape;1122;p53"/>
            <p:cNvSpPr/>
            <p:nvPr/>
          </p:nvSpPr>
          <p:spPr>
            <a:xfrm>
              <a:off x="5556781" y="4962239"/>
              <a:ext cx="180975" cy="180975"/>
            </a:xfrm>
            <a:custGeom>
              <a:rect b="b" l="l" r="r" t="t"/>
              <a:pathLst>
                <a:path extrusionOk="0" h="180975" w="180975">
                  <a:moveTo>
                    <a:pt x="94679" y="7144"/>
                  </a:moveTo>
                  <a:cubicBezTo>
                    <a:pt x="46387" y="7144"/>
                    <a:pt x="7144" y="46387"/>
                    <a:pt x="7144" y="94679"/>
                  </a:cubicBezTo>
                  <a:cubicBezTo>
                    <a:pt x="7144" y="142970"/>
                    <a:pt x="46387" y="182213"/>
                    <a:pt x="94679" y="182213"/>
                  </a:cubicBezTo>
                  <a:cubicBezTo>
                    <a:pt x="142971" y="182213"/>
                    <a:pt x="182214" y="142970"/>
                    <a:pt x="182214" y="94679"/>
                  </a:cubicBezTo>
                  <a:cubicBezTo>
                    <a:pt x="182214" y="46387"/>
                    <a:pt x="142971" y="7144"/>
                    <a:pt x="94679" y="7144"/>
                  </a:cubicBezTo>
                  <a:close/>
                  <a:moveTo>
                    <a:pt x="139541" y="86106"/>
                  </a:moveTo>
                  <a:lnTo>
                    <a:pt x="85058" y="125921"/>
                  </a:lnTo>
                  <a:cubicBezTo>
                    <a:pt x="83344" y="127159"/>
                    <a:pt x="81248" y="127826"/>
                    <a:pt x="79153" y="127826"/>
                  </a:cubicBezTo>
                  <a:cubicBezTo>
                    <a:pt x="78582" y="127826"/>
                    <a:pt x="78105" y="127826"/>
                    <a:pt x="77533" y="127730"/>
                  </a:cubicBezTo>
                  <a:cubicBezTo>
                    <a:pt x="74867" y="127254"/>
                    <a:pt x="72485" y="125825"/>
                    <a:pt x="70961" y="123635"/>
                  </a:cubicBezTo>
                  <a:lnTo>
                    <a:pt x="54674" y="100394"/>
                  </a:lnTo>
                  <a:cubicBezTo>
                    <a:pt x="51530" y="95821"/>
                    <a:pt x="52578" y="89630"/>
                    <a:pt x="57150" y="86392"/>
                  </a:cubicBezTo>
                  <a:cubicBezTo>
                    <a:pt x="61722" y="83248"/>
                    <a:pt x="67913" y="84296"/>
                    <a:pt x="71152" y="88868"/>
                  </a:cubicBezTo>
                  <a:lnTo>
                    <a:pt x="81534" y="103727"/>
                  </a:lnTo>
                  <a:lnTo>
                    <a:pt x="127730" y="70009"/>
                  </a:lnTo>
                  <a:cubicBezTo>
                    <a:pt x="132207" y="66770"/>
                    <a:pt x="138494" y="67723"/>
                    <a:pt x="141732" y="72199"/>
                  </a:cubicBezTo>
                  <a:cubicBezTo>
                    <a:pt x="144971" y="76581"/>
                    <a:pt x="144018" y="82868"/>
                    <a:pt x="139541" y="8610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23" name="Google Shape;1123;p53"/>
          <p:cNvGrpSpPr/>
          <p:nvPr/>
        </p:nvGrpSpPr>
        <p:grpSpPr>
          <a:xfrm>
            <a:off x="2580530" y="3192613"/>
            <a:ext cx="289574" cy="251610"/>
            <a:chOff x="3440707" y="4256817"/>
            <a:chExt cx="386098" cy="335480"/>
          </a:xfrm>
        </p:grpSpPr>
        <p:sp>
          <p:nvSpPr>
            <p:cNvPr id="1124" name="Google Shape;1124;p53"/>
            <p:cNvSpPr/>
            <p:nvPr/>
          </p:nvSpPr>
          <p:spPr>
            <a:xfrm>
              <a:off x="3502955" y="4315872"/>
              <a:ext cx="323850" cy="209550"/>
            </a:xfrm>
            <a:custGeom>
              <a:rect b="b" l="l" r="r" t="t"/>
              <a:pathLst>
                <a:path extrusionOk="0" h="209550" w="323850">
                  <a:moveTo>
                    <a:pt x="248458" y="51054"/>
                  </a:moveTo>
                  <a:cubicBezTo>
                    <a:pt x="247791" y="51054"/>
                    <a:pt x="247124" y="51054"/>
                    <a:pt x="246457" y="51054"/>
                  </a:cubicBezTo>
                  <a:cubicBezTo>
                    <a:pt x="228264" y="23813"/>
                    <a:pt x="197403" y="7144"/>
                    <a:pt x="164352" y="7144"/>
                  </a:cubicBezTo>
                  <a:cubicBezTo>
                    <a:pt x="140730" y="7144"/>
                    <a:pt x="117870" y="15621"/>
                    <a:pt x="99963" y="31052"/>
                  </a:cubicBezTo>
                  <a:cubicBezTo>
                    <a:pt x="84818" y="44101"/>
                    <a:pt x="74055" y="61246"/>
                    <a:pt x="69007" y="80296"/>
                  </a:cubicBezTo>
                  <a:cubicBezTo>
                    <a:pt x="34050" y="80486"/>
                    <a:pt x="5856" y="109633"/>
                    <a:pt x="7189" y="144875"/>
                  </a:cubicBezTo>
                  <a:cubicBezTo>
                    <a:pt x="8427" y="178403"/>
                    <a:pt x="36526" y="204692"/>
                    <a:pt x="70054" y="204692"/>
                  </a:cubicBezTo>
                  <a:lnTo>
                    <a:pt x="247695" y="204692"/>
                  </a:lnTo>
                  <a:cubicBezTo>
                    <a:pt x="289415" y="204692"/>
                    <a:pt x="324086" y="171831"/>
                    <a:pt x="325324" y="130112"/>
                  </a:cubicBezTo>
                  <a:cubicBezTo>
                    <a:pt x="326467" y="86773"/>
                    <a:pt x="291606" y="51054"/>
                    <a:pt x="248458" y="510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5" name="Google Shape;1125;p53"/>
            <p:cNvSpPr/>
            <p:nvPr/>
          </p:nvSpPr>
          <p:spPr>
            <a:xfrm>
              <a:off x="3575971" y="4535147"/>
              <a:ext cx="47625" cy="57150"/>
            </a:xfrm>
            <a:custGeom>
              <a:rect b="b" l="l" r="r" t="t"/>
              <a:pathLst>
                <a:path extrusionOk="0" h="57150" w="47625">
                  <a:moveTo>
                    <a:pt x="37710" y="8278"/>
                  </a:moveTo>
                  <a:cubicBezTo>
                    <a:pt x="32281" y="5611"/>
                    <a:pt x="25709" y="7802"/>
                    <a:pt x="22947" y="13231"/>
                  </a:cubicBezTo>
                  <a:lnTo>
                    <a:pt x="8278" y="42473"/>
                  </a:lnTo>
                  <a:cubicBezTo>
                    <a:pt x="5611" y="47902"/>
                    <a:pt x="7802" y="54474"/>
                    <a:pt x="13231" y="57237"/>
                  </a:cubicBezTo>
                  <a:cubicBezTo>
                    <a:pt x="18565" y="59904"/>
                    <a:pt x="25328" y="57713"/>
                    <a:pt x="27995" y="52379"/>
                  </a:cubicBezTo>
                  <a:lnTo>
                    <a:pt x="42663" y="23137"/>
                  </a:lnTo>
                  <a:cubicBezTo>
                    <a:pt x="45330" y="17517"/>
                    <a:pt x="43139" y="10945"/>
                    <a:pt x="37710" y="82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6" name="Google Shape;1126;p53"/>
            <p:cNvSpPr/>
            <p:nvPr/>
          </p:nvSpPr>
          <p:spPr>
            <a:xfrm>
              <a:off x="3649120" y="4535147"/>
              <a:ext cx="47625" cy="57150"/>
            </a:xfrm>
            <a:custGeom>
              <a:rect b="b" l="l" r="r" t="t"/>
              <a:pathLst>
                <a:path extrusionOk="0" h="57150" w="47625">
                  <a:moveTo>
                    <a:pt x="37713" y="8278"/>
                  </a:moveTo>
                  <a:cubicBezTo>
                    <a:pt x="32283" y="5611"/>
                    <a:pt x="25711" y="7802"/>
                    <a:pt x="22949" y="13231"/>
                  </a:cubicBezTo>
                  <a:lnTo>
                    <a:pt x="8280" y="42473"/>
                  </a:lnTo>
                  <a:cubicBezTo>
                    <a:pt x="5613" y="47902"/>
                    <a:pt x="7804" y="54474"/>
                    <a:pt x="13138" y="57237"/>
                  </a:cubicBezTo>
                  <a:cubicBezTo>
                    <a:pt x="18472" y="59904"/>
                    <a:pt x="25235" y="57713"/>
                    <a:pt x="27902" y="52379"/>
                  </a:cubicBezTo>
                  <a:lnTo>
                    <a:pt x="42570" y="23137"/>
                  </a:lnTo>
                  <a:cubicBezTo>
                    <a:pt x="45333" y="17517"/>
                    <a:pt x="43142" y="10945"/>
                    <a:pt x="37713" y="82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7" name="Google Shape;1127;p53"/>
            <p:cNvSpPr/>
            <p:nvPr/>
          </p:nvSpPr>
          <p:spPr>
            <a:xfrm>
              <a:off x="3722275" y="4535147"/>
              <a:ext cx="47625" cy="57150"/>
            </a:xfrm>
            <a:custGeom>
              <a:rect b="b" l="l" r="r" t="t"/>
              <a:pathLst>
                <a:path extrusionOk="0" h="57150" w="47625">
                  <a:moveTo>
                    <a:pt x="37710" y="8278"/>
                  </a:moveTo>
                  <a:cubicBezTo>
                    <a:pt x="32281" y="5611"/>
                    <a:pt x="25709" y="7802"/>
                    <a:pt x="22946" y="13231"/>
                  </a:cubicBezTo>
                  <a:lnTo>
                    <a:pt x="8278" y="42473"/>
                  </a:lnTo>
                  <a:cubicBezTo>
                    <a:pt x="5611" y="47902"/>
                    <a:pt x="7802" y="54474"/>
                    <a:pt x="13231" y="57237"/>
                  </a:cubicBezTo>
                  <a:cubicBezTo>
                    <a:pt x="18565" y="59904"/>
                    <a:pt x="25232" y="57713"/>
                    <a:pt x="27995" y="52379"/>
                  </a:cubicBezTo>
                  <a:lnTo>
                    <a:pt x="42663" y="23137"/>
                  </a:lnTo>
                  <a:cubicBezTo>
                    <a:pt x="45330" y="17517"/>
                    <a:pt x="43140" y="10945"/>
                    <a:pt x="37710" y="82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28" name="Google Shape;1128;p53"/>
            <p:cNvSpPr/>
            <p:nvPr/>
          </p:nvSpPr>
          <p:spPr>
            <a:xfrm>
              <a:off x="3440707" y="4256817"/>
              <a:ext cx="200025" cy="161925"/>
            </a:xfrm>
            <a:custGeom>
              <a:rect b="b" l="l" r="r" t="t"/>
              <a:pathLst>
                <a:path extrusionOk="0" h="161925" w="200025">
                  <a:moveTo>
                    <a:pt x="114967" y="118967"/>
                  </a:moveTo>
                  <a:cubicBezTo>
                    <a:pt x="122111" y="101441"/>
                    <a:pt x="133350" y="85915"/>
                    <a:pt x="147924" y="73438"/>
                  </a:cubicBezTo>
                  <a:cubicBezTo>
                    <a:pt x="162687" y="60770"/>
                    <a:pt x="180213" y="51911"/>
                    <a:pt x="198882" y="47530"/>
                  </a:cubicBezTo>
                  <a:cubicBezTo>
                    <a:pt x="194405" y="39338"/>
                    <a:pt x="188500" y="32004"/>
                    <a:pt x="181356" y="25813"/>
                  </a:cubicBezTo>
                  <a:cubicBezTo>
                    <a:pt x="167354" y="13811"/>
                    <a:pt x="149543" y="7144"/>
                    <a:pt x="131064" y="7144"/>
                  </a:cubicBezTo>
                  <a:cubicBezTo>
                    <a:pt x="105728" y="7144"/>
                    <a:pt x="82106" y="19621"/>
                    <a:pt x="67818" y="40196"/>
                  </a:cubicBezTo>
                  <a:cubicBezTo>
                    <a:pt x="67818" y="40196"/>
                    <a:pt x="67818" y="40196"/>
                    <a:pt x="67818" y="40196"/>
                  </a:cubicBezTo>
                  <a:cubicBezTo>
                    <a:pt x="34385" y="40196"/>
                    <a:pt x="7144" y="67342"/>
                    <a:pt x="7144" y="100774"/>
                  </a:cubicBezTo>
                  <a:cubicBezTo>
                    <a:pt x="7144" y="130873"/>
                    <a:pt x="29242" y="155924"/>
                    <a:pt x="58008" y="160591"/>
                  </a:cubicBezTo>
                  <a:cubicBezTo>
                    <a:pt x="61722" y="153924"/>
                    <a:pt x="66389" y="147828"/>
                    <a:pt x="71914" y="142304"/>
                  </a:cubicBezTo>
                  <a:cubicBezTo>
                    <a:pt x="83820" y="130112"/>
                    <a:pt x="98774" y="122206"/>
                    <a:pt x="114967" y="11896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29" name="Google Shape;1129;p53"/>
          <p:cNvGrpSpPr/>
          <p:nvPr/>
        </p:nvGrpSpPr>
        <p:grpSpPr>
          <a:xfrm>
            <a:off x="6101613" y="2172128"/>
            <a:ext cx="292679" cy="295894"/>
            <a:chOff x="8135484" y="2896171"/>
            <a:chExt cx="390238" cy="394525"/>
          </a:xfrm>
        </p:grpSpPr>
        <p:sp>
          <p:nvSpPr>
            <p:cNvPr id="1130" name="Google Shape;1130;p53"/>
            <p:cNvSpPr/>
            <p:nvPr/>
          </p:nvSpPr>
          <p:spPr>
            <a:xfrm>
              <a:off x="8314554" y="2985325"/>
              <a:ext cx="209550" cy="161925"/>
            </a:xfrm>
            <a:custGeom>
              <a:rect b="b" l="l" r="r" t="t"/>
              <a:pathLst>
                <a:path extrusionOk="0" h="161925" w="209550">
                  <a:moveTo>
                    <a:pt x="197358" y="7144"/>
                  </a:moveTo>
                  <a:lnTo>
                    <a:pt x="18288" y="7144"/>
                  </a:lnTo>
                  <a:cubicBezTo>
                    <a:pt x="12097" y="7144"/>
                    <a:pt x="7144" y="12097"/>
                    <a:pt x="7144" y="18288"/>
                  </a:cubicBezTo>
                  <a:lnTo>
                    <a:pt x="7144" y="107442"/>
                  </a:lnTo>
                  <a:cubicBezTo>
                    <a:pt x="7144" y="113633"/>
                    <a:pt x="12097" y="118586"/>
                    <a:pt x="18288" y="118586"/>
                  </a:cubicBezTo>
                  <a:lnTo>
                    <a:pt x="74009" y="118586"/>
                  </a:lnTo>
                  <a:lnTo>
                    <a:pt x="74009" y="152019"/>
                  </a:lnTo>
                  <a:cubicBezTo>
                    <a:pt x="74009" y="156496"/>
                    <a:pt x="76676" y="160496"/>
                    <a:pt x="80963" y="162306"/>
                  </a:cubicBezTo>
                  <a:cubicBezTo>
                    <a:pt x="84201" y="163925"/>
                    <a:pt x="89725" y="163449"/>
                    <a:pt x="92964" y="159829"/>
                  </a:cubicBezTo>
                  <a:lnTo>
                    <a:pt x="134398" y="118586"/>
                  </a:lnTo>
                  <a:lnTo>
                    <a:pt x="197358" y="118586"/>
                  </a:lnTo>
                  <a:cubicBezTo>
                    <a:pt x="203549" y="118586"/>
                    <a:pt x="208502" y="113633"/>
                    <a:pt x="208502" y="107442"/>
                  </a:cubicBezTo>
                  <a:lnTo>
                    <a:pt x="208502" y="18288"/>
                  </a:lnTo>
                  <a:cubicBezTo>
                    <a:pt x="208502" y="12097"/>
                    <a:pt x="203549" y="7144"/>
                    <a:pt x="197358" y="7144"/>
                  </a:cubicBezTo>
                  <a:close/>
                  <a:moveTo>
                    <a:pt x="62960" y="73628"/>
                  </a:moveTo>
                  <a:cubicBezTo>
                    <a:pt x="56674" y="73628"/>
                    <a:pt x="51816" y="68771"/>
                    <a:pt x="51816" y="62484"/>
                  </a:cubicBezTo>
                  <a:cubicBezTo>
                    <a:pt x="51816" y="56198"/>
                    <a:pt x="56674" y="51340"/>
                    <a:pt x="62960" y="51340"/>
                  </a:cubicBezTo>
                  <a:cubicBezTo>
                    <a:pt x="69247" y="51340"/>
                    <a:pt x="74105" y="56198"/>
                    <a:pt x="74105" y="62484"/>
                  </a:cubicBezTo>
                  <a:cubicBezTo>
                    <a:pt x="74105" y="68771"/>
                    <a:pt x="69247" y="73628"/>
                    <a:pt x="62960" y="73628"/>
                  </a:cubicBezTo>
                  <a:close/>
                  <a:moveTo>
                    <a:pt x="107538" y="73628"/>
                  </a:moveTo>
                  <a:cubicBezTo>
                    <a:pt x="101251" y="73628"/>
                    <a:pt x="96393" y="68771"/>
                    <a:pt x="96393" y="62484"/>
                  </a:cubicBezTo>
                  <a:cubicBezTo>
                    <a:pt x="96393" y="56198"/>
                    <a:pt x="101251" y="51340"/>
                    <a:pt x="107538" y="51340"/>
                  </a:cubicBezTo>
                  <a:cubicBezTo>
                    <a:pt x="113824" y="51340"/>
                    <a:pt x="118682" y="56198"/>
                    <a:pt x="118682" y="62484"/>
                  </a:cubicBezTo>
                  <a:cubicBezTo>
                    <a:pt x="118682" y="68771"/>
                    <a:pt x="113824" y="73628"/>
                    <a:pt x="107538" y="73628"/>
                  </a:cubicBezTo>
                  <a:close/>
                  <a:moveTo>
                    <a:pt x="152115" y="73628"/>
                  </a:moveTo>
                  <a:cubicBezTo>
                    <a:pt x="145828" y="73628"/>
                    <a:pt x="140970" y="68771"/>
                    <a:pt x="140970" y="62484"/>
                  </a:cubicBezTo>
                  <a:cubicBezTo>
                    <a:pt x="140970" y="56198"/>
                    <a:pt x="145828" y="51340"/>
                    <a:pt x="152115" y="51340"/>
                  </a:cubicBezTo>
                  <a:cubicBezTo>
                    <a:pt x="158401" y="51340"/>
                    <a:pt x="163259" y="56198"/>
                    <a:pt x="163259" y="62484"/>
                  </a:cubicBezTo>
                  <a:cubicBezTo>
                    <a:pt x="163259" y="68771"/>
                    <a:pt x="158401" y="73628"/>
                    <a:pt x="152115" y="7362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1" name="Google Shape;1131;p53"/>
            <p:cNvSpPr/>
            <p:nvPr/>
          </p:nvSpPr>
          <p:spPr>
            <a:xfrm>
              <a:off x="8355035" y="2898362"/>
              <a:ext cx="123825" cy="76200"/>
            </a:xfrm>
            <a:custGeom>
              <a:rect b="b" l="l" r="r" t="t"/>
              <a:pathLst>
                <a:path extrusionOk="0" h="76200" w="123825">
                  <a:moveTo>
                    <a:pt x="121920" y="71819"/>
                  </a:moveTo>
                  <a:lnTo>
                    <a:pt x="44768" y="71819"/>
                  </a:lnTo>
                  <a:cubicBezTo>
                    <a:pt x="32290" y="46006"/>
                    <a:pt x="18002" y="23432"/>
                    <a:pt x="7144" y="7144"/>
                  </a:cubicBezTo>
                  <a:cubicBezTo>
                    <a:pt x="53054" y="14288"/>
                    <a:pt x="93345" y="37910"/>
                    <a:pt x="121920" y="718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2" name="Google Shape;1132;p53"/>
            <p:cNvSpPr/>
            <p:nvPr/>
          </p:nvSpPr>
          <p:spPr>
            <a:xfrm>
              <a:off x="8273216" y="2896171"/>
              <a:ext cx="104775" cy="95250"/>
            </a:xfrm>
            <a:custGeom>
              <a:rect b="b" l="l" r="r" t="t"/>
              <a:pathLst>
                <a:path extrusionOk="0" h="95250" w="104775">
                  <a:moveTo>
                    <a:pt x="101441" y="74009"/>
                  </a:moveTo>
                  <a:lnTo>
                    <a:pt x="59721" y="74009"/>
                  </a:lnTo>
                  <a:cubicBezTo>
                    <a:pt x="45244" y="74009"/>
                    <a:pt x="32766" y="83344"/>
                    <a:pt x="28289" y="96298"/>
                  </a:cubicBezTo>
                  <a:lnTo>
                    <a:pt x="7144" y="96298"/>
                  </a:lnTo>
                  <a:cubicBezTo>
                    <a:pt x="24955" y="57055"/>
                    <a:pt x="47720" y="23622"/>
                    <a:pt x="59721" y="7144"/>
                  </a:cubicBezTo>
                  <a:cubicBezTo>
                    <a:pt x="69342" y="20288"/>
                    <a:pt x="86010" y="44577"/>
                    <a:pt x="101441"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3" name="Google Shape;1133;p53"/>
            <p:cNvSpPr/>
            <p:nvPr/>
          </p:nvSpPr>
          <p:spPr>
            <a:xfrm>
              <a:off x="8165011" y="2898362"/>
              <a:ext cx="142875" cy="95250"/>
            </a:xfrm>
            <a:custGeom>
              <a:rect b="b" l="l" r="r" t="t"/>
              <a:pathLst>
                <a:path extrusionOk="0" h="95250" w="142875">
                  <a:moveTo>
                    <a:pt x="90774" y="94107"/>
                  </a:moveTo>
                  <a:lnTo>
                    <a:pt x="7144" y="94107"/>
                  </a:lnTo>
                  <a:cubicBezTo>
                    <a:pt x="35909" y="48387"/>
                    <a:pt x="83154" y="15907"/>
                    <a:pt x="138684" y="7144"/>
                  </a:cubicBezTo>
                  <a:cubicBezTo>
                    <a:pt x="124683" y="27908"/>
                    <a:pt x="105537" y="58865"/>
                    <a:pt x="90774" y="9410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4" name="Google Shape;1134;p53"/>
            <p:cNvSpPr/>
            <p:nvPr/>
          </p:nvSpPr>
          <p:spPr>
            <a:xfrm>
              <a:off x="8135579" y="3007613"/>
              <a:ext cx="114300" cy="76200"/>
            </a:xfrm>
            <a:custGeom>
              <a:rect b="b" l="l" r="r" t="t"/>
              <a:pathLst>
                <a:path extrusionOk="0" h="76200" w="114300">
                  <a:moveTo>
                    <a:pt x="111728" y="7144"/>
                  </a:moveTo>
                  <a:cubicBezTo>
                    <a:pt x="104108" y="28766"/>
                    <a:pt x="98774" y="51530"/>
                    <a:pt x="97441" y="74009"/>
                  </a:cubicBezTo>
                  <a:lnTo>
                    <a:pt x="7144" y="74009"/>
                  </a:lnTo>
                  <a:cubicBezTo>
                    <a:pt x="8667" y="50387"/>
                    <a:pt x="15240" y="27623"/>
                    <a:pt x="24860" y="7144"/>
                  </a:cubicBezTo>
                  <a:lnTo>
                    <a:pt x="111728"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5" name="Google Shape;1135;p53"/>
            <p:cNvSpPr/>
            <p:nvPr/>
          </p:nvSpPr>
          <p:spPr>
            <a:xfrm>
              <a:off x="8248260" y="3007613"/>
              <a:ext cx="57150" cy="76200"/>
            </a:xfrm>
            <a:custGeom>
              <a:rect b="b" l="l" r="r" t="t"/>
              <a:pathLst>
                <a:path extrusionOk="0" h="76200" w="57150">
                  <a:moveTo>
                    <a:pt x="51244" y="7144"/>
                  </a:moveTo>
                  <a:lnTo>
                    <a:pt x="51244" y="74009"/>
                  </a:lnTo>
                  <a:lnTo>
                    <a:pt x="7144" y="74009"/>
                  </a:lnTo>
                  <a:cubicBezTo>
                    <a:pt x="8667" y="51721"/>
                    <a:pt x="14764" y="28766"/>
                    <a:pt x="22955" y="7144"/>
                  </a:cubicBezTo>
                  <a:lnTo>
                    <a:pt x="512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6" name="Google Shape;1136;p53"/>
            <p:cNvSpPr/>
            <p:nvPr/>
          </p:nvSpPr>
          <p:spPr>
            <a:xfrm>
              <a:off x="8165107" y="3185921"/>
              <a:ext cx="142875" cy="95250"/>
            </a:xfrm>
            <a:custGeom>
              <a:rect b="b" l="l" r="r" t="t"/>
              <a:pathLst>
                <a:path extrusionOk="0" h="95250" w="142875">
                  <a:moveTo>
                    <a:pt x="138113" y="94012"/>
                  </a:moveTo>
                  <a:cubicBezTo>
                    <a:pt x="82868" y="85154"/>
                    <a:pt x="35814" y="52673"/>
                    <a:pt x="7144" y="7144"/>
                  </a:cubicBezTo>
                  <a:lnTo>
                    <a:pt x="90774" y="7144"/>
                  </a:lnTo>
                  <a:cubicBezTo>
                    <a:pt x="100299" y="29813"/>
                    <a:pt x="111633" y="50768"/>
                    <a:pt x="122206" y="68390"/>
                  </a:cubicBezTo>
                  <a:cubicBezTo>
                    <a:pt x="127635" y="77724"/>
                    <a:pt x="133065" y="86296"/>
                    <a:pt x="138113" y="9401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7" name="Google Shape;1137;p53"/>
            <p:cNvSpPr/>
            <p:nvPr/>
          </p:nvSpPr>
          <p:spPr>
            <a:xfrm>
              <a:off x="8273216" y="3185921"/>
              <a:ext cx="114300" cy="104775"/>
            </a:xfrm>
            <a:custGeom>
              <a:rect b="b" l="l" r="r" t="t"/>
              <a:pathLst>
                <a:path extrusionOk="0" h="104775" w="114300">
                  <a:moveTo>
                    <a:pt x="112300" y="7144"/>
                  </a:moveTo>
                  <a:cubicBezTo>
                    <a:pt x="94488" y="46387"/>
                    <a:pt x="71723" y="81248"/>
                    <a:pt x="59721" y="97822"/>
                  </a:cubicBezTo>
                  <a:cubicBezTo>
                    <a:pt x="47720" y="81344"/>
                    <a:pt x="24955" y="46387"/>
                    <a:pt x="7144" y="7144"/>
                  </a:cubicBezTo>
                  <a:lnTo>
                    <a:pt x="112300"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8" name="Google Shape;1138;p53"/>
            <p:cNvSpPr/>
            <p:nvPr/>
          </p:nvSpPr>
          <p:spPr>
            <a:xfrm>
              <a:off x="8273216" y="3185921"/>
              <a:ext cx="114300" cy="104775"/>
            </a:xfrm>
            <a:custGeom>
              <a:rect b="b" l="l" r="r" t="t"/>
              <a:pathLst>
                <a:path extrusionOk="0" h="104775" w="114300">
                  <a:moveTo>
                    <a:pt x="112300" y="7144"/>
                  </a:moveTo>
                  <a:cubicBezTo>
                    <a:pt x="94488" y="46387"/>
                    <a:pt x="71723" y="81248"/>
                    <a:pt x="59721" y="97822"/>
                  </a:cubicBezTo>
                  <a:cubicBezTo>
                    <a:pt x="47720" y="81344"/>
                    <a:pt x="24955" y="46387"/>
                    <a:pt x="7144" y="7144"/>
                  </a:cubicBezTo>
                  <a:lnTo>
                    <a:pt x="112300"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39" name="Google Shape;1139;p53"/>
            <p:cNvSpPr/>
            <p:nvPr/>
          </p:nvSpPr>
          <p:spPr>
            <a:xfrm>
              <a:off x="8135484" y="3096767"/>
              <a:ext cx="114300" cy="76200"/>
            </a:xfrm>
            <a:custGeom>
              <a:rect b="b" l="l" r="r" t="t"/>
              <a:pathLst>
                <a:path extrusionOk="0" h="76200" w="114300">
                  <a:moveTo>
                    <a:pt x="111823" y="74009"/>
                  </a:moveTo>
                  <a:lnTo>
                    <a:pt x="24860" y="74009"/>
                  </a:lnTo>
                  <a:cubicBezTo>
                    <a:pt x="15240" y="53531"/>
                    <a:pt x="8763" y="30766"/>
                    <a:pt x="7144" y="7144"/>
                  </a:cubicBezTo>
                  <a:lnTo>
                    <a:pt x="97441" y="7144"/>
                  </a:lnTo>
                  <a:cubicBezTo>
                    <a:pt x="98965" y="29623"/>
                    <a:pt x="104299" y="52388"/>
                    <a:pt x="111823"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0" name="Google Shape;1140;p53"/>
            <p:cNvSpPr/>
            <p:nvPr/>
          </p:nvSpPr>
          <p:spPr>
            <a:xfrm>
              <a:off x="8248260" y="3096767"/>
              <a:ext cx="152400" cy="76200"/>
            </a:xfrm>
            <a:custGeom>
              <a:rect b="b" l="l" r="r" t="t"/>
              <a:pathLst>
                <a:path extrusionOk="0" h="76200" w="152400">
                  <a:moveTo>
                    <a:pt x="146589" y="73533"/>
                  </a:moveTo>
                  <a:cubicBezTo>
                    <a:pt x="146399" y="73724"/>
                    <a:pt x="146399" y="73724"/>
                    <a:pt x="146399" y="74009"/>
                  </a:cubicBezTo>
                  <a:lnTo>
                    <a:pt x="22955" y="74009"/>
                  </a:lnTo>
                  <a:cubicBezTo>
                    <a:pt x="14668" y="52388"/>
                    <a:pt x="8667" y="29432"/>
                    <a:pt x="7144" y="7144"/>
                  </a:cubicBezTo>
                  <a:lnTo>
                    <a:pt x="53244" y="7144"/>
                  </a:lnTo>
                  <a:cubicBezTo>
                    <a:pt x="57721" y="20098"/>
                    <a:pt x="70199" y="29432"/>
                    <a:pt x="84677" y="29432"/>
                  </a:cubicBezTo>
                  <a:lnTo>
                    <a:pt x="118110" y="29432"/>
                  </a:lnTo>
                  <a:lnTo>
                    <a:pt x="118110" y="40577"/>
                  </a:lnTo>
                  <a:cubicBezTo>
                    <a:pt x="118110" y="54197"/>
                    <a:pt x="126111" y="66199"/>
                    <a:pt x="138589" y="71342"/>
                  </a:cubicBezTo>
                  <a:cubicBezTo>
                    <a:pt x="141255" y="72485"/>
                    <a:pt x="143923" y="73152"/>
                    <a:pt x="146589" y="7353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1" name="Google Shape;1141;p53"/>
            <p:cNvSpPr/>
            <p:nvPr/>
          </p:nvSpPr>
          <p:spPr>
            <a:xfrm>
              <a:off x="8355511" y="3185921"/>
              <a:ext cx="142875" cy="95250"/>
            </a:xfrm>
            <a:custGeom>
              <a:rect b="b" l="l" r="r" t="t"/>
              <a:pathLst>
                <a:path extrusionOk="0" h="95250" w="142875">
                  <a:moveTo>
                    <a:pt x="138113" y="7144"/>
                  </a:moveTo>
                  <a:cubicBezTo>
                    <a:pt x="109443" y="52673"/>
                    <a:pt x="62389" y="85154"/>
                    <a:pt x="7144" y="94012"/>
                  </a:cubicBezTo>
                  <a:cubicBezTo>
                    <a:pt x="12192" y="86296"/>
                    <a:pt x="17622" y="77629"/>
                    <a:pt x="23146" y="68390"/>
                  </a:cubicBezTo>
                  <a:cubicBezTo>
                    <a:pt x="23241" y="68294"/>
                    <a:pt x="23241" y="68199"/>
                    <a:pt x="23336" y="68104"/>
                  </a:cubicBezTo>
                  <a:cubicBezTo>
                    <a:pt x="33909" y="50578"/>
                    <a:pt x="45149" y="29813"/>
                    <a:pt x="54579" y="7239"/>
                  </a:cubicBezTo>
                  <a:lnTo>
                    <a:pt x="138113" y="723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2" name="Google Shape;1142;p53"/>
            <p:cNvSpPr/>
            <p:nvPr/>
          </p:nvSpPr>
          <p:spPr>
            <a:xfrm>
              <a:off x="8411423" y="3117913"/>
              <a:ext cx="114300" cy="57150"/>
            </a:xfrm>
            <a:custGeom>
              <a:rect b="b" l="l" r="r" t="t"/>
              <a:pathLst>
                <a:path extrusionOk="0" h="57150" w="114300">
                  <a:moveTo>
                    <a:pt x="108109" y="7144"/>
                  </a:moveTo>
                  <a:cubicBezTo>
                    <a:pt x="105442" y="23146"/>
                    <a:pt x="100775" y="38576"/>
                    <a:pt x="94107" y="52864"/>
                  </a:cubicBezTo>
                  <a:lnTo>
                    <a:pt x="7144" y="52864"/>
                  </a:lnTo>
                  <a:cubicBezTo>
                    <a:pt x="8001" y="50387"/>
                    <a:pt x="8954" y="47720"/>
                    <a:pt x="9620" y="45053"/>
                  </a:cubicBezTo>
                  <a:cubicBezTo>
                    <a:pt x="11906" y="43910"/>
                    <a:pt x="20574" y="34576"/>
                    <a:pt x="46863" y="8287"/>
                  </a:cubicBezTo>
                  <a:lnTo>
                    <a:pt x="99918" y="8287"/>
                  </a:lnTo>
                  <a:cubicBezTo>
                    <a:pt x="102680" y="8287"/>
                    <a:pt x="105442" y="7811"/>
                    <a:pt x="10810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43" name="Google Shape;1143;p53"/>
          <p:cNvGrpSpPr/>
          <p:nvPr/>
        </p:nvGrpSpPr>
        <p:grpSpPr>
          <a:xfrm>
            <a:off x="4618571" y="3663743"/>
            <a:ext cx="242887" cy="318182"/>
            <a:chOff x="6158094" y="4884991"/>
            <a:chExt cx="323850" cy="424243"/>
          </a:xfrm>
        </p:grpSpPr>
        <p:sp>
          <p:nvSpPr>
            <p:cNvPr id="1144" name="Google Shape;1144;p53"/>
            <p:cNvSpPr/>
            <p:nvPr/>
          </p:nvSpPr>
          <p:spPr>
            <a:xfrm>
              <a:off x="6238009" y="5194934"/>
              <a:ext cx="171450" cy="114300"/>
            </a:xfrm>
            <a:custGeom>
              <a:rect b="b" l="l" r="r" t="t"/>
              <a:pathLst>
                <a:path extrusionOk="0" h="114300" w="171450">
                  <a:moveTo>
                    <a:pt x="131159" y="25432"/>
                  </a:moveTo>
                  <a:cubicBezTo>
                    <a:pt x="129159" y="25432"/>
                    <a:pt x="127064" y="25241"/>
                    <a:pt x="125063" y="24955"/>
                  </a:cubicBezTo>
                  <a:lnTo>
                    <a:pt x="85916" y="18479"/>
                  </a:lnTo>
                  <a:lnTo>
                    <a:pt x="46863" y="24955"/>
                  </a:lnTo>
                  <a:cubicBezTo>
                    <a:pt x="44863" y="25337"/>
                    <a:pt x="42768" y="25432"/>
                    <a:pt x="40767" y="25432"/>
                  </a:cubicBezTo>
                  <a:cubicBezTo>
                    <a:pt x="30861" y="25432"/>
                    <a:pt x="21241" y="21431"/>
                    <a:pt x="14288" y="14383"/>
                  </a:cubicBezTo>
                  <a:lnTo>
                    <a:pt x="7144" y="7144"/>
                  </a:lnTo>
                  <a:lnTo>
                    <a:pt x="7144" y="102108"/>
                  </a:lnTo>
                  <a:cubicBezTo>
                    <a:pt x="7144" y="105156"/>
                    <a:pt x="8192" y="108204"/>
                    <a:pt x="10192" y="110585"/>
                  </a:cubicBezTo>
                  <a:cubicBezTo>
                    <a:pt x="12668" y="113443"/>
                    <a:pt x="16097" y="114871"/>
                    <a:pt x="19527" y="114871"/>
                  </a:cubicBezTo>
                  <a:cubicBezTo>
                    <a:pt x="21431" y="114871"/>
                    <a:pt x="23336" y="114395"/>
                    <a:pt x="25051" y="113538"/>
                  </a:cubicBezTo>
                  <a:lnTo>
                    <a:pt x="85916" y="83058"/>
                  </a:lnTo>
                  <a:lnTo>
                    <a:pt x="146781" y="113538"/>
                  </a:lnTo>
                  <a:cubicBezTo>
                    <a:pt x="150590" y="115443"/>
                    <a:pt x="155163" y="115253"/>
                    <a:pt x="158877" y="112967"/>
                  </a:cubicBezTo>
                  <a:cubicBezTo>
                    <a:pt x="162496" y="110680"/>
                    <a:pt x="164783" y="106680"/>
                    <a:pt x="164783" y="102394"/>
                  </a:cubicBezTo>
                  <a:lnTo>
                    <a:pt x="164783" y="7144"/>
                  </a:lnTo>
                  <a:lnTo>
                    <a:pt x="157544" y="14478"/>
                  </a:lnTo>
                  <a:cubicBezTo>
                    <a:pt x="150686" y="21431"/>
                    <a:pt x="141065" y="25432"/>
                    <a:pt x="131159" y="25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5" name="Google Shape;1145;p53"/>
            <p:cNvSpPr/>
            <p:nvPr/>
          </p:nvSpPr>
          <p:spPr>
            <a:xfrm>
              <a:off x="6256392" y="4975859"/>
              <a:ext cx="133350" cy="133350"/>
            </a:xfrm>
            <a:custGeom>
              <a:rect b="b" l="l" r="r" t="t"/>
              <a:pathLst>
                <a:path extrusionOk="0" h="133350" w="133350">
                  <a:moveTo>
                    <a:pt x="67913" y="7144"/>
                  </a:moveTo>
                  <a:cubicBezTo>
                    <a:pt x="34386" y="7144"/>
                    <a:pt x="7144" y="34385"/>
                    <a:pt x="7144" y="67913"/>
                  </a:cubicBezTo>
                  <a:cubicBezTo>
                    <a:pt x="7144" y="101441"/>
                    <a:pt x="34386" y="128683"/>
                    <a:pt x="67913" y="128683"/>
                  </a:cubicBezTo>
                  <a:cubicBezTo>
                    <a:pt x="101441" y="128683"/>
                    <a:pt x="128683" y="101441"/>
                    <a:pt x="128683" y="67913"/>
                  </a:cubicBezTo>
                  <a:cubicBezTo>
                    <a:pt x="128683" y="34385"/>
                    <a:pt x="101346" y="7144"/>
                    <a:pt x="6791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6" name="Google Shape;1146;p53"/>
            <p:cNvSpPr/>
            <p:nvPr/>
          </p:nvSpPr>
          <p:spPr>
            <a:xfrm>
              <a:off x="6158094" y="4884991"/>
              <a:ext cx="323850" cy="314325"/>
            </a:xfrm>
            <a:custGeom>
              <a:rect b="b" l="l" r="r" t="t"/>
              <a:pathLst>
                <a:path extrusionOk="0" h="314325" w="323850">
                  <a:moveTo>
                    <a:pt x="323564" y="153067"/>
                  </a:moveTo>
                  <a:lnTo>
                    <a:pt x="303371" y="114205"/>
                  </a:lnTo>
                  <a:lnTo>
                    <a:pt x="296799" y="70866"/>
                  </a:lnTo>
                  <a:cubicBezTo>
                    <a:pt x="296228" y="66866"/>
                    <a:pt x="293656" y="63437"/>
                    <a:pt x="290036" y="61627"/>
                  </a:cubicBezTo>
                  <a:lnTo>
                    <a:pt x="250889" y="42005"/>
                  </a:lnTo>
                  <a:lnTo>
                    <a:pt x="220123" y="10859"/>
                  </a:lnTo>
                  <a:cubicBezTo>
                    <a:pt x="217742" y="8477"/>
                    <a:pt x="214598" y="7144"/>
                    <a:pt x="211265" y="7144"/>
                  </a:cubicBezTo>
                  <a:cubicBezTo>
                    <a:pt x="210598" y="7144"/>
                    <a:pt x="209931" y="7239"/>
                    <a:pt x="209264" y="7334"/>
                  </a:cubicBezTo>
                  <a:lnTo>
                    <a:pt x="166021" y="14478"/>
                  </a:lnTo>
                  <a:lnTo>
                    <a:pt x="122777" y="7334"/>
                  </a:lnTo>
                  <a:cubicBezTo>
                    <a:pt x="122110" y="7239"/>
                    <a:pt x="121444" y="7144"/>
                    <a:pt x="120777" y="7144"/>
                  </a:cubicBezTo>
                  <a:cubicBezTo>
                    <a:pt x="117443" y="7144"/>
                    <a:pt x="114300" y="8477"/>
                    <a:pt x="111919" y="10859"/>
                  </a:cubicBezTo>
                  <a:lnTo>
                    <a:pt x="81153" y="42005"/>
                  </a:lnTo>
                  <a:lnTo>
                    <a:pt x="42005" y="61627"/>
                  </a:lnTo>
                  <a:cubicBezTo>
                    <a:pt x="38386" y="63437"/>
                    <a:pt x="35909" y="66866"/>
                    <a:pt x="35242" y="70866"/>
                  </a:cubicBezTo>
                  <a:lnTo>
                    <a:pt x="28670" y="114205"/>
                  </a:lnTo>
                  <a:lnTo>
                    <a:pt x="8573" y="153067"/>
                  </a:lnTo>
                  <a:cubicBezTo>
                    <a:pt x="6667" y="156686"/>
                    <a:pt x="6667" y="160877"/>
                    <a:pt x="8573" y="164497"/>
                  </a:cubicBezTo>
                  <a:lnTo>
                    <a:pt x="28670" y="203359"/>
                  </a:lnTo>
                  <a:lnTo>
                    <a:pt x="35242" y="246698"/>
                  </a:lnTo>
                  <a:cubicBezTo>
                    <a:pt x="35814" y="250698"/>
                    <a:pt x="38386" y="254127"/>
                    <a:pt x="42005" y="255937"/>
                  </a:cubicBezTo>
                  <a:lnTo>
                    <a:pt x="81153" y="275558"/>
                  </a:lnTo>
                  <a:lnTo>
                    <a:pt x="111919" y="306705"/>
                  </a:lnTo>
                  <a:cubicBezTo>
                    <a:pt x="114300" y="309086"/>
                    <a:pt x="117443" y="310420"/>
                    <a:pt x="120777" y="310420"/>
                  </a:cubicBezTo>
                  <a:cubicBezTo>
                    <a:pt x="121444" y="310420"/>
                    <a:pt x="122110" y="310325"/>
                    <a:pt x="122777" y="310229"/>
                  </a:cubicBezTo>
                  <a:lnTo>
                    <a:pt x="166021" y="303086"/>
                  </a:lnTo>
                  <a:lnTo>
                    <a:pt x="209264" y="310229"/>
                  </a:lnTo>
                  <a:cubicBezTo>
                    <a:pt x="209931" y="310325"/>
                    <a:pt x="210598" y="310420"/>
                    <a:pt x="211265" y="310420"/>
                  </a:cubicBezTo>
                  <a:cubicBezTo>
                    <a:pt x="214598" y="310420"/>
                    <a:pt x="217742" y="309086"/>
                    <a:pt x="220123" y="306705"/>
                  </a:cubicBezTo>
                  <a:lnTo>
                    <a:pt x="250889" y="275558"/>
                  </a:lnTo>
                  <a:lnTo>
                    <a:pt x="290036" y="255937"/>
                  </a:lnTo>
                  <a:cubicBezTo>
                    <a:pt x="293656" y="254127"/>
                    <a:pt x="296132" y="250698"/>
                    <a:pt x="296799" y="246698"/>
                  </a:cubicBezTo>
                  <a:lnTo>
                    <a:pt x="303371" y="203359"/>
                  </a:lnTo>
                  <a:lnTo>
                    <a:pt x="323564" y="164497"/>
                  </a:lnTo>
                  <a:cubicBezTo>
                    <a:pt x="325470" y="160973"/>
                    <a:pt x="325470" y="156686"/>
                    <a:pt x="323564" y="153067"/>
                  </a:cubicBezTo>
                  <a:close/>
                  <a:moveTo>
                    <a:pt x="166211" y="244412"/>
                  </a:moveTo>
                  <a:cubicBezTo>
                    <a:pt x="118968" y="244412"/>
                    <a:pt x="80582" y="206026"/>
                    <a:pt x="80582" y="158782"/>
                  </a:cubicBezTo>
                  <a:cubicBezTo>
                    <a:pt x="80582" y="111538"/>
                    <a:pt x="118968" y="73152"/>
                    <a:pt x="166211" y="73152"/>
                  </a:cubicBezTo>
                  <a:cubicBezTo>
                    <a:pt x="213455" y="73152"/>
                    <a:pt x="251841" y="111538"/>
                    <a:pt x="251841" y="158782"/>
                  </a:cubicBezTo>
                  <a:cubicBezTo>
                    <a:pt x="251841" y="206026"/>
                    <a:pt x="213360" y="244412"/>
                    <a:pt x="166211" y="24441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47" name="Google Shape;1147;p53"/>
          <p:cNvGrpSpPr/>
          <p:nvPr/>
        </p:nvGrpSpPr>
        <p:grpSpPr>
          <a:xfrm>
            <a:off x="2073824" y="1682567"/>
            <a:ext cx="292894" cy="273463"/>
            <a:chOff x="2765098" y="2243423"/>
            <a:chExt cx="390525" cy="364617"/>
          </a:xfrm>
        </p:grpSpPr>
        <p:sp>
          <p:nvSpPr>
            <p:cNvPr id="1148" name="Google Shape;1148;p53"/>
            <p:cNvSpPr/>
            <p:nvPr/>
          </p:nvSpPr>
          <p:spPr>
            <a:xfrm>
              <a:off x="2867290" y="2541365"/>
              <a:ext cx="180975" cy="66675"/>
            </a:xfrm>
            <a:custGeom>
              <a:rect b="b" l="l" r="r" t="t"/>
              <a:pathLst>
                <a:path extrusionOk="0" h="66675" w="180975">
                  <a:moveTo>
                    <a:pt x="46208" y="7144"/>
                  </a:moveTo>
                  <a:lnTo>
                    <a:pt x="46208" y="45815"/>
                  </a:lnTo>
                  <a:lnTo>
                    <a:pt x="18680" y="45815"/>
                  </a:lnTo>
                  <a:cubicBezTo>
                    <a:pt x="12680" y="45815"/>
                    <a:pt x="7441" y="50483"/>
                    <a:pt x="7155" y="56483"/>
                  </a:cubicBezTo>
                  <a:cubicBezTo>
                    <a:pt x="6870" y="62865"/>
                    <a:pt x="11918" y="68104"/>
                    <a:pt x="18300" y="68104"/>
                  </a:cubicBezTo>
                  <a:lnTo>
                    <a:pt x="171747" y="68104"/>
                  </a:lnTo>
                  <a:cubicBezTo>
                    <a:pt x="177748" y="68104"/>
                    <a:pt x="182987" y="63437"/>
                    <a:pt x="183272" y="57436"/>
                  </a:cubicBezTo>
                  <a:cubicBezTo>
                    <a:pt x="183558" y="51054"/>
                    <a:pt x="178415" y="45815"/>
                    <a:pt x="172128" y="45815"/>
                  </a:cubicBezTo>
                  <a:lnTo>
                    <a:pt x="145077" y="45815"/>
                  </a:lnTo>
                  <a:lnTo>
                    <a:pt x="145077" y="7144"/>
                  </a:lnTo>
                  <a:lnTo>
                    <a:pt x="46208"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49" name="Google Shape;1149;p53"/>
            <p:cNvSpPr/>
            <p:nvPr/>
          </p:nvSpPr>
          <p:spPr>
            <a:xfrm>
              <a:off x="2765098" y="2243423"/>
              <a:ext cx="390525" cy="200025"/>
            </a:xfrm>
            <a:custGeom>
              <a:rect b="b" l="l" r="r" t="t"/>
              <a:pathLst>
                <a:path extrusionOk="0" h="200025" w="390525">
                  <a:moveTo>
                    <a:pt x="377666" y="7144"/>
                  </a:moveTo>
                  <a:lnTo>
                    <a:pt x="17050" y="7144"/>
                  </a:lnTo>
                  <a:cubicBezTo>
                    <a:pt x="11621" y="7144"/>
                    <a:pt x="7144" y="11621"/>
                    <a:pt x="7144" y="17050"/>
                  </a:cubicBezTo>
                  <a:lnTo>
                    <a:pt x="7144" y="200311"/>
                  </a:lnTo>
                  <a:lnTo>
                    <a:pt x="387572" y="200311"/>
                  </a:lnTo>
                  <a:lnTo>
                    <a:pt x="387572" y="17050"/>
                  </a:lnTo>
                  <a:cubicBezTo>
                    <a:pt x="387572" y="11525"/>
                    <a:pt x="383191" y="7144"/>
                    <a:pt x="37766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50" name="Google Shape;1150;p53"/>
            <p:cNvSpPr/>
            <p:nvPr/>
          </p:nvSpPr>
          <p:spPr>
            <a:xfrm>
              <a:off x="2765098" y="2458878"/>
              <a:ext cx="390525" cy="66675"/>
            </a:xfrm>
            <a:custGeom>
              <a:rect b="b" l="l" r="r" t="t"/>
              <a:pathLst>
                <a:path extrusionOk="0" h="66675" w="390525">
                  <a:moveTo>
                    <a:pt x="17145" y="67342"/>
                  </a:moveTo>
                  <a:lnTo>
                    <a:pt x="377666" y="67342"/>
                  </a:lnTo>
                  <a:cubicBezTo>
                    <a:pt x="383096" y="67342"/>
                    <a:pt x="387572" y="62865"/>
                    <a:pt x="387572" y="57436"/>
                  </a:cubicBezTo>
                  <a:lnTo>
                    <a:pt x="387572" y="7144"/>
                  </a:lnTo>
                  <a:lnTo>
                    <a:pt x="7144" y="7144"/>
                  </a:lnTo>
                  <a:lnTo>
                    <a:pt x="7144" y="57436"/>
                  </a:lnTo>
                  <a:cubicBezTo>
                    <a:pt x="7239" y="62865"/>
                    <a:pt x="11621" y="67342"/>
                    <a:pt x="17145" y="67342"/>
                  </a:cubicBezTo>
                  <a:close/>
                  <a:moveTo>
                    <a:pt x="174689" y="25718"/>
                  </a:moveTo>
                  <a:lnTo>
                    <a:pt x="219647" y="25718"/>
                  </a:lnTo>
                  <a:cubicBezTo>
                    <a:pt x="225647" y="25718"/>
                    <a:pt x="230886" y="30385"/>
                    <a:pt x="231172" y="36386"/>
                  </a:cubicBezTo>
                  <a:cubicBezTo>
                    <a:pt x="231458" y="42767"/>
                    <a:pt x="226314" y="48006"/>
                    <a:pt x="220028" y="48006"/>
                  </a:cubicBezTo>
                  <a:lnTo>
                    <a:pt x="175070" y="48006"/>
                  </a:lnTo>
                  <a:cubicBezTo>
                    <a:pt x="169069" y="48006"/>
                    <a:pt x="163830" y="43339"/>
                    <a:pt x="163544" y="37338"/>
                  </a:cubicBezTo>
                  <a:cubicBezTo>
                    <a:pt x="163354" y="30956"/>
                    <a:pt x="168402" y="25718"/>
                    <a:pt x="174689" y="257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51" name="Google Shape;1151;p53"/>
          <p:cNvGrpSpPr/>
          <p:nvPr/>
        </p:nvGrpSpPr>
        <p:grpSpPr>
          <a:xfrm>
            <a:off x="5597299" y="1680888"/>
            <a:ext cx="292287" cy="285536"/>
            <a:chOff x="7463066" y="2241184"/>
            <a:chExt cx="389716" cy="380715"/>
          </a:xfrm>
        </p:grpSpPr>
        <p:sp>
          <p:nvSpPr>
            <p:cNvPr id="1152" name="Google Shape;1152;p53"/>
            <p:cNvSpPr/>
            <p:nvPr/>
          </p:nvSpPr>
          <p:spPr>
            <a:xfrm>
              <a:off x="7681332" y="2241184"/>
              <a:ext cx="171450" cy="161925"/>
            </a:xfrm>
            <a:custGeom>
              <a:rect b="b" l="l" r="r" t="t"/>
              <a:pathLst>
                <a:path extrusionOk="0" h="161925" w="171450">
                  <a:moveTo>
                    <a:pt x="165925" y="105966"/>
                  </a:moveTo>
                  <a:lnTo>
                    <a:pt x="70390" y="10430"/>
                  </a:lnTo>
                  <a:cubicBezTo>
                    <a:pt x="66008" y="6048"/>
                    <a:pt x="58960" y="6048"/>
                    <a:pt x="54673" y="10430"/>
                  </a:cubicBezTo>
                  <a:lnTo>
                    <a:pt x="7144" y="57960"/>
                  </a:lnTo>
                  <a:cubicBezTo>
                    <a:pt x="25241" y="61198"/>
                    <a:pt x="42005" y="69866"/>
                    <a:pt x="55340" y="83201"/>
                  </a:cubicBezTo>
                  <a:lnTo>
                    <a:pt x="129921" y="157782"/>
                  </a:lnTo>
                  <a:lnTo>
                    <a:pt x="165925" y="121777"/>
                  </a:lnTo>
                  <a:cubicBezTo>
                    <a:pt x="170307" y="117396"/>
                    <a:pt x="170307" y="110347"/>
                    <a:pt x="165925" y="10596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53" name="Google Shape;1153;p53"/>
            <p:cNvSpPr/>
            <p:nvPr/>
          </p:nvSpPr>
          <p:spPr>
            <a:xfrm>
              <a:off x="7463066" y="2241565"/>
              <a:ext cx="342900" cy="352425"/>
            </a:xfrm>
            <a:custGeom>
              <a:rect b="b" l="l" r="r" t="t"/>
              <a:pathLst>
                <a:path extrusionOk="0" h="352425" w="342900">
                  <a:moveTo>
                    <a:pt x="257985" y="98917"/>
                  </a:moveTo>
                  <a:cubicBezTo>
                    <a:pt x="245031" y="85963"/>
                    <a:pt x="227695" y="78819"/>
                    <a:pt x="209312" y="78819"/>
                  </a:cubicBezTo>
                  <a:lnTo>
                    <a:pt x="190071" y="78819"/>
                  </a:lnTo>
                  <a:lnTo>
                    <a:pt x="121682" y="10430"/>
                  </a:lnTo>
                  <a:cubicBezTo>
                    <a:pt x="117300" y="6048"/>
                    <a:pt x="110252" y="6048"/>
                    <a:pt x="105966" y="10430"/>
                  </a:cubicBezTo>
                  <a:lnTo>
                    <a:pt x="10430" y="105966"/>
                  </a:lnTo>
                  <a:cubicBezTo>
                    <a:pt x="6048" y="110347"/>
                    <a:pt x="6048" y="117396"/>
                    <a:pt x="10430" y="121682"/>
                  </a:cubicBezTo>
                  <a:lnTo>
                    <a:pt x="66818" y="178070"/>
                  </a:lnTo>
                  <a:lnTo>
                    <a:pt x="66818" y="220837"/>
                  </a:lnTo>
                  <a:lnTo>
                    <a:pt x="99012" y="188643"/>
                  </a:lnTo>
                  <a:cubicBezTo>
                    <a:pt x="107775" y="179880"/>
                    <a:pt x="119301" y="175117"/>
                    <a:pt x="131683" y="175117"/>
                  </a:cubicBezTo>
                  <a:cubicBezTo>
                    <a:pt x="143971" y="175117"/>
                    <a:pt x="155591" y="179880"/>
                    <a:pt x="164354" y="188643"/>
                  </a:cubicBezTo>
                  <a:cubicBezTo>
                    <a:pt x="172641" y="196929"/>
                    <a:pt x="177118" y="207693"/>
                    <a:pt x="177784" y="218646"/>
                  </a:cubicBezTo>
                  <a:cubicBezTo>
                    <a:pt x="183118" y="220932"/>
                    <a:pt x="187976" y="224266"/>
                    <a:pt x="192167" y="228457"/>
                  </a:cubicBezTo>
                  <a:cubicBezTo>
                    <a:pt x="200454" y="236744"/>
                    <a:pt x="204930" y="247507"/>
                    <a:pt x="205597" y="258461"/>
                  </a:cubicBezTo>
                  <a:cubicBezTo>
                    <a:pt x="210931" y="260747"/>
                    <a:pt x="215789" y="264081"/>
                    <a:pt x="219980" y="268272"/>
                  </a:cubicBezTo>
                  <a:cubicBezTo>
                    <a:pt x="226172" y="274463"/>
                    <a:pt x="230172" y="281892"/>
                    <a:pt x="232172" y="289893"/>
                  </a:cubicBezTo>
                  <a:cubicBezTo>
                    <a:pt x="240268" y="291894"/>
                    <a:pt x="247698" y="296085"/>
                    <a:pt x="253794" y="302085"/>
                  </a:cubicBezTo>
                  <a:cubicBezTo>
                    <a:pt x="262462" y="310848"/>
                    <a:pt x="267319" y="322374"/>
                    <a:pt x="267319" y="334756"/>
                  </a:cubicBezTo>
                  <a:cubicBezTo>
                    <a:pt x="267319" y="341709"/>
                    <a:pt x="265795" y="348472"/>
                    <a:pt x="262843" y="354568"/>
                  </a:cubicBezTo>
                  <a:cubicBezTo>
                    <a:pt x="269034" y="353425"/>
                    <a:pt x="275035" y="350472"/>
                    <a:pt x="279797" y="345615"/>
                  </a:cubicBezTo>
                  <a:cubicBezTo>
                    <a:pt x="294275" y="331137"/>
                    <a:pt x="288084" y="313706"/>
                    <a:pt x="287036" y="310944"/>
                  </a:cubicBezTo>
                  <a:cubicBezTo>
                    <a:pt x="304086" y="304086"/>
                    <a:pt x="311230" y="285131"/>
                    <a:pt x="304943" y="269129"/>
                  </a:cubicBezTo>
                  <a:cubicBezTo>
                    <a:pt x="319421" y="263319"/>
                    <a:pt x="330089" y="245793"/>
                    <a:pt x="322850" y="227314"/>
                  </a:cubicBezTo>
                  <a:cubicBezTo>
                    <a:pt x="344091" y="218742"/>
                    <a:pt x="349901" y="190929"/>
                    <a:pt x="333518" y="174641"/>
                  </a:cubicBezTo>
                  <a:lnTo>
                    <a:pt x="257985" y="9891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54" name="Google Shape;1154;p53"/>
            <p:cNvSpPr/>
            <p:nvPr/>
          </p:nvSpPr>
          <p:spPr>
            <a:xfrm>
              <a:off x="7533932" y="2431399"/>
              <a:ext cx="180975" cy="190500"/>
            </a:xfrm>
            <a:custGeom>
              <a:rect b="b" l="l" r="r" t="t"/>
              <a:pathLst>
                <a:path extrusionOk="0" h="190500" w="180975">
                  <a:moveTo>
                    <a:pt x="133303" y="127587"/>
                  </a:moveTo>
                  <a:cubicBezTo>
                    <a:pt x="142637" y="118253"/>
                    <a:pt x="142637" y="103108"/>
                    <a:pt x="133303" y="93774"/>
                  </a:cubicBezTo>
                  <a:cubicBezTo>
                    <a:pt x="123968" y="84439"/>
                    <a:pt x="108823" y="84439"/>
                    <a:pt x="99489" y="93774"/>
                  </a:cubicBezTo>
                  <a:lnTo>
                    <a:pt x="105489" y="87773"/>
                  </a:lnTo>
                  <a:cubicBezTo>
                    <a:pt x="114824" y="78438"/>
                    <a:pt x="114824" y="63294"/>
                    <a:pt x="105489" y="53959"/>
                  </a:cubicBezTo>
                  <a:cubicBezTo>
                    <a:pt x="96155" y="44625"/>
                    <a:pt x="81010" y="44625"/>
                    <a:pt x="71676" y="53959"/>
                  </a:cubicBezTo>
                  <a:lnTo>
                    <a:pt x="77677" y="47958"/>
                  </a:lnTo>
                  <a:cubicBezTo>
                    <a:pt x="87011" y="38624"/>
                    <a:pt x="87011" y="23479"/>
                    <a:pt x="77677" y="14145"/>
                  </a:cubicBezTo>
                  <a:cubicBezTo>
                    <a:pt x="68342" y="4810"/>
                    <a:pt x="53197" y="4810"/>
                    <a:pt x="43863" y="14145"/>
                  </a:cubicBezTo>
                  <a:lnTo>
                    <a:pt x="14145" y="43863"/>
                  </a:lnTo>
                  <a:cubicBezTo>
                    <a:pt x="4810" y="53197"/>
                    <a:pt x="4810" y="68342"/>
                    <a:pt x="14145" y="77676"/>
                  </a:cubicBezTo>
                  <a:cubicBezTo>
                    <a:pt x="23479" y="87011"/>
                    <a:pt x="38624" y="87011"/>
                    <a:pt x="47959" y="77676"/>
                  </a:cubicBezTo>
                  <a:cubicBezTo>
                    <a:pt x="38624" y="87011"/>
                    <a:pt x="38624" y="102156"/>
                    <a:pt x="47959" y="111490"/>
                  </a:cubicBezTo>
                  <a:cubicBezTo>
                    <a:pt x="57293" y="120825"/>
                    <a:pt x="72438" y="120825"/>
                    <a:pt x="81772" y="111490"/>
                  </a:cubicBezTo>
                  <a:cubicBezTo>
                    <a:pt x="72438" y="120825"/>
                    <a:pt x="72438" y="135969"/>
                    <a:pt x="81772" y="145304"/>
                  </a:cubicBezTo>
                  <a:cubicBezTo>
                    <a:pt x="91107" y="154638"/>
                    <a:pt x="106252" y="154638"/>
                    <a:pt x="115586" y="145304"/>
                  </a:cubicBezTo>
                  <a:cubicBezTo>
                    <a:pt x="106252" y="154638"/>
                    <a:pt x="106252" y="169783"/>
                    <a:pt x="115586" y="179118"/>
                  </a:cubicBezTo>
                  <a:cubicBezTo>
                    <a:pt x="124921" y="188452"/>
                    <a:pt x="140065" y="188452"/>
                    <a:pt x="149400" y="179118"/>
                  </a:cubicBezTo>
                  <a:lnTo>
                    <a:pt x="167212" y="161306"/>
                  </a:lnTo>
                  <a:cubicBezTo>
                    <a:pt x="176546" y="151971"/>
                    <a:pt x="176546" y="136827"/>
                    <a:pt x="167212" y="127492"/>
                  </a:cubicBezTo>
                  <a:cubicBezTo>
                    <a:pt x="157782" y="118253"/>
                    <a:pt x="142637" y="118253"/>
                    <a:pt x="133303" y="12758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155" name="Google Shape;1155;p53"/>
          <p:cNvSpPr/>
          <p:nvPr/>
        </p:nvSpPr>
        <p:spPr>
          <a:xfrm>
            <a:off x="4607783" y="2176129"/>
            <a:ext cx="257175" cy="292894"/>
          </a:xfrm>
          <a:custGeom>
            <a:rect b="b" l="l" r="r" t="t"/>
            <a:pathLst>
              <a:path extrusionOk="0" h="390525" w="342900">
                <a:moveTo>
                  <a:pt x="285750" y="276130"/>
                </a:moveTo>
                <a:cubicBezTo>
                  <a:pt x="270510" y="276130"/>
                  <a:pt x="256604" y="282321"/>
                  <a:pt x="246507" y="292322"/>
                </a:cubicBezTo>
                <a:lnTo>
                  <a:pt x="155353" y="230791"/>
                </a:lnTo>
                <a:cubicBezTo>
                  <a:pt x="160211" y="220599"/>
                  <a:pt x="163163" y="209360"/>
                  <a:pt x="163163" y="197358"/>
                </a:cubicBezTo>
                <a:cubicBezTo>
                  <a:pt x="163163" y="185357"/>
                  <a:pt x="160211" y="174117"/>
                  <a:pt x="155353" y="163925"/>
                </a:cubicBezTo>
                <a:lnTo>
                  <a:pt x="246507" y="102394"/>
                </a:lnTo>
                <a:cubicBezTo>
                  <a:pt x="256604" y="112395"/>
                  <a:pt x="270415" y="118586"/>
                  <a:pt x="285750" y="118586"/>
                </a:cubicBezTo>
                <a:cubicBezTo>
                  <a:pt x="316516" y="118586"/>
                  <a:pt x="341471" y="93631"/>
                  <a:pt x="341471" y="62865"/>
                </a:cubicBezTo>
                <a:cubicBezTo>
                  <a:pt x="341471" y="32099"/>
                  <a:pt x="316516" y="7144"/>
                  <a:pt x="285750" y="7144"/>
                </a:cubicBezTo>
                <a:cubicBezTo>
                  <a:pt x="254984" y="7144"/>
                  <a:pt x="230028" y="32099"/>
                  <a:pt x="230028" y="62865"/>
                </a:cubicBezTo>
                <a:cubicBezTo>
                  <a:pt x="230028" y="70295"/>
                  <a:pt x="231553" y="77343"/>
                  <a:pt x="234219" y="83820"/>
                </a:cubicBezTo>
                <a:lnTo>
                  <a:pt x="142970" y="145447"/>
                </a:lnTo>
                <a:cubicBezTo>
                  <a:pt x="128683" y="129540"/>
                  <a:pt x="108204" y="119348"/>
                  <a:pt x="85154" y="119348"/>
                </a:cubicBezTo>
                <a:cubicBezTo>
                  <a:pt x="42100" y="119348"/>
                  <a:pt x="7144" y="154305"/>
                  <a:pt x="7144" y="197358"/>
                </a:cubicBezTo>
                <a:cubicBezTo>
                  <a:pt x="7144" y="240411"/>
                  <a:pt x="42100" y="275368"/>
                  <a:pt x="85154" y="275368"/>
                </a:cubicBezTo>
                <a:cubicBezTo>
                  <a:pt x="108109" y="275368"/>
                  <a:pt x="128683" y="265176"/>
                  <a:pt x="142970" y="249269"/>
                </a:cubicBezTo>
                <a:lnTo>
                  <a:pt x="234219" y="310896"/>
                </a:lnTo>
                <a:cubicBezTo>
                  <a:pt x="231553" y="317373"/>
                  <a:pt x="230028" y="324421"/>
                  <a:pt x="230028" y="331851"/>
                </a:cubicBezTo>
                <a:cubicBezTo>
                  <a:pt x="230028" y="362617"/>
                  <a:pt x="254984" y="387572"/>
                  <a:pt x="285750" y="387572"/>
                </a:cubicBezTo>
                <a:cubicBezTo>
                  <a:pt x="316516" y="387572"/>
                  <a:pt x="341471" y="362617"/>
                  <a:pt x="341471" y="331851"/>
                </a:cubicBezTo>
                <a:cubicBezTo>
                  <a:pt x="341471" y="301085"/>
                  <a:pt x="316516" y="276130"/>
                  <a:pt x="285750" y="2761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56" name="Google Shape;1156;p53"/>
          <p:cNvSpPr/>
          <p:nvPr/>
        </p:nvSpPr>
        <p:spPr>
          <a:xfrm>
            <a:off x="5093773" y="2174843"/>
            <a:ext cx="292894" cy="292894"/>
          </a:xfrm>
          <a:custGeom>
            <a:rect b="b" l="l" r="r" t="t"/>
            <a:pathLst>
              <a:path extrusionOk="0" h="390525" w="390525">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157" name="Google Shape;1157;p53"/>
          <p:cNvGrpSpPr/>
          <p:nvPr/>
        </p:nvGrpSpPr>
        <p:grpSpPr>
          <a:xfrm>
            <a:off x="5099218" y="4192381"/>
            <a:ext cx="292894" cy="257960"/>
            <a:chOff x="6798957" y="5589841"/>
            <a:chExt cx="390525" cy="343947"/>
          </a:xfrm>
        </p:grpSpPr>
        <p:sp>
          <p:nvSpPr>
            <p:cNvPr id="1158" name="Google Shape;1158;p53"/>
            <p:cNvSpPr/>
            <p:nvPr/>
          </p:nvSpPr>
          <p:spPr>
            <a:xfrm>
              <a:off x="6798957" y="5589841"/>
              <a:ext cx="390525" cy="276225"/>
            </a:xfrm>
            <a:custGeom>
              <a:rect b="b" l="l" r="r" t="t"/>
              <a:pathLst>
                <a:path extrusionOk="0" h="276225" w="3905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59" name="Google Shape;1159;p53"/>
            <p:cNvSpPr/>
            <p:nvPr/>
          </p:nvSpPr>
          <p:spPr>
            <a:xfrm>
              <a:off x="6911141" y="5857588"/>
              <a:ext cx="76200" cy="76200"/>
            </a:xfrm>
            <a:custGeom>
              <a:rect b="b" l="l" r="r" t="t"/>
              <a:pathLst>
                <a:path extrusionOk="0" h="76200" w="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0" name="Google Shape;1160;p53"/>
            <p:cNvSpPr/>
            <p:nvPr/>
          </p:nvSpPr>
          <p:spPr>
            <a:xfrm>
              <a:off x="7067922" y="5857588"/>
              <a:ext cx="76200" cy="76200"/>
            </a:xfrm>
            <a:custGeom>
              <a:rect b="b" l="l" r="r" t="t"/>
              <a:pathLst>
                <a:path extrusionOk="0" h="76200" w="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61" name="Google Shape;1161;p53"/>
          <p:cNvGrpSpPr/>
          <p:nvPr/>
        </p:nvGrpSpPr>
        <p:grpSpPr>
          <a:xfrm>
            <a:off x="1122634" y="1676352"/>
            <a:ext cx="185737" cy="294037"/>
            <a:chOff x="1496845" y="2235136"/>
            <a:chExt cx="247650" cy="392049"/>
          </a:xfrm>
        </p:grpSpPr>
        <p:sp>
          <p:nvSpPr>
            <p:cNvPr id="1162" name="Google Shape;1162;p53"/>
            <p:cNvSpPr/>
            <p:nvPr/>
          </p:nvSpPr>
          <p:spPr>
            <a:xfrm>
              <a:off x="1496845" y="2550985"/>
              <a:ext cx="247650" cy="76200"/>
            </a:xfrm>
            <a:custGeom>
              <a:rect b="b" l="l" r="r" t="t"/>
              <a:pathLst>
                <a:path extrusionOk="0" h="76200" w="247650">
                  <a:moveTo>
                    <a:pt x="7144" y="7144"/>
                  </a:moveTo>
                  <a:lnTo>
                    <a:pt x="7144" y="29051"/>
                  </a:lnTo>
                  <a:cubicBezTo>
                    <a:pt x="7144" y="52673"/>
                    <a:pt x="26289" y="71818"/>
                    <a:pt x="49911" y="71818"/>
                  </a:cubicBezTo>
                  <a:lnTo>
                    <a:pt x="199263" y="71818"/>
                  </a:lnTo>
                  <a:cubicBezTo>
                    <a:pt x="222885" y="71818"/>
                    <a:pt x="242030" y="52673"/>
                    <a:pt x="242030" y="29051"/>
                  </a:cubicBezTo>
                  <a:lnTo>
                    <a:pt x="242030" y="7144"/>
                  </a:lnTo>
                  <a:lnTo>
                    <a:pt x="7144" y="7144"/>
                  </a:lnTo>
                  <a:close/>
                  <a:moveTo>
                    <a:pt x="113443" y="36100"/>
                  </a:moveTo>
                  <a:cubicBezTo>
                    <a:pt x="113443" y="29527"/>
                    <a:pt x="119158" y="24289"/>
                    <a:pt x="125825" y="25051"/>
                  </a:cubicBezTo>
                  <a:cubicBezTo>
                    <a:pt x="131540" y="25717"/>
                    <a:pt x="135731" y="30670"/>
                    <a:pt x="135731" y="36385"/>
                  </a:cubicBezTo>
                  <a:lnTo>
                    <a:pt x="135731" y="37243"/>
                  </a:lnTo>
                  <a:cubicBezTo>
                    <a:pt x="135731" y="42958"/>
                    <a:pt x="131540" y="48006"/>
                    <a:pt x="125825" y="48577"/>
                  </a:cubicBezTo>
                  <a:cubicBezTo>
                    <a:pt x="119063" y="49339"/>
                    <a:pt x="113443" y="44101"/>
                    <a:pt x="113443" y="37528"/>
                  </a:cubicBezTo>
                  <a:lnTo>
                    <a:pt x="113443" y="361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3" name="Google Shape;1163;p53"/>
            <p:cNvSpPr/>
            <p:nvPr/>
          </p:nvSpPr>
          <p:spPr>
            <a:xfrm>
              <a:off x="1496845" y="2235136"/>
              <a:ext cx="247650" cy="304800"/>
            </a:xfrm>
            <a:custGeom>
              <a:rect b="b" l="l" r="r" t="t"/>
              <a:pathLst>
                <a:path extrusionOk="0" h="304800" w="247650">
                  <a:moveTo>
                    <a:pt x="241935" y="300704"/>
                  </a:moveTo>
                  <a:lnTo>
                    <a:pt x="241935" y="49911"/>
                  </a:lnTo>
                  <a:cubicBezTo>
                    <a:pt x="241935" y="26289"/>
                    <a:pt x="222790" y="7144"/>
                    <a:pt x="199168" y="7144"/>
                  </a:cubicBezTo>
                  <a:lnTo>
                    <a:pt x="49911" y="7144"/>
                  </a:lnTo>
                  <a:cubicBezTo>
                    <a:pt x="26289" y="7144"/>
                    <a:pt x="7144" y="26289"/>
                    <a:pt x="7144" y="49911"/>
                  </a:cubicBezTo>
                  <a:lnTo>
                    <a:pt x="7144" y="300704"/>
                  </a:lnTo>
                  <a:lnTo>
                    <a:pt x="241935" y="30070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64" name="Google Shape;1164;p53"/>
          <p:cNvGrpSpPr/>
          <p:nvPr/>
        </p:nvGrpSpPr>
        <p:grpSpPr>
          <a:xfrm>
            <a:off x="2100559" y="3178754"/>
            <a:ext cx="242887" cy="292100"/>
            <a:chOff x="2800745" y="4238339"/>
            <a:chExt cx="323850" cy="389466"/>
          </a:xfrm>
        </p:grpSpPr>
        <p:sp>
          <p:nvSpPr>
            <p:cNvPr id="1165" name="Google Shape;1165;p53"/>
            <p:cNvSpPr/>
            <p:nvPr/>
          </p:nvSpPr>
          <p:spPr>
            <a:xfrm>
              <a:off x="2800745" y="4238339"/>
              <a:ext cx="323850" cy="180975"/>
            </a:xfrm>
            <a:custGeom>
              <a:rect b="b" l="l" r="r" t="t"/>
              <a:pathLst>
                <a:path extrusionOk="0" h="180975" w="323850">
                  <a:moveTo>
                    <a:pt x="266867" y="62294"/>
                  </a:moveTo>
                  <a:cubicBezTo>
                    <a:pt x="257152" y="62294"/>
                    <a:pt x="247913" y="64770"/>
                    <a:pt x="239912" y="69056"/>
                  </a:cubicBezTo>
                  <a:cubicBezTo>
                    <a:pt x="229910" y="33338"/>
                    <a:pt x="197144" y="7144"/>
                    <a:pt x="158187" y="7144"/>
                  </a:cubicBezTo>
                  <a:cubicBezTo>
                    <a:pt x="111324" y="7144"/>
                    <a:pt x="73319" y="45148"/>
                    <a:pt x="73319" y="92012"/>
                  </a:cubicBezTo>
                  <a:lnTo>
                    <a:pt x="73319" y="92202"/>
                  </a:lnTo>
                  <a:lnTo>
                    <a:pt x="50269" y="92202"/>
                  </a:lnTo>
                  <a:cubicBezTo>
                    <a:pt x="25790" y="92202"/>
                    <a:pt x="5787" y="112490"/>
                    <a:pt x="7216" y="136970"/>
                  </a:cubicBezTo>
                  <a:cubicBezTo>
                    <a:pt x="8454" y="159258"/>
                    <a:pt x="26933" y="176879"/>
                    <a:pt x="49507" y="176879"/>
                  </a:cubicBezTo>
                  <a:lnTo>
                    <a:pt x="266963" y="176879"/>
                  </a:lnTo>
                  <a:cubicBezTo>
                    <a:pt x="267725" y="176879"/>
                    <a:pt x="268391" y="176879"/>
                    <a:pt x="269153" y="176784"/>
                  </a:cubicBezTo>
                  <a:cubicBezTo>
                    <a:pt x="299729" y="175641"/>
                    <a:pt x="324208" y="150495"/>
                    <a:pt x="324208" y="119539"/>
                  </a:cubicBezTo>
                  <a:cubicBezTo>
                    <a:pt x="324113" y="87916"/>
                    <a:pt x="298490" y="62294"/>
                    <a:pt x="266867" y="6229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6" name="Google Shape;1166;p53"/>
            <p:cNvSpPr/>
            <p:nvPr/>
          </p:nvSpPr>
          <p:spPr>
            <a:xfrm>
              <a:off x="2951979" y="4554378"/>
              <a:ext cx="38100" cy="38100"/>
            </a:xfrm>
            <a:custGeom>
              <a:rect b="b" l="l" r="r" t="t"/>
              <a:pathLst>
                <a:path extrusionOk="0" h="38100" w="38100">
                  <a:moveTo>
                    <a:pt x="32099" y="19621"/>
                  </a:moveTo>
                  <a:cubicBezTo>
                    <a:pt x="32099" y="26575"/>
                    <a:pt x="26479" y="32099"/>
                    <a:pt x="19621" y="32099"/>
                  </a:cubicBezTo>
                  <a:cubicBezTo>
                    <a:pt x="12668" y="32099"/>
                    <a:pt x="7144" y="26479"/>
                    <a:pt x="7144" y="19621"/>
                  </a:cubicBezTo>
                  <a:cubicBezTo>
                    <a:pt x="7144" y="12668"/>
                    <a:pt x="12763" y="7144"/>
                    <a:pt x="19621" y="7144"/>
                  </a:cubicBezTo>
                  <a:cubicBezTo>
                    <a:pt x="26479" y="7144"/>
                    <a:pt x="32099" y="12763"/>
                    <a:pt x="32099" y="196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7" name="Google Shape;1167;p53"/>
            <p:cNvSpPr/>
            <p:nvPr/>
          </p:nvSpPr>
          <p:spPr>
            <a:xfrm>
              <a:off x="2857205" y="4467225"/>
              <a:ext cx="38100" cy="38100"/>
            </a:xfrm>
            <a:custGeom>
              <a:rect b="b" l="l" r="r" t="t"/>
              <a:pathLst>
                <a:path extrusionOk="0" h="38100" w="38100">
                  <a:moveTo>
                    <a:pt x="32099" y="19621"/>
                  </a:moveTo>
                  <a:cubicBezTo>
                    <a:pt x="32099" y="26575"/>
                    <a:pt x="26479" y="32099"/>
                    <a:pt x="19621" y="32099"/>
                  </a:cubicBezTo>
                  <a:cubicBezTo>
                    <a:pt x="12763" y="32099"/>
                    <a:pt x="7144" y="26479"/>
                    <a:pt x="7144" y="19621"/>
                  </a:cubicBezTo>
                  <a:cubicBezTo>
                    <a:pt x="7144" y="12763"/>
                    <a:pt x="12763" y="7144"/>
                    <a:pt x="19621" y="7144"/>
                  </a:cubicBezTo>
                  <a:cubicBezTo>
                    <a:pt x="26479" y="7144"/>
                    <a:pt x="32099" y="12763"/>
                    <a:pt x="32099" y="196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8" name="Google Shape;1168;p53"/>
            <p:cNvSpPr/>
            <p:nvPr/>
          </p:nvSpPr>
          <p:spPr>
            <a:xfrm>
              <a:off x="3040847" y="4467225"/>
              <a:ext cx="38100" cy="38100"/>
            </a:xfrm>
            <a:custGeom>
              <a:rect b="b" l="l" r="r" t="t"/>
              <a:pathLst>
                <a:path extrusionOk="0" h="38100" w="38100">
                  <a:moveTo>
                    <a:pt x="32099" y="19621"/>
                  </a:moveTo>
                  <a:cubicBezTo>
                    <a:pt x="32099" y="26575"/>
                    <a:pt x="26479" y="32099"/>
                    <a:pt x="19621" y="32099"/>
                  </a:cubicBezTo>
                  <a:cubicBezTo>
                    <a:pt x="12668" y="32099"/>
                    <a:pt x="7144" y="26479"/>
                    <a:pt x="7144" y="19621"/>
                  </a:cubicBezTo>
                  <a:cubicBezTo>
                    <a:pt x="7144" y="12763"/>
                    <a:pt x="12763" y="7144"/>
                    <a:pt x="19621" y="7144"/>
                  </a:cubicBezTo>
                  <a:cubicBezTo>
                    <a:pt x="26575" y="7144"/>
                    <a:pt x="32099" y="12763"/>
                    <a:pt x="32099" y="196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69" name="Google Shape;1169;p53"/>
            <p:cNvSpPr/>
            <p:nvPr/>
          </p:nvSpPr>
          <p:spPr>
            <a:xfrm>
              <a:off x="2831908" y="4532555"/>
              <a:ext cx="85725" cy="95250"/>
            </a:xfrm>
            <a:custGeom>
              <a:rect b="b" l="l" r="r" t="t"/>
              <a:pathLst>
                <a:path extrusionOk="0" h="95250" w="85725">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0"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0" y="74782"/>
                  </a:cubicBezTo>
                  <a:lnTo>
                    <a:pt x="33394" y="69639"/>
                  </a:lnTo>
                  <a:lnTo>
                    <a:pt x="33394" y="80402"/>
                  </a:lnTo>
                  <a:cubicBezTo>
                    <a:pt x="33394" y="86594"/>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2" y="58019"/>
                    <a:pt x="76828" y="54875"/>
                  </a:cubicBezTo>
                  <a:lnTo>
                    <a:pt x="67875" y="49732"/>
                  </a:lnTo>
                  <a:lnTo>
                    <a:pt x="76828" y="44588"/>
                  </a:lnTo>
                  <a:cubicBezTo>
                    <a:pt x="82257" y="41445"/>
                    <a:pt x="84162" y="34397"/>
                    <a:pt x="81019" y="288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70" name="Google Shape;1170;p53"/>
            <p:cNvSpPr/>
            <p:nvPr/>
          </p:nvSpPr>
          <p:spPr>
            <a:xfrm>
              <a:off x="3015359" y="4532555"/>
              <a:ext cx="85725" cy="95250"/>
            </a:xfrm>
            <a:custGeom>
              <a:rect b="b" l="l" r="r" t="t"/>
              <a:pathLst>
                <a:path extrusionOk="0" h="95250" w="85725">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1" y="74782"/>
                  </a:cubicBezTo>
                  <a:lnTo>
                    <a:pt x="33394" y="69639"/>
                  </a:lnTo>
                  <a:lnTo>
                    <a:pt x="33394" y="80402"/>
                  </a:lnTo>
                  <a:cubicBezTo>
                    <a:pt x="33394" y="86594"/>
                    <a:pt x="38157"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9"/>
                    <a:pt x="76828" y="54875"/>
                  </a:cubicBezTo>
                  <a:lnTo>
                    <a:pt x="67875" y="49732"/>
                  </a:lnTo>
                  <a:lnTo>
                    <a:pt x="76828" y="44588"/>
                  </a:lnTo>
                  <a:cubicBezTo>
                    <a:pt x="82353" y="41445"/>
                    <a:pt x="84258" y="34397"/>
                    <a:pt x="81019" y="288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71" name="Google Shape;1171;p53"/>
            <p:cNvSpPr/>
            <p:nvPr/>
          </p:nvSpPr>
          <p:spPr>
            <a:xfrm>
              <a:off x="2926967" y="4437114"/>
              <a:ext cx="85725" cy="95250"/>
            </a:xfrm>
            <a:custGeom>
              <a:rect b="b" l="l" r="r" t="t"/>
              <a:pathLst>
                <a:path extrusionOk="0" h="95250" w="85725">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8"/>
                    <a:pt x="5486" y="65067"/>
                    <a:pt x="8724" y="70591"/>
                  </a:cubicBezTo>
                  <a:cubicBezTo>
                    <a:pt x="11868" y="76116"/>
                    <a:pt x="18916" y="78021"/>
                    <a:pt x="24441" y="74782"/>
                  </a:cubicBezTo>
                  <a:lnTo>
                    <a:pt x="33394" y="69639"/>
                  </a:lnTo>
                  <a:lnTo>
                    <a:pt x="33394" y="80402"/>
                  </a:lnTo>
                  <a:cubicBezTo>
                    <a:pt x="33394" y="86593"/>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8"/>
                    <a:pt x="76828" y="54875"/>
                  </a:cubicBezTo>
                  <a:lnTo>
                    <a:pt x="67875" y="49732"/>
                  </a:lnTo>
                  <a:lnTo>
                    <a:pt x="76828" y="44588"/>
                  </a:lnTo>
                  <a:cubicBezTo>
                    <a:pt x="82353" y="41350"/>
                    <a:pt x="84258" y="34301"/>
                    <a:pt x="81019" y="288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172" name="Google Shape;1172;p53"/>
          <p:cNvSpPr/>
          <p:nvPr/>
        </p:nvSpPr>
        <p:spPr>
          <a:xfrm>
            <a:off x="3604740" y="3177594"/>
            <a:ext cx="257175" cy="292894"/>
          </a:xfrm>
          <a:custGeom>
            <a:rect b="b" l="l" r="r" t="t"/>
            <a:pathLst>
              <a:path extrusionOk="0" h="390525" w="342900">
                <a:moveTo>
                  <a:pt x="327836" y="250340"/>
                </a:moveTo>
                <a:cubicBezTo>
                  <a:pt x="320598" y="246054"/>
                  <a:pt x="312025" y="244911"/>
                  <a:pt x="303929" y="247006"/>
                </a:cubicBezTo>
                <a:cubicBezTo>
                  <a:pt x="299547" y="248149"/>
                  <a:pt x="295451" y="250245"/>
                  <a:pt x="292023" y="253007"/>
                </a:cubicBezTo>
                <a:lnTo>
                  <a:pt x="262781" y="235767"/>
                </a:lnTo>
                <a:lnTo>
                  <a:pt x="291927" y="227956"/>
                </a:lnTo>
                <a:cubicBezTo>
                  <a:pt x="297833" y="226337"/>
                  <a:pt x="301357" y="220241"/>
                  <a:pt x="299833" y="214336"/>
                </a:cubicBezTo>
                <a:cubicBezTo>
                  <a:pt x="298214" y="208430"/>
                  <a:pt x="292118" y="204906"/>
                  <a:pt x="286212" y="206430"/>
                </a:cubicBezTo>
                <a:lnTo>
                  <a:pt x="235920" y="219955"/>
                </a:lnTo>
                <a:lnTo>
                  <a:pt x="197249" y="197191"/>
                </a:lnTo>
                <a:lnTo>
                  <a:pt x="235825" y="174521"/>
                </a:lnTo>
                <a:lnTo>
                  <a:pt x="286117" y="188047"/>
                </a:lnTo>
                <a:cubicBezTo>
                  <a:pt x="287069" y="188332"/>
                  <a:pt x="288022" y="188428"/>
                  <a:pt x="288974" y="188428"/>
                </a:cubicBezTo>
                <a:cubicBezTo>
                  <a:pt x="293927" y="188428"/>
                  <a:pt x="298404" y="185189"/>
                  <a:pt x="299738" y="180141"/>
                </a:cubicBezTo>
                <a:cubicBezTo>
                  <a:pt x="301357" y="174236"/>
                  <a:pt x="297833" y="168044"/>
                  <a:pt x="291832" y="166520"/>
                </a:cubicBezTo>
                <a:lnTo>
                  <a:pt x="262781" y="158710"/>
                </a:lnTo>
                <a:lnTo>
                  <a:pt x="292118" y="141470"/>
                </a:lnTo>
                <a:cubicBezTo>
                  <a:pt x="295547" y="144232"/>
                  <a:pt x="299547" y="146327"/>
                  <a:pt x="304024" y="147470"/>
                </a:cubicBezTo>
                <a:cubicBezTo>
                  <a:pt x="306691" y="148137"/>
                  <a:pt x="309358" y="148518"/>
                  <a:pt x="312025" y="148518"/>
                </a:cubicBezTo>
                <a:cubicBezTo>
                  <a:pt x="317549" y="148518"/>
                  <a:pt x="323074" y="146994"/>
                  <a:pt x="327932" y="144136"/>
                </a:cubicBezTo>
                <a:cubicBezTo>
                  <a:pt x="342981" y="135278"/>
                  <a:pt x="347934" y="115943"/>
                  <a:pt x="339171" y="100893"/>
                </a:cubicBezTo>
                <a:cubicBezTo>
                  <a:pt x="334885" y="93654"/>
                  <a:pt x="328027" y="88415"/>
                  <a:pt x="319931" y="86320"/>
                </a:cubicBezTo>
                <a:cubicBezTo>
                  <a:pt x="311739" y="84224"/>
                  <a:pt x="303262" y="85367"/>
                  <a:pt x="296023" y="89653"/>
                </a:cubicBezTo>
                <a:cubicBezTo>
                  <a:pt x="284402" y="96511"/>
                  <a:pt x="278783" y="109656"/>
                  <a:pt x="280878" y="122229"/>
                </a:cubicBezTo>
                <a:lnTo>
                  <a:pt x="252017" y="139184"/>
                </a:lnTo>
                <a:lnTo>
                  <a:pt x="259637" y="110609"/>
                </a:lnTo>
                <a:cubicBezTo>
                  <a:pt x="261257" y="104703"/>
                  <a:pt x="257732" y="98512"/>
                  <a:pt x="251732" y="96988"/>
                </a:cubicBezTo>
                <a:cubicBezTo>
                  <a:pt x="245826" y="95369"/>
                  <a:pt x="239635" y="98893"/>
                  <a:pt x="238111" y="104894"/>
                </a:cubicBezTo>
                <a:lnTo>
                  <a:pt x="224585" y="155281"/>
                </a:lnTo>
                <a:lnTo>
                  <a:pt x="186390" y="177760"/>
                </a:lnTo>
                <a:lnTo>
                  <a:pt x="186390" y="133373"/>
                </a:lnTo>
                <a:lnTo>
                  <a:pt x="223252" y="96511"/>
                </a:lnTo>
                <a:cubicBezTo>
                  <a:pt x="227633" y="92130"/>
                  <a:pt x="227633" y="85081"/>
                  <a:pt x="223252" y="80795"/>
                </a:cubicBezTo>
                <a:cubicBezTo>
                  <a:pt x="218870" y="76414"/>
                  <a:pt x="211822" y="76414"/>
                  <a:pt x="207536" y="80795"/>
                </a:cubicBezTo>
                <a:lnTo>
                  <a:pt x="186485" y="101941"/>
                </a:lnTo>
                <a:lnTo>
                  <a:pt x="186485" y="68318"/>
                </a:lnTo>
                <a:cubicBezTo>
                  <a:pt x="199630" y="63364"/>
                  <a:pt x="208679" y="49744"/>
                  <a:pt x="206583" y="34409"/>
                </a:cubicBezTo>
                <a:cubicBezTo>
                  <a:pt x="204678" y="20216"/>
                  <a:pt x="193248" y="8977"/>
                  <a:pt x="178961" y="7357"/>
                </a:cubicBezTo>
                <a:cubicBezTo>
                  <a:pt x="159911" y="5167"/>
                  <a:pt x="143718" y="20121"/>
                  <a:pt x="143718" y="38695"/>
                </a:cubicBezTo>
                <a:cubicBezTo>
                  <a:pt x="143718" y="52220"/>
                  <a:pt x="152195" y="63745"/>
                  <a:pt x="164197" y="68222"/>
                </a:cubicBezTo>
                <a:lnTo>
                  <a:pt x="164197" y="101845"/>
                </a:lnTo>
                <a:lnTo>
                  <a:pt x="143147" y="80700"/>
                </a:lnTo>
                <a:cubicBezTo>
                  <a:pt x="138765" y="76319"/>
                  <a:pt x="131717" y="76319"/>
                  <a:pt x="127430" y="80700"/>
                </a:cubicBezTo>
                <a:cubicBezTo>
                  <a:pt x="123049" y="85081"/>
                  <a:pt x="123049" y="92130"/>
                  <a:pt x="127430" y="96416"/>
                </a:cubicBezTo>
                <a:lnTo>
                  <a:pt x="164292" y="133278"/>
                </a:lnTo>
                <a:lnTo>
                  <a:pt x="164292" y="177664"/>
                </a:lnTo>
                <a:lnTo>
                  <a:pt x="126097" y="155186"/>
                </a:lnTo>
                <a:lnTo>
                  <a:pt x="112571" y="104798"/>
                </a:lnTo>
                <a:cubicBezTo>
                  <a:pt x="110952" y="98893"/>
                  <a:pt x="104856" y="95369"/>
                  <a:pt x="98951" y="96893"/>
                </a:cubicBezTo>
                <a:cubicBezTo>
                  <a:pt x="93045" y="98512"/>
                  <a:pt x="89521" y="104608"/>
                  <a:pt x="91045" y="110513"/>
                </a:cubicBezTo>
                <a:lnTo>
                  <a:pt x="98665" y="139088"/>
                </a:lnTo>
                <a:lnTo>
                  <a:pt x="69804" y="122134"/>
                </a:lnTo>
                <a:cubicBezTo>
                  <a:pt x="71995" y="109561"/>
                  <a:pt x="66280" y="96416"/>
                  <a:pt x="54659" y="89558"/>
                </a:cubicBezTo>
                <a:cubicBezTo>
                  <a:pt x="47420" y="85272"/>
                  <a:pt x="38848" y="84129"/>
                  <a:pt x="30752" y="86224"/>
                </a:cubicBezTo>
                <a:cubicBezTo>
                  <a:pt x="22560" y="88320"/>
                  <a:pt x="15702" y="93559"/>
                  <a:pt x="11511" y="100798"/>
                </a:cubicBezTo>
                <a:cubicBezTo>
                  <a:pt x="2653" y="115847"/>
                  <a:pt x="7701" y="135183"/>
                  <a:pt x="22751" y="144041"/>
                </a:cubicBezTo>
                <a:cubicBezTo>
                  <a:pt x="27704" y="146899"/>
                  <a:pt x="33133" y="148423"/>
                  <a:pt x="38657" y="148423"/>
                </a:cubicBezTo>
                <a:cubicBezTo>
                  <a:pt x="41324" y="148423"/>
                  <a:pt x="43991" y="148042"/>
                  <a:pt x="46658" y="147375"/>
                </a:cubicBezTo>
                <a:cubicBezTo>
                  <a:pt x="51040" y="146232"/>
                  <a:pt x="55135" y="144136"/>
                  <a:pt x="58565" y="141374"/>
                </a:cubicBezTo>
                <a:lnTo>
                  <a:pt x="87902" y="158614"/>
                </a:lnTo>
                <a:lnTo>
                  <a:pt x="58755" y="166425"/>
                </a:lnTo>
                <a:cubicBezTo>
                  <a:pt x="52850" y="168044"/>
                  <a:pt x="49325" y="174140"/>
                  <a:pt x="50849" y="180046"/>
                </a:cubicBezTo>
                <a:cubicBezTo>
                  <a:pt x="52183" y="184999"/>
                  <a:pt x="56660" y="188332"/>
                  <a:pt x="61613" y="188332"/>
                </a:cubicBezTo>
                <a:cubicBezTo>
                  <a:pt x="62565" y="188332"/>
                  <a:pt x="63518" y="188237"/>
                  <a:pt x="64470" y="187952"/>
                </a:cubicBezTo>
                <a:lnTo>
                  <a:pt x="114762" y="174426"/>
                </a:lnTo>
                <a:lnTo>
                  <a:pt x="153338" y="197095"/>
                </a:lnTo>
                <a:lnTo>
                  <a:pt x="114667" y="219860"/>
                </a:lnTo>
                <a:lnTo>
                  <a:pt x="64375" y="206335"/>
                </a:lnTo>
                <a:cubicBezTo>
                  <a:pt x="58469" y="204715"/>
                  <a:pt x="52278" y="208240"/>
                  <a:pt x="50754" y="214240"/>
                </a:cubicBezTo>
                <a:cubicBezTo>
                  <a:pt x="49135" y="220146"/>
                  <a:pt x="52659" y="226337"/>
                  <a:pt x="58660" y="227861"/>
                </a:cubicBezTo>
                <a:lnTo>
                  <a:pt x="87806" y="235672"/>
                </a:lnTo>
                <a:lnTo>
                  <a:pt x="58565" y="252912"/>
                </a:lnTo>
                <a:cubicBezTo>
                  <a:pt x="55135" y="250150"/>
                  <a:pt x="51135" y="248054"/>
                  <a:pt x="46658" y="246911"/>
                </a:cubicBezTo>
                <a:cubicBezTo>
                  <a:pt x="38467" y="244816"/>
                  <a:pt x="29990" y="245959"/>
                  <a:pt x="22751" y="250245"/>
                </a:cubicBezTo>
                <a:cubicBezTo>
                  <a:pt x="7701" y="259103"/>
                  <a:pt x="2748" y="278439"/>
                  <a:pt x="11511" y="293488"/>
                </a:cubicBezTo>
                <a:cubicBezTo>
                  <a:pt x="15797" y="300728"/>
                  <a:pt x="22655" y="305966"/>
                  <a:pt x="30752" y="308062"/>
                </a:cubicBezTo>
                <a:cubicBezTo>
                  <a:pt x="33419" y="308728"/>
                  <a:pt x="36085" y="309110"/>
                  <a:pt x="38752" y="309110"/>
                </a:cubicBezTo>
                <a:cubicBezTo>
                  <a:pt x="44277" y="309110"/>
                  <a:pt x="49802" y="307586"/>
                  <a:pt x="54659" y="304728"/>
                </a:cubicBezTo>
                <a:cubicBezTo>
                  <a:pt x="66280" y="297870"/>
                  <a:pt x="71900" y="284726"/>
                  <a:pt x="69804" y="272153"/>
                </a:cubicBezTo>
                <a:lnTo>
                  <a:pt x="98569" y="255198"/>
                </a:lnTo>
                <a:lnTo>
                  <a:pt x="90950" y="283773"/>
                </a:lnTo>
                <a:cubicBezTo>
                  <a:pt x="89330" y="289678"/>
                  <a:pt x="92855" y="295870"/>
                  <a:pt x="98855" y="297394"/>
                </a:cubicBezTo>
                <a:cubicBezTo>
                  <a:pt x="99808" y="297679"/>
                  <a:pt x="100760" y="297775"/>
                  <a:pt x="101713" y="297775"/>
                </a:cubicBezTo>
                <a:cubicBezTo>
                  <a:pt x="106666" y="297775"/>
                  <a:pt x="111143" y="294536"/>
                  <a:pt x="112476" y="289488"/>
                </a:cubicBezTo>
                <a:lnTo>
                  <a:pt x="126002" y="239101"/>
                </a:lnTo>
                <a:lnTo>
                  <a:pt x="164292" y="216622"/>
                </a:lnTo>
                <a:lnTo>
                  <a:pt x="164292" y="261199"/>
                </a:lnTo>
                <a:lnTo>
                  <a:pt x="127430" y="298061"/>
                </a:lnTo>
                <a:cubicBezTo>
                  <a:pt x="123049" y="302442"/>
                  <a:pt x="123049" y="309490"/>
                  <a:pt x="127430" y="313777"/>
                </a:cubicBezTo>
                <a:cubicBezTo>
                  <a:pt x="129621" y="315968"/>
                  <a:pt x="132479" y="317015"/>
                  <a:pt x="135336" y="317015"/>
                </a:cubicBezTo>
                <a:cubicBezTo>
                  <a:pt x="138194" y="317015"/>
                  <a:pt x="141051" y="315968"/>
                  <a:pt x="143242" y="313777"/>
                </a:cubicBezTo>
                <a:lnTo>
                  <a:pt x="164292" y="292631"/>
                </a:lnTo>
                <a:lnTo>
                  <a:pt x="164292" y="326159"/>
                </a:lnTo>
                <a:cubicBezTo>
                  <a:pt x="151148" y="331112"/>
                  <a:pt x="142099" y="344733"/>
                  <a:pt x="144194" y="360068"/>
                </a:cubicBezTo>
                <a:cubicBezTo>
                  <a:pt x="146099" y="374261"/>
                  <a:pt x="157529" y="385500"/>
                  <a:pt x="171817" y="387119"/>
                </a:cubicBezTo>
                <a:cubicBezTo>
                  <a:pt x="190867" y="389310"/>
                  <a:pt x="207059" y="374356"/>
                  <a:pt x="207059" y="355782"/>
                </a:cubicBezTo>
                <a:cubicBezTo>
                  <a:pt x="207059" y="342256"/>
                  <a:pt x="198582" y="330731"/>
                  <a:pt x="186581" y="326254"/>
                </a:cubicBezTo>
                <a:lnTo>
                  <a:pt x="186581" y="292727"/>
                </a:lnTo>
                <a:lnTo>
                  <a:pt x="207631" y="313872"/>
                </a:lnTo>
                <a:cubicBezTo>
                  <a:pt x="209822" y="316063"/>
                  <a:pt x="212679" y="317111"/>
                  <a:pt x="215536" y="317111"/>
                </a:cubicBezTo>
                <a:cubicBezTo>
                  <a:pt x="218394" y="317111"/>
                  <a:pt x="221252" y="316063"/>
                  <a:pt x="223442" y="313872"/>
                </a:cubicBezTo>
                <a:cubicBezTo>
                  <a:pt x="227824" y="309490"/>
                  <a:pt x="227824" y="302442"/>
                  <a:pt x="223442" y="298156"/>
                </a:cubicBezTo>
                <a:lnTo>
                  <a:pt x="186581" y="261294"/>
                </a:lnTo>
                <a:lnTo>
                  <a:pt x="186581" y="216717"/>
                </a:lnTo>
                <a:lnTo>
                  <a:pt x="224871" y="239196"/>
                </a:lnTo>
                <a:lnTo>
                  <a:pt x="238397" y="289583"/>
                </a:lnTo>
                <a:cubicBezTo>
                  <a:pt x="239730" y="294536"/>
                  <a:pt x="244207" y="297870"/>
                  <a:pt x="249160" y="297870"/>
                </a:cubicBezTo>
                <a:cubicBezTo>
                  <a:pt x="250112" y="297870"/>
                  <a:pt x="251065" y="297775"/>
                  <a:pt x="252017" y="297489"/>
                </a:cubicBezTo>
                <a:cubicBezTo>
                  <a:pt x="257923" y="295870"/>
                  <a:pt x="261447" y="289774"/>
                  <a:pt x="259923" y="283868"/>
                </a:cubicBezTo>
                <a:lnTo>
                  <a:pt x="252303" y="255293"/>
                </a:lnTo>
                <a:lnTo>
                  <a:pt x="281069" y="272153"/>
                </a:lnTo>
                <a:cubicBezTo>
                  <a:pt x="278878" y="284726"/>
                  <a:pt x="284593" y="297870"/>
                  <a:pt x="296213" y="304728"/>
                </a:cubicBezTo>
                <a:cubicBezTo>
                  <a:pt x="301166" y="307586"/>
                  <a:pt x="306596" y="309110"/>
                  <a:pt x="312120" y="309110"/>
                </a:cubicBezTo>
                <a:cubicBezTo>
                  <a:pt x="314787" y="309110"/>
                  <a:pt x="317454" y="308728"/>
                  <a:pt x="320121" y="308062"/>
                </a:cubicBezTo>
                <a:cubicBezTo>
                  <a:pt x="328313" y="305966"/>
                  <a:pt x="335171" y="300728"/>
                  <a:pt x="339361" y="293488"/>
                </a:cubicBezTo>
                <a:cubicBezTo>
                  <a:pt x="347839" y="278534"/>
                  <a:pt x="342791" y="259103"/>
                  <a:pt x="327836" y="2503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173" name="Google Shape;1173;p53"/>
          <p:cNvGrpSpPr/>
          <p:nvPr/>
        </p:nvGrpSpPr>
        <p:grpSpPr>
          <a:xfrm>
            <a:off x="3079807" y="1693798"/>
            <a:ext cx="295899" cy="257175"/>
            <a:chOff x="4106409" y="2258397"/>
            <a:chExt cx="394532" cy="342900"/>
          </a:xfrm>
        </p:grpSpPr>
        <p:sp>
          <p:nvSpPr>
            <p:cNvPr id="1174" name="Google Shape;1174;p53"/>
            <p:cNvSpPr/>
            <p:nvPr/>
          </p:nvSpPr>
          <p:spPr>
            <a:xfrm>
              <a:off x="4106409" y="2258397"/>
              <a:ext cx="257175" cy="342900"/>
            </a:xfrm>
            <a:custGeom>
              <a:rect b="b" l="l" r="r" t="t"/>
              <a:pathLst>
                <a:path extrusionOk="0" h="342900" w="257175">
                  <a:moveTo>
                    <a:pt x="18288" y="92944"/>
                  </a:moveTo>
                  <a:cubicBezTo>
                    <a:pt x="12002" y="92944"/>
                    <a:pt x="7144" y="97801"/>
                    <a:pt x="7144" y="103993"/>
                  </a:cubicBezTo>
                  <a:lnTo>
                    <a:pt x="7144" y="237819"/>
                  </a:lnTo>
                  <a:cubicBezTo>
                    <a:pt x="7144" y="244010"/>
                    <a:pt x="12097" y="248963"/>
                    <a:pt x="18288" y="248963"/>
                  </a:cubicBezTo>
                  <a:lnTo>
                    <a:pt x="97060" y="248963"/>
                  </a:lnTo>
                  <a:lnTo>
                    <a:pt x="97060" y="92944"/>
                  </a:lnTo>
                  <a:lnTo>
                    <a:pt x="18288" y="92944"/>
                  </a:lnTo>
                  <a:lnTo>
                    <a:pt x="18288" y="92944"/>
                  </a:lnTo>
                  <a:close/>
                  <a:moveTo>
                    <a:pt x="247269" y="8552"/>
                  </a:moveTo>
                  <a:cubicBezTo>
                    <a:pt x="243745" y="6552"/>
                    <a:pt x="239268" y="6742"/>
                    <a:pt x="235934" y="8743"/>
                  </a:cubicBezTo>
                  <a:lnTo>
                    <a:pt x="119348" y="83895"/>
                  </a:lnTo>
                  <a:lnTo>
                    <a:pt x="119348" y="258869"/>
                  </a:lnTo>
                  <a:lnTo>
                    <a:pt x="235648" y="336688"/>
                  </a:lnTo>
                  <a:cubicBezTo>
                    <a:pt x="239459" y="338784"/>
                    <a:pt x="243173" y="339165"/>
                    <a:pt x="247269" y="337165"/>
                  </a:cubicBezTo>
                  <a:cubicBezTo>
                    <a:pt x="250793" y="335164"/>
                    <a:pt x="253079" y="331354"/>
                    <a:pt x="253079" y="327354"/>
                  </a:cubicBezTo>
                  <a:lnTo>
                    <a:pt x="253079" y="18172"/>
                  </a:lnTo>
                  <a:cubicBezTo>
                    <a:pt x="253079" y="14172"/>
                    <a:pt x="250793" y="10362"/>
                    <a:pt x="247269" y="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75" name="Google Shape;1175;p53"/>
            <p:cNvSpPr/>
            <p:nvPr/>
          </p:nvSpPr>
          <p:spPr>
            <a:xfrm>
              <a:off x="4365019" y="2376779"/>
              <a:ext cx="38100" cy="104775"/>
            </a:xfrm>
            <a:custGeom>
              <a:rect b="b" l="l" r="r" t="t"/>
              <a:pathLst>
                <a:path extrusionOk="0" h="104775" w="38100">
                  <a:moveTo>
                    <a:pt x="27521" y="12091"/>
                  </a:moveTo>
                  <a:cubicBezTo>
                    <a:pt x="24092" y="6947"/>
                    <a:pt x="17139" y="5613"/>
                    <a:pt x="12091" y="9042"/>
                  </a:cubicBezTo>
                  <a:cubicBezTo>
                    <a:pt x="6947" y="12471"/>
                    <a:pt x="5613" y="19425"/>
                    <a:pt x="9043" y="24473"/>
                  </a:cubicBezTo>
                  <a:cubicBezTo>
                    <a:pt x="20568" y="41713"/>
                    <a:pt x="20568" y="64097"/>
                    <a:pt x="9043" y="81433"/>
                  </a:cubicBezTo>
                  <a:cubicBezTo>
                    <a:pt x="5613" y="86576"/>
                    <a:pt x="7042" y="93434"/>
                    <a:pt x="12091" y="96863"/>
                  </a:cubicBezTo>
                  <a:cubicBezTo>
                    <a:pt x="17139" y="100292"/>
                    <a:pt x="24092" y="98958"/>
                    <a:pt x="27521" y="93815"/>
                  </a:cubicBezTo>
                  <a:cubicBezTo>
                    <a:pt x="44094" y="68955"/>
                    <a:pt x="44094" y="36855"/>
                    <a:pt x="27521" y="120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76" name="Google Shape;1176;p53"/>
            <p:cNvSpPr/>
            <p:nvPr/>
          </p:nvSpPr>
          <p:spPr>
            <a:xfrm>
              <a:off x="4434266" y="2319820"/>
              <a:ext cx="66675" cy="219075"/>
            </a:xfrm>
            <a:custGeom>
              <a:rect b="b" l="l" r="r" t="t"/>
              <a:pathLst>
                <a:path extrusionOk="0" h="219075" w="66675">
                  <a:moveTo>
                    <a:pt x="32474" y="19615"/>
                  </a:moveTo>
                  <a:lnTo>
                    <a:pt x="27521" y="12091"/>
                  </a:lnTo>
                  <a:cubicBezTo>
                    <a:pt x="24092" y="6947"/>
                    <a:pt x="17234" y="5613"/>
                    <a:pt x="12090" y="9042"/>
                  </a:cubicBezTo>
                  <a:cubicBezTo>
                    <a:pt x="6947" y="12471"/>
                    <a:pt x="5614" y="19329"/>
                    <a:pt x="9042" y="24473"/>
                  </a:cubicBezTo>
                  <a:lnTo>
                    <a:pt x="13996" y="31998"/>
                  </a:lnTo>
                  <a:cubicBezTo>
                    <a:pt x="45523" y="79337"/>
                    <a:pt x="45523" y="140487"/>
                    <a:pt x="13996" y="187827"/>
                  </a:cubicBezTo>
                  <a:lnTo>
                    <a:pt x="9042" y="195256"/>
                  </a:lnTo>
                  <a:cubicBezTo>
                    <a:pt x="5614" y="200400"/>
                    <a:pt x="7042" y="207258"/>
                    <a:pt x="12090" y="210687"/>
                  </a:cubicBezTo>
                  <a:cubicBezTo>
                    <a:pt x="17329" y="214116"/>
                    <a:pt x="24187" y="212687"/>
                    <a:pt x="27521" y="207639"/>
                  </a:cubicBezTo>
                  <a:lnTo>
                    <a:pt x="32474" y="200209"/>
                  </a:lnTo>
                  <a:cubicBezTo>
                    <a:pt x="69050" y="145345"/>
                    <a:pt x="69050" y="74479"/>
                    <a:pt x="32474" y="196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77" name="Google Shape;1177;p53"/>
            <p:cNvSpPr/>
            <p:nvPr/>
          </p:nvSpPr>
          <p:spPr>
            <a:xfrm>
              <a:off x="4397214" y="2344489"/>
              <a:ext cx="57150" cy="161925"/>
            </a:xfrm>
            <a:custGeom>
              <a:rect b="b" l="l" r="r" t="t"/>
              <a:pathLst>
                <a:path extrusionOk="0" h="161925" w="57150">
                  <a:moveTo>
                    <a:pt x="32474" y="19615"/>
                  </a:moveTo>
                  <a:lnTo>
                    <a:pt x="27521" y="12091"/>
                  </a:lnTo>
                  <a:cubicBezTo>
                    <a:pt x="24092" y="6947"/>
                    <a:pt x="17234" y="5613"/>
                    <a:pt x="12090" y="9042"/>
                  </a:cubicBezTo>
                  <a:cubicBezTo>
                    <a:pt x="6947" y="12471"/>
                    <a:pt x="5613" y="19329"/>
                    <a:pt x="9043" y="24473"/>
                  </a:cubicBezTo>
                  <a:lnTo>
                    <a:pt x="13995" y="31998"/>
                  </a:lnTo>
                  <a:cubicBezTo>
                    <a:pt x="35522" y="64287"/>
                    <a:pt x="35522" y="106007"/>
                    <a:pt x="13995" y="138392"/>
                  </a:cubicBezTo>
                  <a:lnTo>
                    <a:pt x="9043" y="145917"/>
                  </a:lnTo>
                  <a:cubicBezTo>
                    <a:pt x="5613" y="151060"/>
                    <a:pt x="7042" y="157918"/>
                    <a:pt x="12090" y="161347"/>
                  </a:cubicBezTo>
                  <a:cubicBezTo>
                    <a:pt x="17329" y="164776"/>
                    <a:pt x="24187" y="163347"/>
                    <a:pt x="27521" y="158299"/>
                  </a:cubicBezTo>
                  <a:lnTo>
                    <a:pt x="32474" y="150774"/>
                  </a:lnTo>
                  <a:cubicBezTo>
                    <a:pt x="58953" y="110960"/>
                    <a:pt x="58953" y="59525"/>
                    <a:pt x="32474" y="196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78" name="Google Shape;1178;p53"/>
          <p:cNvGrpSpPr/>
          <p:nvPr/>
        </p:nvGrpSpPr>
        <p:grpSpPr>
          <a:xfrm>
            <a:off x="2076753" y="2175200"/>
            <a:ext cx="292965" cy="290750"/>
            <a:chOff x="2769004" y="2900267"/>
            <a:chExt cx="390620" cy="387667"/>
          </a:xfrm>
        </p:grpSpPr>
        <p:sp>
          <p:nvSpPr>
            <p:cNvPr id="1179" name="Google Shape;1179;p53"/>
            <p:cNvSpPr/>
            <p:nvPr/>
          </p:nvSpPr>
          <p:spPr>
            <a:xfrm>
              <a:off x="2769004" y="2900267"/>
              <a:ext cx="276225" cy="95250"/>
            </a:xfrm>
            <a:custGeom>
              <a:rect b="b" l="l" r="r" t="t"/>
              <a:pathLst>
                <a:path extrusionOk="0" h="95250" w="276225">
                  <a:moveTo>
                    <a:pt x="275368" y="7144"/>
                  </a:moveTo>
                  <a:lnTo>
                    <a:pt x="18288" y="7144"/>
                  </a:lnTo>
                  <a:cubicBezTo>
                    <a:pt x="12097" y="7144"/>
                    <a:pt x="7144" y="12097"/>
                    <a:pt x="7144" y="18288"/>
                  </a:cubicBezTo>
                  <a:lnTo>
                    <a:pt x="7144" y="96298"/>
                  </a:lnTo>
                  <a:lnTo>
                    <a:pt x="275368" y="96298"/>
                  </a:lnTo>
                  <a:lnTo>
                    <a:pt x="275368" y="7144"/>
                  </a:lnTo>
                  <a:close/>
                  <a:moveTo>
                    <a:pt x="63627" y="63151"/>
                  </a:moveTo>
                  <a:cubicBezTo>
                    <a:pt x="57436" y="63151"/>
                    <a:pt x="52483" y="58198"/>
                    <a:pt x="52483" y="52006"/>
                  </a:cubicBezTo>
                  <a:cubicBezTo>
                    <a:pt x="52483" y="45815"/>
                    <a:pt x="57436" y="40862"/>
                    <a:pt x="63627" y="40862"/>
                  </a:cubicBezTo>
                  <a:cubicBezTo>
                    <a:pt x="69818" y="40862"/>
                    <a:pt x="74771" y="45815"/>
                    <a:pt x="74771" y="52006"/>
                  </a:cubicBezTo>
                  <a:cubicBezTo>
                    <a:pt x="74771" y="58198"/>
                    <a:pt x="69818" y="63151"/>
                    <a:pt x="63627" y="63151"/>
                  </a:cubicBezTo>
                  <a:close/>
                  <a:moveTo>
                    <a:pt x="108204" y="63151"/>
                  </a:moveTo>
                  <a:cubicBezTo>
                    <a:pt x="102013" y="63151"/>
                    <a:pt x="97060" y="58198"/>
                    <a:pt x="97060" y="52006"/>
                  </a:cubicBezTo>
                  <a:cubicBezTo>
                    <a:pt x="97060" y="45815"/>
                    <a:pt x="102013" y="40862"/>
                    <a:pt x="108204" y="40862"/>
                  </a:cubicBezTo>
                  <a:cubicBezTo>
                    <a:pt x="114395" y="40862"/>
                    <a:pt x="119348" y="45815"/>
                    <a:pt x="119348" y="52006"/>
                  </a:cubicBezTo>
                  <a:cubicBezTo>
                    <a:pt x="119348" y="58198"/>
                    <a:pt x="114395" y="63151"/>
                    <a:pt x="108204" y="63151"/>
                  </a:cubicBezTo>
                  <a:close/>
                  <a:moveTo>
                    <a:pt x="152781" y="63151"/>
                  </a:moveTo>
                  <a:cubicBezTo>
                    <a:pt x="146590" y="63151"/>
                    <a:pt x="141637" y="58198"/>
                    <a:pt x="141637" y="52006"/>
                  </a:cubicBezTo>
                  <a:cubicBezTo>
                    <a:pt x="141637" y="45815"/>
                    <a:pt x="146590" y="40862"/>
                    <a:pt x="152781" y="40862"/>
                  </a:cubicBezTo>
                  <a:cubicBezTo>
                    <a:pt x="158972" y="40862"/>
                    <a:pt x="163925" y="45815"/>
                    <a:pt x="163925" y="52006"/>
                  </a:cubicBezTo>
                  <a:cubicBezTo>
                    <a:pt x="163925" y="58198"/>
                    <a:pt x="158972" y="63151"/>
                    <a:pt x="152781" y="631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0" name="Google Shape;1180;p53"/>
            <p:cNvSpPr/>
            <p:nvPr/>
          </p:nvSpPr>
          <p:spPr>
            <a:xfrm>
              <a:off x="3059516" y="2900267"/>
              <a:ext cx="95250" cy="95250"/>
            </a:xfrm>
            <a:custGeom>
              <a:rect b="b" l="l" r="r" t="t"/>
              <a:pathLst>
                <a:path extrusionOk="0" h="95250" w="95250">
                  <a:moveTo>
                    <a:pt x="85916" y="7144"/>
                  </a:moveTo>
                  <a:lnTo>
                    <a:pt x="7144" y="7144"/>
                  </a:lnTo>
                  <a:lnTo>
                    <a:pt x="7144" y="96298"/>
                  </a:lnTo>
                  <a:lnTo>
                    <a:pt x="97060" y="96298"/>
                  </a:lnTo>
                  <a:lnTo>
                    <a:pt x="97060" y="18288"/>
                  </a:lnTo>
                  <a:cubicBezTo>
                    <a:pt x="97060" y="12192"/>
                    <a:pt x="92107" y="7144"/>
                    <a:pt x="8591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1" name="Google Shape;1181;p53"/>
            <p:cNvSpPr/>
            <p:nvPr/>
          </p:nvSpPr>
          <p:spPr>
            <a:xfrm>
              <a:off x="2948074" y="3113055"/>
              <a:ext cx="57150" cy="76200"/>
            </a:xfrm>
            <a:custGeom>
              <a:rect b="b" l="l" r="r" t="t"/>
              <a:pathLst>
                <a:path extrusionOk="0" h="76200" w="57150">
                  <a:moveTo>
                    <a:pt x="29432" y="74009"/>
                  </a:moveTo>
                  <a:cubicBezTo>
                    <a:pt x="31337" y="74009"/>
                    <a:pt x="33052" y="73342"/>
                    <a:pt x="34862" y="72866"/>
                  </a:cubicBezTo>
                  <a:lnTo>
                    <a:pt x="32671" y="70675"/>
                  </a:lnTo>
                  <a:cubicBezTo>
                    <a:pt x="28289" y="66294"/>
                    <a:pt x="28289" y="59246"/>
                    <a:pt x="32671" y="54959"/>
                  </a:cubicBezTo>
                  <a:cubicBezTo>
                    <a:pt x="37052" y="50578"/>
                    <a:pt x="44101" y="50578"/>
                    <a:pt x="48387" y="54959"/>
                  </a:cubicBezTo>
                  <a:lnTo>
                    <a:pt x="50578" y="57150"/>
                  </a:lnTo>
                  <a:cubicBezTo>
                    <a:pt x="51054" y="55340"/>
                    <a:pt x="51721" y="53626"/>
                    <a:pt x="51721" y="51721"/>
                  </a:cubicBezTo>
                  <a:lnTo>
                    <a:pt x="51721" y="29432"/>
                  </a:lnTo>
                  <a:cubicBezTo>
                    <a:pt x="51721" y="17145"/>
                    <a:pt x="41720" y="7144"/>
                    <a:pt x="29432" y="7144"/>
                  </a:cubicBezTo>
                  <a:cubicBezTo>
                    <a:pt x="17145" y="7144"/>
                    <a:pt x="7144" y="17145"/>
                    <a:pt x="7144" y="29432"/>
                  </a:cubicBezTo>
                  <a:lnTo>
                    <a:pt x="7144" y="51721"/>
                  </a:lnTo>
                  <a:cubicBezTo>
                    <a:pt x="7144" y="64008"/>
                    <a:pt x="17145" y="74009"/>
                    <a:pt x="29432"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2" name="Google Shape;1182;p53"/>
            <p:cNvSpPr/>
            <p:nvPr/>
          </p:nvSpPr>
          <p:spPr>
            <a:xfrm>
              <a:off x="2769099" y="3011709"/>
              <a:ext cx="390525" cy="276225"/>
            </a:xfrm>
            <a:custGeom>
              <a:rect b="b" l="l" r="r" t="t"/>
              <a:pathLst>
                <a:path extrusionOk="0" h="276225" w="3905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75272" y="97060"/>
                  </a:moveTo>
                  <a:cubicBezTo>
                    <a:pt x="275272" y="90488"/>
                    <a:pt x="280988" y="85249"/>
                    <a:pt x="287655" y="86011"/>
                  </a:cubicBezTo>
                  <a:cubicBezTo>
                    <a:pt x="293370" y="86677"/>
                    <a:pt x="297561" y="91630"/>
                    <a:pt x="297561" y="97346"/>
                  </a:cubicBezTo>
                  <a:lnTo>
                    <a:pt x="297561" y="175070"/>
                  </a:lnTo>
                  <a:lnTo>
                    <a:pt x="330708" y="175070"/>
                  </a:lnTo>
                  <a:cubicBezTo>
                    <a:pt x="336423" y="175070"/>
                    <a:pt x="341471" y="179260"/>
                    <a:pt x="342043" y="184975"/>
                  </a:cubicBezTo>
                  <a:cubicBezTo>
                    <a:pt x="342805" y="191738"/>
                    <a:pt x="337566" y="197358"/>
                    <a:pt x="330994" y="197358"/>
                  </a:cubicBezTo>
                  <a:lnTo>
                    <a:pt x="286417" y="197358"/>
                  </a:lnTo>
                  <a:cubicBezTo>
                    <a:pt x="280225" y="197358"/>
                    <a:pt x="275272" y="192405"/>
                    <a:pt x="275272" y="186214"/>
                  </a:cubicBezTo>
                  <a:lnTo>
                    <a:pt x="275272" y="97060"/>
                  </a:lnTo>
                  <a:close/>
                  <a:moveTo>
                    <a:pt x="163830" y="130778"/>
                  </a:moveTo>
                  <a:cubicBezTo>
                    <a:pt x="163830" y="106204"/>
                    <a:pt x="183832" y="86201"/>
                    <a:pt x="208407" y="86201"/>
                  </a:cubicBezTo>
                  <a:cubicBezTo>
                    <a:pt x="232981" y="86201"/>
                    <a:pt x="252984" y="106204"/>
                    <a:pt x="252984" y="130778"/>
                  </a:cubicBezTo>
                  <a:lnTo>
                    <a:pt x="252984" y="153067"/>
                  </a:lnTo>
                  <a:cubicBezTo>
                    <a:pt x="252984" y="161354"/>
                    <a:pt x="250603" y="168973"/>
                    <a:pt x="246697" y="175546"/>
                  </a:cubicBezTo>
                  <a:lnTo>
                    <a:pt x="249746" y="178594"/>
                  </a:lnTo>
                  <a:cubicBezTo>
                    <a:pt x="254127" y="182975"/>
                    <a:pt x="254127" y="190024"/>
                    <a:pt x="249746" y="194310"/>
                  </a:cubicBezTo>
                  <a:cubicBezTo>
                    <a:pt x="245364" y="198692"/>
                    <a:pt x="238315" y="198692"/>
                    <a:pt x="234029" y="194310"/>
                  </a:cubicBezTo>
                  <a:lnTo>
                    <a:pt x="230981" y="191262"/>
                  </a:lnTo>
                  <a:cubicBezTo>
                    <a:pt x="224314" y="195167"/>
                    <a:pt x="216694" y="197548"/>
                    <a:pt x="208502" y="197548"/>
                  </a:cubicBezTo>
                  <a:cubicBezTo>
                    <a:pt x="183928" y="197548"/>
                    <a:pt x="163925" y="177546"/>
                    <a:pt x="163925" y="152971"/>
                  </a:cubicBezTo>
                  <a:lnTo>
                    <a:pt x="163925" y="130778"/>
                  </a:lnTo>
                  <a:close/>
                  <a:moveTo>
                    <a:pt x="108109" y="152781"/>
                  </a:moveTo>
                  <a:cubicBezTo>
                    <a:pt x="89059" y="152781"/>
                    <a:pt x="73723" y="136779"/>
                    <a:pt x="74771" y="117538"/>
                  </a:cubicBezTo>
                  <a:cubicBezTo>
                    <a:pt x="75724" y="100108"/>
                    <a:pt x="91249" y="85916"/>
                    <a:pt x="108680" y="85916"/>
                  </a:cubicBezTo>
                  <a:lnTo>
                    <a:pt x="130111" y="85916"/>
                  </a:lnTo>
                  <a:cubicBezTo>
                    <a:pt x="135826" y="85916"/>
                    <a:pt x="140875" y="90106"/>
                    <a:pt x="141446" y="95821"/>
                  </a:cubicBezTo>
                  <a:cubicBezTo>
                    <a:pt x="142208" y="102584"/>
                    <a:pt x="136969" y="108204"/>
                    <a:pt x="130397" y="108204"/>
                  </a:cubicBezTo>
                  <a:lnTo>
                    <a:pt x="108394" y="108204"/>
                  </a:lnTo>
                  <a:cubicBezTo>
                    <a:pt x="102679" y="108204"/>
                    <a:pt x="97631" y="112395"/>
                    <a:pt x="97060" y="118110"/>
                  </a:cubicBezTo>
                  <a:cubicBezTo>
                    <a:pt x="96298" y="124873"/>
                    <a:pt x="101536" y="130492"/>
                    <a:pt x="108109" y="130492"/>
                  </a:cubicBezTo>
                  <a:cubicBezTo>
                    <a:pt x="127159" y="130492"/>
                    <a:pt x="142494" y="146495"/>
                    <a:pt x="141446" y="165735"/>
                  </a:cubicBezTo>
                  <a:cubicBezTo>
                    <a:pt x="140494" y="183166"/>
                    <a:pt x="124968" y="197358"/>
                    <a:pt x="107537" y="197358"/>
                  </a:cubicBezTo>
                  <a:lnTo>
                    <a:pt x="86106" y="197358"/>
                  </a:lnTo>
                  <a:cubicBezTo>
                    <a:pt x="80391" y="197358"/>
                    <a:pt x="75343" y="193167"/>
                    <a:pt x="74771" y="187452"/>
                  </a:cubicBezTo>
                  <a:cubicBezTo>
                    <a:pt x="74009" y="180689"/>
                    <a:pt x="79248" y="175070"/>
                    <a:pt x="85820" y="175070"/>
                  </a:cubicBezTo>
                  <a:lnTo>
                    <a:pt x="107823" y="175070"/>
                  </a:lnTo>
                  <a:cubicBezTo>
                    <a:pt x="113538" y="175070"/>
                    <a:pt x="118586" y="170879"/>
                    <a:pt x="119158" y="165163"/>
                  </a:cubicBezTo>
                  <a:cubicBezTo>
                    <a:pt x="120015" y="158496"/>
                    <a:pt x="114681" y="152781"/>
                    <a:pt x="108109" y="15278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83" name="Google Shape;1183;p53"/>
          <p:cNvGrpSpPr/>
          <p:nvPr/>
        </p:nvGrpSpPr>
        <p:grpSpPr>
          <a:xfrm>
            <a:off x="5114490" y="1189388"/>
            <a:ext cx="257817" cy="263266"/>
            <a:chOff x="6819320" y="1585851"/>
            <a:chExt cx="343755" cy="351021"/>
          </a:xfrm>
        </p:grpSpPr>
        <p:sp>
          <p:nvSpPr>
            <p:cNvPr id="1184" name="Google Shape;1184;p53"/>
            <p:cNvSpPr/>
            <p:nvPr/>
          </p:nvSpPr>
          <p:spPr>
            <a:xfrm>
              <a:off x="7110308" y="1676971"/>
              <a:ext cx="47625" cy="66675"/>
            </a:xfrm>
            <a:custGeom>
              <a:rect b="b" l="l" r="r" t="t"/>
              <a:pathLst>
                <a:path extrusionOk="0" h="66675" w="47625">
                  <a:moveTo>
                    <a:pt x="7144" y="7144"/>
                  </a:moveTo>
                  <a:lnTo>
                    <a:pt x="7144" y="65437"/>
                  </a:lnTo>
                  <a:lnTo>
                    <a:pt x="41815" y="336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5" name="Google Shape;1185;p53"/>
            <p:cNvSpPr/>
            <p:nvPr/>
          </p:nvSpPr>
          <p:spPr>
            <a:xfrm>
              <a:off x="6884852" y="1630108"/>
              <a:ext cx="219075" cy="180975"/>
            </a:xfrm>
            <a:custGeom>
              <a:rect b="b" l="l" r="r" t="t"/>
              <a:pathLst>
                <a:path extrusionOk="0" h="180975" w="219075">
                  <a:moveTo>
                    <a:pt x="89821" y="159163"/>
                  </a:moveTo>
                  <a:cubicBezTo>
                    <a:pt x="101346" y="148876"/>
                    <a:pt x="118491" y="148876"/>
                    <a:pt x="130016" y="159163"/>
                  </a:cubicBezTo>
                  <a:lnTo>
                    <a:pt x="156115" y="182594"/>
                  </a:lnTo>
                  <a:cubicBezTo>
                    <a:pt x="164402" y="174974"/>
                    <a:pt x="208979" y="134969"/>
                    <a:pt x="212503" y="131064"/>
                  </a:cubicBezTo>
                  <a:cubicBezTo>
                    <a:pt x="212503" y="93154"/>
                    <a:pt x="212407" y="55150"/>
                    <a:pt x="212407" y="17240"/>
                  </a:cubicBezTo>
                  <a:cubicBezTo>
                    <a:pt x="212407" y="11716"/>
                    <a:pt x="207931" y="7144"/>
                    <a:pt x="202311" y="7144"/>
                  </a:cubicBezTo>
                  <a:lnTo>
                    <a:pt x="17240" y="7144"/>
                  </a:lnTo>
                  <a:cubicBezTo>
                    <a:pt x="11716" y="7144"/>
                    <a:pt x="7144" y="11621"/>
                    <a:pt x="7144" y="17240"/>
                  </a:cubicBezTo>
                  <a:lnTo>
                    <a:pt x="7144" y="130207"/>
                  </a:lnTo>
                  <a:lnTo>
                    <a:pt x="63818" y="182023"/>
                  </a:lnTo>
                  <a:lnTo>
                    <a:pt x="89821" y="159163"/>
                  </a:lnTo>
                  <a:close/>
                  <a:moveTo>
                    <a:pt x="90773" y="52864"/>
                  </a:moveTo>
                  <a:lnTo>
                    <a:pt x="168307" y="52864"/>
                  </a:lnTo>
                  <a:cubicBezTo>
                    <a:pt x="173450" y="52864"/>
                    <a:pt x="178022" y="56674"/>
                    <a:pt x="178594" y="61817"/>
                  </a:cubicBezTo>
                  <a:cubicBezTo>
                    <a:pt x="179261" y="67913"/>
                    <a:pt x="174498" y="73057"/>
                    <a:pt x="168593" y="73057"/>
                  </a:cubicBezTo>
                  <a:lnTo>
                    <a:pt x="91059" y="73057"/>
                  </a:lnTo>
                  <a:cubicBezTo>
                    <a:pt x="85915" y="73057"/>
                    <a:pt x="81343" y="69247"/>
                    <a:pt x="80772" y="64103"/>
                  </a:cubicBezTo>
                  <a:cubicBezTo>
                    <a:pt x="80105" y="57912"/>
                    <a:pt x="84867" y="52864"/>
                    <a:pt x="90773" y="52864"/>
                  </a:cubicBezTo>
                  <a:close/>
                  <a:moveTo>
                    <a:pt x="90773" y="93059"/>
                  </a:moveTo>
                  <a:lnTo>
                    <a:pt x="168307" y="93059"/>
                  </a:lnTo>
                  <a:cubicBezTo>
                    <a:pt x="173450" y="93059"/>
                    <a:pt x="178022" y="96869"/>
                    <a:pt x="178594" y="102013"/>
                  </a:cubicBezTo>
                  <a:cubicBezTo>
                    <a:pt x="179261" y="108109"/>
                    <a:pt x="174498" y="113252"/>
                    <a:pt x="168593" y="113252"/>
                  </a:cubicBezTo>
                  <a:lnTo>
                    <a:pt x="91059" y="113252"/>
                  </a:lnTo>
                  <a:cubicBezTo>
                    <a:pt x="85915" y="113252"/>
                    <a:pt x="81343" y="109442"/>
                    <a:pt x="80772" y="104299"/>
                  </a:cubicBezTo>
                  <a:cubicBezTo>
                    <a:pt x="80105" y="98203"/>
                    <a:pt x="84867" y="93059"/>
                    <a:pt x="90773" y="93059"/>
                  </a:cubicBezTo>
                  <a:close/>
                  <a:moveTo>
                    <a:pt x="50578" y="113062"/>
                  </a:moveTo>
                  <a:cubicBezTo>
                    <a:pt x="45053" y="113062"/>
                    <a:pt x="40481" y="108585"/>
                    <a:pt x="40481" y="102965"/>
                  </a:cubicBezTo>
                  <a:cubicBezTo>
                    <a:pt x="40481" y="97441"/>
                    <a:pt x="44958" y="92869"/>
                    <a:pt x="50578" y="92869"/>
                  </a:cubicBezTo>
                  <a:cubicBezTo>
                    <a:pt x="56102" y="92869"/>
                    <a:pt x="60674" y="97346"/>
                    <a:pt x="60674" y="102965"/>
                  </a:cubicBezTo>
                  <a:cubicBezTo>
                    <a:pt x="60579" y="108585"/>
                    <a:pt x="56102" y="113062"/>
                    <a:pt x="50578" y="113062"/>
                  </a:cubicBezTo>
                  <a:close/>
                  <a:moveTo>
                    <a:pt x="50578" y="72866"/>
                  </a:moveTo>
                  <a:cubicBezTo>
                    <a:pt x="45053" y="72866"/>
                    <a:pt x="40481" y="68390"/>
                    <a:pt x="40481" y="62770"/>
                  </a:cubicBezTo>
                  <a:cubicBezTo>
                    <a:pt x="40481" y="57245"/>
                    <a:pt x="44958" y="52673"/>
                    <a:pt x="50578" y="52673"/>
                  </a:cubicBezTo>
                  <a:cubicBezTo>
                    <a:pt x="56102" y="52673"/>
                    <a:pt x="60674" y="57150"/>
                    <a:pt x="60674" y="62770"/>
                  </a:cubicBezTo>
                  <a:cubicBezTo>
                    <a:pt x="60579" y="68294"/>
                    <a:pt x="56102" y="72866"/>
                    <a:pt x="50578" y="7286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6" name="Google Shape;1186;p53"/>
            <p:cNvSpPr/>
            <p:nvPr/>
          </p:nvSpPr>
          <p:spPr>
            <a:xfrm>
              <a:off x="6952098" y="1585851"/>
              <a:ext cx="76200" cy="38100"/>
            </a:xfrm>
            <a:custGeom>
              <a:rect b="b" l="l" r="r" t="t"/>
              <a:pathLst>
                <a:path extrusionOk="0" h="38100" w="76200">
                  <a:moveTo>
                    <a:pt x="48577" y="9300"/>
                  </a:moveTo>
                  <a:cubicBezTo>
                    <a:pt x="45053" y="6538"/>
                    <a:pt x="40005" y="6347"/>
                    <a:pt x="36195" y="9205"/>
                  </a:cubicBezTo>
                  <a:lnTo>
                    <a:pt x="7144" y="31398"/>
                  </a:lnTo>
                  <a:lnTo>
                    <a:pt x="77343" y="31398"/>
                  </a:lnTo>
                  <a:lnTo>
                    <a:pt x="48577" y="93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7" name="Google Shape;1187;p53"/>
            <p:cNvSpPr/>
            <p:nvPr/>
          </p:nvSpPr>
          <p:spPr>
            <a:xfrm>
              <a:off x="6831607" y="1793997"/>
              <a:ext cx="323850" cy="142875"/>
            </a:xfrm>
            <a:custGeom>
              <a:rect b="b" l="l" r="r" t="t"/>
              <a:pathLst>
                <a:path extrusionOk="0" h="142875" w="323850">
                  <a:moveTo>
                    <a:pt x="156020" y="9751"/>
                  </a:moveTo>
                  <a:lnTo>
                    <a:pt x="7144" y="141768"/>
                  </a:lnTo>
                  <a:lnTo>
                    <a:pt x="316802" y="141768"/>
                  </a:lnTo>
                  <a:lnTo>
                    <a:pt x="169545" y="9751"/>
                  </a:lnTo>
                  <a:cubicBezTo>
                    <a:pt x="165735" y="6227"/>
                    <a:pt x="159925" y="6322"/>
                    <a:pt x="156020" y="97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8" name="Google Shape;1188;p53"/>
            <p:cNvSpPr/>
            <p:nvPr/>
          </p:nvSpPr>
          <p:spPr>
            <a:xfrm>
              <a:off x="6830464" y="1676876"/>
              <a:ext cx="47625" cy="66675"/>
            </a:xfrm>
            <a:custGeom>
              <a:rect b="b" l="l" r="r" t="t"/>
              <a:pathLst>
                <a:path extrusionOk="0" h="66675" w="47625">
                  <a:moveTo>
                    <a:pt x="41624" y="7144"/>
                  </a:moveTo>
                  <a:lnTo>
                    <a:pt x="7144" y="33433"/>
                  </a:lnTo>
                  <a:lnTo>
                    <a:pt x="41624" y="6486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89" name="Google Shape;1189;p53"/>
            <p:cNvSpPr/>
            <p:nvPr/>
          </p:nvSpPr>
          <p:spPr>
            <a:xfrm>
              <a:off x="6819320" y="1720595"/>
              <a:ext cx="114300" cy="200025"/>
            </a:xfrm>
            <a:custGeom>
              <a:rect b="b" l="l" r="r" t="t"/>
              <a:pathLst>
                <a:path extrusionOk="0" h="200025" w="114300">
                  <a:moveTo>
                    <a:pt x="7144" y="7144"/>
                  </a:moveTo>
                  <a:lnTo>
                    <a:pt x="7144" y="199168"/>
                  </a:lnTo>
                  <a:lnTo>
                    <a:pt x="113729" y="1046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0" name="Google Shape;1190;p53"/>
            <p:cNvSpPr/>
            <p:nvPr/>
          </p:nvSpPr>
          <p:spPr>
            <a:xfrm>
              <a:off x="7048776" y="1721262"/>
              <a:ext cx="114300" cy="200025"/>
            </a:xfrm>
            <a:custGeom>
              <a:rect b="b" l="l" r="r" t="t"/>
              <a:pathLst>
                <a:path extrusionOk="0" h="200025" w="114300">
                  <a:moveTo>
                    <a:pt x="7144" y="104585"/>
                  </a:moveTo>
                  <a:lnTo>
                    <a:pt x="113634" y="200025"/>
                  </a:lnTo>
                  <a:lnTo>
                    <a:pt x="11363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191" name="Google Shape;1191;p53"/>
          <p:cNvGrpSpPr/>
          <p:nvPr/>
        </p:nvGrpSpPr>
        <p:grpSpPr>
          <a:xfrm>
            <a:off x="1069199" y="3192915"/>
            <a:ext cx="292894" cy="256015"/>
            <a:chOff x="1425598" y="4257220"/>
            <a:chExt cx="390525" cy="341354"/>
          </a:xfrm>
        </p:grpSpPr>
        <p:sp>
          <p:nvSpPr>
            <p:cNvPr id="1192" name="Google Shape;1192;p53"/>
            <p:cNvSpPr/>
            <p:nvPr/>
          </p:nvSpPr>
          <p:spPr>
            <a:xfrm>
              <a:off x="1604572" y="4257220"/>
              <a:ext cx="28575" cy="76200"/>
            </a:xfrm>
            <a:custGeom>
              <a:rect b="b" l="l" r="r" t="t"/>
              <a:pathLst>
                <a:path extrusionOk="0" h="76200" w="28575">
                  <a:moveTo>
                    <a:pt x="29432" y="63320"/>
                  </a:moveTo>
                  <a:lnTo>
                    <a:pt x="29432" y="18552"/>
                  </a:lnTo>
                  <a:cubicBezTo>
                    <a:pt x="29432" y="12837"/>
                    <a:pt x="25241" y="7789"/>
                    <a:pt x="19526" y="7218"/>
                  </a:cubicBezTo>
                  <a:cubicBezTo>
                    <a:pt x="12764" y="6456"/>
                    <a:pt x="7144" y="11694"/>
                    <a:pt x="7144" y="18267"/>
                  </a:cubicBezTo>
                  <a:lnTo>
                    <a:pt x="7144" y="63606"/>
                  </a:lnTo>
                  <a:cubicBezTo>
                    <a:pt x="7144" y="70178"/>
                    <a:pt x="12859" y="75417"/>
                    <a:pt x="19526" y="74655"/>
                  </a:cubicBezTo>
                  <a:cubicBezTo>
                    <a:pt x="25241" y="74083"/>
                    <a:pt x="29432" y="69035"/>
                    <a:pt x="29432" y="6332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3" name="Google Shape;1193;p53"/>
            <p:cNvSpPr/>
            <p:nvPr/>
          </p:nvSpPr>
          <p:spPr>
            <a:xfrm>
              <a:off x="1544933" y="4292141"/>
              <a:ext cx="38100" cy="57150"/>
            </a:xfrm>
            <a:custGeom>
              <a:rect b="b" l="l" r="r" t="t"/>
              <a:pathLst>
                <a:path extrusionOk="0" h="57150" w="38100">
                  <a:moveTo>
                    <a:pt x="16587" y="43162"/>
                  </a:moveTo>
                  <a:cubicBezTo>
                    <a:pt x="18397" y="47448"/>
                    <a:pt x="22492" y="50020"/>
                    <a:pt x="26874" y="50020"/>
                  </a:cubicBezTo>
                  <a:cubicBezTo>
                    <a:pt x="28303" y="50020"/>
                    <a:pt x="29731" y="49734"/>
                    <a:pt x="31160" y="49163"/>
                  </a:cubicBezTo>
                  <a:cubicBezTo>
                    <a:pt x="36875" y="46781"/>
                    <a:pt x="39542" y="40304"/>
                    <a:pt x="37161" y="34589"/>
                  </a:cubicBezTo>
                  <a:lnTo>
                    <a:pt x="28588" y="14015"/>
                  </a:lnTo>
                  <a:cubicBezTo>
                    <a:pt x="26207" y="8300"/>
                    <a:pt x="19730" y="5633"/>
                    <a:pt x="14015" y="8014"/>
                  </a:cubicBezTo>
                  <a:cubicBezTo>
                    <a:pt x="8300" y="10396"/>
                    <a:pt x="5633" y="16873"/>
                    <a:pt x="8014" y="22588"/>
                  </a:cubicBezTo>
                  <a:lnTo>
                    <a:pt x="16587" y="431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4" name="Google Shape;1194;p53"/>
            <p:cNvSpPr/>
            <p:nvPr/>
          </p:nvSpPr>
          <p:spPr>
            <a:xfrm>
              <a:off x="1655899" y="4292155"/>
              <a:ext cx="38100" cy="57150"/>
            </a:xfrm>
            <a:custGeom>
              <a:rect b="b" l="l" r="r" t="t"/>
              <a:pathLst>
                <a:path extrusionOk="0" h="57150" w="38100">
                  <a:moveTo>
                    <a:pt x="14015" y="49149"/>
                  </a:moveTo>
                  <a:cubicBezTo>
                    <a:pt x="15444" y="49721"/>
                    <a:pt x="16873" y="50007"/>
                    <a:pt x="18301" y="50007"/>
                  </a:cubicBezTo>
                  <a:cubicBezTo>
                    <a:pt x="22683" y="50007"/>
                    <a:pt x="26779" y="47435"/>
                    <a:pt x="28588" y="43149"/>
                  </a:cubicBezTo>
                  <a:lnTo>
                    <a:pt x="37161" y="22575"/>
                  </a:lnTo>
                  <a:cubicBezTo>
                    <a:pt x="39542" y="16860"/>
                    <a:pt x="36780" y="10383"/>
                    <a:pt x="31160" y="8001"/>
                  </a:cubicBezTo>
                  <a:cubicBezTo>
                    <a:pt x="25445" y="5620"/>
                    <a:pt x="18968" y="8382"/>
                    <a:pt x="16587" y="14002"/>
                  </a:cubicBezTo>
                  <a:lnTo>
                    <a:pt x="8014" y="34576"/>
                  </a:lnTo>
                  <a:cubicBezTo>
                    <a:pt x="5633" y="40291"/>
                    <a:pt x="8300" y="46768"/>
                    <a:pt x="14015" y="491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5" name="Google Shape;1195;p53"/>
            <p:cNvSpPr/>
            <p:nvPr/>
          </p:nvSpPr>
          <p:spPr>
            <a:xfrm>
              <a:off x="1425693" y="4436268"/>
              <a:ext cx="76200" cy="28575"/>
            </a:xfrm>
            <a:custGeom>
              <a:rect b="b" l="l" r="r" t="t"/>
              <a:pathLst>
                <a:path extrusionOk="0" h="28575" w="76200">
                  <a:moveTo>
                    <a:pt x="18288" y="29432"/>
                  </a:moveTo>
                  <a:lnTo>
                    <a:pt x="63627" y="29432"/>
                  </a:lnTo>
                  <a:cubicBezTo>
                    <a:pt x="69818" y="29432"/>
                    <a:pt x="74771" y="24479"/>
                    <a:pt x="74771" y="18288"/>
                  </a:cubicBezTo>
                  <a:cubicBezTo>
                    <a:pt x="74771" y="12097"/>
                    <a:pt x="69818" y="7144"/>
                    <a:pt x="63627" y="7144"/>
                  </a:cubicBezTo>
                  <a:lnTo>
                    <a:pt x="18288" y="7144"/>
                  </a:lnTo>
                  <a:cubicBezTo>
                    <a:pt x="12097" y="7144"/>
                    <a:pt x="7144" y="12097"/>
                    <a:pt x="7144" y="18288"/>
                  </a:cubicBezTo>
                  <a:cubicBezTo>
                    <a:pt x="7144" y="24479"/>
                    <a:pt x="12097"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6" name="Google Shape;1196;p53"/>
            <p:cNvSpPr/>
            <p:nvPr/>
          </p:nvSpPr>
          <p:spPr>
            <a:xfrm>
              <a:off x="1738399" y="4436268"/>
              <a:ext cx="76200" cy="28575"/>
            </a:xfrm>
            <a:custGeom>
              <a:rect b="b" l="l" r="r" t="t"/>
              <a:pathLst>
                <a:path extrusionOk="0" h="28575" w="76200">
                  <a:moveTo>
                    <a:pt x="7144" y="18288"/>
                  </a:moveTo>
                  <a:cubicBezTo>
                    <a:pt x="7144" y="24479"/>
                    <a:pt x="12097" y="29432"/>
                    <a:pt x="18288" y="29432"/>
                  </a:cubicBezTo>
                  <a:lnTo>
                    <a:pt x="63627" y="29432"/>
                  </a:lnTo>
                  <a:cubicBezTo>
                    <a:pt x="69818" y="29432"/>
                    <a:pt x="74771" y="24479"/>
                    <a:pt x="74771" y="18288"/>
                  </a:cubicBezTo>
                  <a:cubicBezTo>
                    <a:pt x="74771" y="12097"/>
                    <a:pt x="69818" y="7144"/>
                    <a:pt x="63627" y="7144"/>
                  </a:cubicBezTo>
                  <a:lnTo>
                    <a:pt x="18288" y="7144"/>
                  </a:lnTo>
                  <a:cubicBezTo>
                    <a:pt x="12192"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7" name="Google Shape;1197;p53"/>
            <p:cNvSpPr/>
            <p:nvPr/>
          </p:nvSpPr>
          <p:spPr>
            <a:xfrm>
              <a:off x="1478700" y="4310205"/>
              <a:ext cx="66675" cy="66675"/>
            </a:xfrm>
            <a:custGeom>
              <a:rect b="b" l="l" r="r" t="t"/>
              <a:pathLst>
                <a:path extrusionOk="0" h="66675" w="66675">
                  <a:moveTo>
                    <a:pt x="41862" y="57674"/>
                  </a:moveTo>
                  <a:cubicBezTo>
                    <a:pt x="44053" y="59865"/>
                    <a:pt x="46911" y="60912"/>
                    <a:pt x="49768" y="60912"/>
                  </a:cubicBezTo>
                  <a:cubicBezTo>
                    <a:pt x="52626" y="60912"/>
                    <a:pt x="55483" y="59865"/>
                    <a:pt x="57674" y="57674"/>
                  </a:cubicBezTo>
                  <a:cubicBezTo>
                    <a:pt x="62055" y="53292"/>
                    <a:pt x="62055" y="46244"/>
                    <a:pt x="57674" y="41958"/>
                  </a:cubicBezTo>
                  <a:lnTo>
                    <a:pt x="26146" y="10430"/>
                  </a:lnTo>
                  <a:cubicBezTo>
                    <a:pt x="21765" y="6048"/>
                    <a:pt x="14716" y="6048"/>
                    <a:pt x="10430" y="10430"/>
                  </a:cubicBezTo>
                  <a:cubicBezTo>
                    <a:pt x="6048" y="14812"/>
                    <a:pt x="6048" y="21860"/>
                    <a:pt x="10430" y="26146"/>
                  </a:cubicBezTo>
                  <a:lnTo>
                    <a:pt x="41862" y="5767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8" name="Google Shape;1198;p53"/>
            <p:cNvSpPr/>
            <p:nvPr/>
          </p:nvSpPr>
          <p:spPr>
            <a:xfrm>
              <a:off x="1699299" y="4310205"/>
              <a:ext cx="66675" cy="66675"/>
            </a:xfrm>
            <a:custGeom>
              <a:rect b="b" l="l" r="r" t="t"/>
              <a:pathLst>
                <a:path extrusionOk="0" h="66675" w="66675">
                  <a:moveTo>
                    <a:pt x="18240" y="60912"/>
                  </a:moveTo>
                  <a:cubicBezTo>
                    <a:pt x="21098" y="60912"/>
                    <a:pt x="23955" y="59865"/>
                    <a:pt x="26146" y="57674"/>
                  </a:cubicBezTo>
                  <a:lnTo>
                    <a:pt x="57674" y="26146"/>
                  </a:lnTo>
                  <a:cubicBezTo>
                    <a:pt x="62055" y="21765"/>
                    <a:pt x="62055" y="14716"/>
                    <a:pt x="57674" y="10430"/>
                  </a:cubicBezTo>
                  <a:cubicBezTo>
                    <a:pt x="53292" y="6048"/>
                    <a:pt x="46244" y="6048"/>
                    <a:pt x="41958" y="10430"/>
                  </a:cubicBezTo>
                  <a:lnTo>
                    <a:pt x="10430" y="41958"/>
                  </a:lnTo>
                  <a:cubicBezTo>
                    <a:pt x="6048" y="46339"/>
                    <a:pt x="6048" y="53388"/>
                    <a:pt x="10430" y="57674"/>
                  </a:cubicBezTo>
                  <a:cubicBezTo>
                    <a:pt x="12525" y="59865"/>
                    <a:pt x="15383" y="60912"/>
                    <a:pt x="18240" y="6091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199" name="Google Shape;1199;p53"/>
            <p:cNvSpPr/>
            <p:nvPr/>
          </p:nvSpPr>
          <p:spPr>
            <a:xfrm>
              <a:off x="1728246" y="4376533"/>
              <a:ext cx="47625" cy="38100"/>
            </a:xfrm>
            <a:custGeom>
              <a:rect b="b" l="l" r="r" t="t"/>
              <a:pathLst>
                <a:path extrusionOk="0" h="38100" w="47625">
                  <a:moveTo>
                    <a:pt x="7962" y="31160"/>
                  </a:moveTo>
                  <a:cubicBezTo>
                    <a:pt x="9771" y="35446"/>
                    <a:pt x="13867" y="38018"/>
                    <a:pt x="18249" y="38018"/>
                  </a:cubicBezTo>
                  <a:cubicBezTo>
                    <a:pt x="19677" y="38018"/>
                    <a:pt x="21106" y="37732"/>
                    <a:pt x="22535" y="37161"/>
                  </a:cubicBezTo>
                  <a:lnTo>
                    <a:pt x="43109" y="28588"/>
                  </a:lnTo>
                  <a:cubicBezTo>
                    <a:pt x="48824" y="26207"/>
                    <a:pt x="51491" y="19730"/>
                    <a:pt x="49110" y="14015"/>
                  </a:cubicBezTo>
                  <a:cubicBezTo>
                    <a:pt x="46728" y="8300"/>
                    <a:pt x="40251" y="5633"/>
                    <a:pt x="34536" y="8014"/>
                  </a:cubicBezTo>
                  <a:lnTo>
                    <a:pt x="13962" y="16587"/>
                  </a:lnTo>
                  <a:cubicBezTo>
                    <a:pt x="8343" y="18873"/>
                    <a:pt x="5676" y="25445"/>
                    <a:pt x="7962" y="3116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0" name="Google Shape;1200;p53"/>
            <p:cNvSpPr/>
            <p:nvPr/>
          </p:nvSpPr>
          <p:spPr>
            <a:xfrm>
              <a:off x="1460554" y="4376546"/>
              <a:ext cx="57150" cy="38100"/>
            </a:xfrm>
            <a:custGeom>
              <a:rect b="b" l="l" r="r" t="t"/>
              <a:pathLst>
                <a:path extrusionOk="0" h="38100" w="57150">
                  <a:moveTo>
                    <a:pt x="14002" y="28575"/>
                  </a:moveTo>
                  <a:lnTo>
                    <a:pt x="34576" y="37148"/>
                  </a:lnTo>
                  <a:cubicBezTo>
                    <a:pt x="36005" y="37719"/>
                    <a:pt x="37434" y="38005"/>
                    <a:pt x="38862" y="38005"/>
                  </a:cubicBezTo>
                  <a:cubicBezTo>
                    <a:pt x="43244" y="38005"/>
                    <a:pt x="47340" y="35433"/>
                    <a:pt x="49149" y="31147"/>
                  </a:cubicBezTo>
                  <a:cubicBezTo>
                    <a:pt x="51531" y="25432"/>
                    <a:pt x="48768" y="18955"/>
                    <a:pt x="43149" y="16574"/>
                  </a:cubicBezTo>
                  <a:lnTo>
                    <a:pt x="22575" y="8001"/>
                  </a:lnTo>
                  <a:cubicBezTo>
                    <a:pt x="16860" y="5620"/>
                    <a:pt x="10383" y="8382"/>
                    <a:pt x="8001" y="14002"/>
                  </a:cubicBezTo>
                  <a:cubicBezTo>
                    <a:pt x="5620" y="19717"/>
                    <a:pt x="8382" y="26289"/>
                    <a:pt x="14002" y="2857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1" name="Google Shape;1201;p53"/>
            <p:cNvSpPr/>
            <p:nvPr/>
          </p:nvSpPr>
          <p:spPr>
            <a:xfrm>
              <a:off x="1425598" y="4347114"/>
              <a:ext cx="390525" cy="161925"/>
            </a:xfrm>
            <a:custGeom>
              <a:rect b="b" l="l" r="r" t="t"/>
              <a:pathLst>
                <a:path extrusionOk="0" h="161925" w="390525">
                  <a:moveTo>
                    <a:pt x="376428" y="140875"/>
                  </a:moveTo>
                  <a:lnTo>
                    <a:pt x="291941" y="140875"/>
                  </a:lnTo>
                  <a:cubicBezTo>
                    <a:pt x="295751" y="130207"/>
                    <a:pt x="297656" y="118872"/>
                    <a:pt x="297656" y="107442"/>
                  </a:cubicBezTo>
                  <a:cubicBezTo>
                    <a:pt x="297656" y="52101"/>
                    <a:pt x="252698" y="7144"/>
                    <a:pt x="197358" y="7144"/>
                  </a:cubicBezTo>
                  <a:cubicBezTo>
                    <a:pt x="142018" y="7144"/>
                    <a:pt x="97060" y="52101"/>
                    <a:pt x="97060" y="107442"/>
                  </a:cubicBezTo>
                  <a:cubicBezTo>
                    <a:pt x="97060" y="118872"/>
                    <a:pt x="99060" y="130207"/>
                    <a:pt x="102775" y="140875"/>
                  </a:cubicBezTo>
                  <a:lnTo>
                    <a:pt x="18288" y="140875"/>
                  </a:lnTo>
                  <a:cubicBezTo>
                    <a:pt x="12097" y="140875"/>
                    <a:pt x="7144" y="145828"/>
                    <a:pt x="7144" y="152019"/>
                  </a:cubicBezTo>
                  <a:cubicBezTo>
                    <a:pt x="7144" y="158210"/>
                    <a:pt x="12097" y="163163"/>
                    <a:pt x="18288" y="163163"/>
                  </a:cubicBezTo>
                  <a:lnTo>
                    <a:pt x="274511" y="163163"/>
                  </a:lnTo>
                  <a:cubicBezTo>
                    <a:pt x="274511" y="163163"/>
                    <a:pt x="274511" y="163163"/>
                    <a:pt x="274606" y="163163"/>
                  </a:cubicBezTo>
                  <a:cubicBezTo>
                    <a:pt x="274606" y="163163"/>
                    <a:pt x="274606" y="163163"/>
                    <a:pt x="274701" y="163163"/>
                  </a:cubicBezTo>
                  <a:lnTo>
                    <a:pt x="376523" y="163163"/>
                  </a:lnTo>
                  <a:cubicBezTo>
                    <a:pt x="382715" y="163163"/>
                    <a:pt x="387667" y="158210"/>
                    <a:pt x="387667" y="152019"/>
                  </a:cubicBezTo>
                  <a:cubicBezTo>
                    <a:pt x="387572" y="145828"/>
                    <a:pt x="382619" y="140875"/>
                    <a:pt x="376428" y="14087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2" name="Google Shape;1202;p53"/>
            <p:cNvSpPr/>
            <p:nvPr/>
          </p:nvSpPr>
          <p:spPr>
            <a:xfrm>
              <a:off x="1470270" y="4525422"/>
              <a:ext cx="304800" cy="28575"/>
            </a:xfrm>
            <a:custGeom>
              <a:rect b="b" l="l" r="r" t="t"/>
              <a:pathLst>
                <a:path extrusionOk="0" h="28575" w="304800">
                  <a:moveTo>
                    <a:pt x="287179" y="7144"/>
                  </a:moveTo>
                  <a:lnTo>
                    <a:pt x="18288" y="7144"/>
                  </a:lnTo>
                  <a:cubicBezTo>
                    <a:pt x="12097" y="7144"/>
                    <a:pt x="7144" y="12097"/>
                    <a:pt x="7144" y="18288"/>
                  </a:cubicBezTo>
                  <a:cubicBezTo>
                    <a:pt x="7144" y="24479"/>
                    <a:pt x="12097" y="29433"/>
                    <a:pt x="18288" y="29433"/>
                  </a:cubicBezTo>
                  <a:lnTo>
                    <a:pt x="287274" y="29433"/>
                  </a:lnTo>
                  <a:cubicBezTo>
                    <a:pt x="293465" y="29433"/>
                    <a:pt x="298418" y="24479"/>
                    <a:pt x="298418" y="18288"/>
                  </a:cubicBezTo>
                  <a:cubicBezTo>
                    <a:pt x="298323" y="12097"/>
                    <a:pt x="293370" y="7144"/>
                    <a:pt x="28717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3" name="Google Shape;1203;p53"/>
            <p:cNvSpPr/>
            <p:nvPr/>
          </p:nvSpPr>
          <p:spPr>
            <a:xfrm>
              <a:off x="1514847" y="4569999"/>
              <a:ext cx="209550" cy="28575"/>
            </a:xfrm>
            <a:custGeom>
              <a:rect b="b" l="l" r="r" t="t"/>
              <a:pathLst>
                <a:path extrusionOk="0" h="28575" w="209550">
                  <a:moveTo>
                    <a:pt x="198025" y="7144"/>
                  </a:moveTo>
                  <a:lnTo>
                    <a:pt x="18288" y="7144"/>
                  </a:lnTo>
                  <a:cubicBezTo>
                    <a:pt x="12097" y="7144"/>
                    <a:pt x="7144" y="12097"/>
                    <a:pt x="7144" y="18288"/>
                  </a:cubicBezTo>
                  <a:cubicBezTo>
                    <a:pt x="7144" y="24479"/>
                    <a:pt x="12097" y="29432"/>
                    <a:pt x="18288" y="29432"/>
                  </a:cubicBezTo>
                  <a:lnTo>
                    <a:pt x="198120" y="29432"/>
                  </a:lnTo>
                  <a:cubicBezTo>
                    <a:pt x="204311" y="29432"/>
                    <a:pt x="209264" y="24479"/>
                    <a:pt x="209264" y="18288"/>
                  </a:cubicBezTo>
                  <a:cubicBezTo>
                    <a:pt x="209169" y="12192"/>
                    <a:pt x="204216" y="7144"/>
                    <a:pt x="19802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04" name="Google Shape;1204;p53"/>
          <p:cNvGrpSpPr/>
          <p:nvPr/>
        </p:nvGrpSpPr>
        <p:grpSpPr>
          <a:xfrm>
            <a:off x="3080735" y="3672744"/>
            <a:ext cx="295599" cy="291751"/>
            <a:chOff x="4107647" y="4896992"/>
            <a:chExt cx="394132" cy="389001"/>
          </a:xfrm>
        </p:grpSpPr>
        <p:sp>
          <p:nvSpPr>
            <p:cNvPr id="1205" name="Google Shape;1205;p53"/>
            <p:cNvSpPr/>
            <p:nvPr/>
          </p:nvSpPr>
          <p:spPr>
            <a:xfrm>
              <a:off x="4398827" y="5142928"/>
              <a:ext cx="76200" cy="76200"/>
            </a:xfrm>
            <a:custGeom>
              <a:rect b="b" l="l" r="r" t="t"/>
              <a:pathLst>
                <a:path extrusionOk="0" h="76200" w="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6" name="Google Shape;1206;p53"/>
            <p:cNvSpPr/>
            <p:nvPr/>
          </p:nvSpPr>
          <p:spPr>
            <a:xfrm>
              <a:off x="4376538" y="5209793"/>
              <a:ext cx="123825" cy="76200"/>
            </a:xfrm>
            <a:custGeom>
              <a:rect b="b" l="l" r="r" t="t"/>
              <a:pathLst>
                <a:path extrusionOk="0" h="76200" w="123825">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7" name="Google Shape;1207;p53"/>
            <p:cNvSpPr/>
            <p:nvPr/>
          </p:nvSpPr>
          <p:spPr>
            <a:xfrm>
              <a:off x="4107647" y="5209793"/>
              <a:ext cx="123825" cy="76200"/>
            </a:xfrm>
            <a:custGeom>
              <a:rect b="b" l="l" r="r" t="t"/>
              <a:pathLst>
                <a:path extrusionOk="0" h="76200" w="123825">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8" name="Google Shape;1208;p53"/>
            <p:cNvSpPr/>
            <p:nvPr/>
          </p:nvSpPr>
          <p:spPr>
            <a:xfrm>
              <a:off x="4398827" y="4896992"/>
              <a:ext cx="76200" cy="76200"/>
            </a:xfrm>
            <a:custGeom>
              <a:rect b="b" l="l" r="r" t="t"/>
              <a:pathLst>
                <a:path extrusionOk="0" h="76200" w="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09" name="Google Shape;1209;p53"/>
            <p:cNvSpPr/>
            <p:nvPr/>
          </p:nvSpPr>
          <p:spPr>
            <a:xfrm>
              <a:off x="4129936" y="4896992"/>
              <a:ext cx="76200" cy="76200"/>
            </a:xfrm>
            <a:custGeom>
              <a:rect b="b" l="l" r="r" t="t"/>
              <a:pathLst>
                <a:path extrusionOk="0" h="76200" w="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10" name="Google Shape;1210;p53"/>
            <p:cNvSpPr/>
            <p:nvPr/>
          </p:nvSpPr>
          <p:spPr>
            <a:xfrm>
              <a:off x="4271858" y="5076180"/>
              <a:ext cx="152400" cy="133350"/>
            </a:xfrm>
            <a:custGeom>
              <a:rect b="b" l="l" r="r" t="t"/>
              <a:pathLst>
                <a:path extrusionOk="0" h="133350" w="15240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11" name="Google Shape;1211;p53"/>
            <p:cNvSpPr/>
            <p:nvPr/>
          </p:nvSpPr>
          <p:spPr>
            <a:xfrm>
              <a:off x="4107647" y="4963953"/>
              <a:ext cx="161925" cy="257175"/>
            </a:xfrm>
            <a:custGeom>
              <a:rect b="b" l="l" r="r" t="t"/>
              <a:pathLst>
                <a:path extrusionOk="0" h="257175" w="16192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12" name="Google Shape;1212;p53"/>
            <p:cNvSpPr/>
            <p:nvPr/>
          </p:nvSpPr>
          <p:spPr>
            <a:xfrm>
              <a:off x="4235079" y="4957499"/>
              <a:ext cx="266700" cy="123825"/>
            </a:xfrm>
            <a:custGeom>
              <a:rect b="b" l="l" r="r" t="t"/>
              <a:pathLst>
                <a:path extrusionOk="0" h="123825" w="266700">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213" name="Google Shape;1213;p53"/>
          <p:cNvSpPr/>
          <p:nvPr/>
        </p:nvSpPr>
        <p:spPr>
          <a:xfrm>
            <a:off x="5589638" y="1183075"/>
            <a:ext cx="307181" cy="271462"/>
          </a:xfrm>
          <a:custGeom>
            <a:rect b="b" l="l" r="r" t="t"/>
            <a:pathLst>
              <a:path extrusionOk="0" h="361950" w="409575">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214" name="Google Shape;1214;p53"/>
          <p:cNvGrpSpPr/>
          <p:nvPr/>
        </p:nvGrpSpPr>
        <p:grpSpPr>
          <a:xfrm>
            <a:off x="3092490" y="3138249"/>
            <a:ext cx="278606" cy="360759"/>
            <a:chOff x="4123320" y="4184332"/>
            <a:chExt cx="371475" cy="481012"/>
          </a:xfrm>
        </p:grpSpPr>
        <p:sp>
          <p:nvSpPr>
            <p:cNvPr id="1215" name="Google Shape;1215;p53"/>
            <p:cNvSpPr/>
            <p:nvPr/>
          </p:nvSpPr>
          <p:spPr>
            <a:xfrm>
              <a:off x="4123320" y="4231671"/>
              <a:ext cx="371475" cy="219075"/>
            </a:xfrm>
            <a:custGeom>
              <a:rect b="b" l="l" r="r" t="t"/>
              <a:pathLst>
                <a:path extrusionOk="0" h="219075" w="371475">
                  <a:moveTo>
                    <a:pt x="306653" y="67246"/>
                  </a:moveTo>
                  <a:cubicBezTo>
                    <a:pt x="302557" y="67246"/>
                    <a:pt x="289889" y="67532"/>
                    <a:pt x="284555" y="68866"/>
                  </a:cubicBezTo>
                  <a:cubicBezTo>
                    <a:pt x="269886" y="33338"/>
                    <a:pt x="235025" y="7144"/>
                    <a:pt x="192162" y="7144"/>
                  </a:cubicBezTo>
                  <a:cubicBezTo>
                    <a:pt x="141204" y="7144"/>
                    <a:pt x="104151" y="42863"/>
                    <a:pt x="95293" y="82487"/>
                  </a:cubicBezTo>
                  <a:cubicBezTo>
                    <a:pt x="95293" y="82487"/>
                    <a:pt x="83958" y="73438"/>
                    <a:pt x="69480" y="73438"/>
                  </a:cubicBezTo>
                  <a:cubicBezTo>
                    <a:pt x="-14149" y="73438"/>
                    <a:pt x="-16340" y="212408"/>
                    <a:pt x="79386" y="212408"/>
                  </a:cubicBezTo>
                  <a:lnTo>
                    <a:pt x="294461" y="212408"/>
                  </a:lnTo>
                  <a:cubicBezTo>
                    <a:pt x="387996" y="212503"/>
                    <a:pt x="386663" y="67246"/>
                    <a:pt x="306653" y="672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16" name="Google Shape;1216;p53"/>
            <p:cNvSpPr/>
            <p:nvPr/>
          </p:nvSpPr>
          <p:spPr>
            <a:xfrm>
              <a:off x="4192434" y="4465319"/>
              <a:ext cx="228600" cy="200025"/>
            </a:xfrm>
            <a:custGeom>
              <a:rect b="b" l="l" r="r" t="t"/>
              <a:pathLst>
                <a:path extrusionOk="0" h="200025" w="228600">
                  <a:moveTo>
                    <a:pt x="217060" y="47244"/>
                  </a:moveTo>
                  <a:lnTo>
                    <a:pt x="155338" y="47244"/>
                  </a:lnTo>
                  <a:lnTo>
                    <a:pt x="173436" y="7144"/>
                  </a:lnTo>
                  <a:lnTo>
                    <a:pt x="37324" y="7144"/>
                  </a:lnTo>
                  <a:lnTo>
                    <a:pt x="7891" y="74771"/>
                  </a:lnTo>
                  <a:cubicBezTo>
                    <a:pt x="5320" y="80677"/>
                    <a:pt x="9701" y="87344"/>
                    <a:pt x="16178" y="87344"/>
                  </a:cubicBezTo>
                  <a:lnTo>
                    <a:pt x="73519" y="87344"/>
                  </a:lnTo>
                  <a:lnTo>
                    <a:pt x="40467" y="189738"/>
                  </a:lnTo>
                  <a:cubicBezTo>
                    <a:pt x="38371" y="196120"/>
                    <a:pt x="43515" y="201549"/>
                    <a:pt x="49135" y="201549"/>
                  </a:cubicBezTo>
                  <a:cubicBezTo>
                    <a:pt x="51040" y="201549"/>
                    <a:pt x="53040" y="200883"/>
                    <a:pt x="54754" y="199454"/>
                  </a:cubicBezTo>
                  <a:lnTo>
                    <a:pt x="222680" y="63151"/>
                  </a:lnTo>
                  <a:cubicBezTo>
                    <a:pt x="229348" y="57912"/>
                    <a:pt x="225633" y="47244"/>
                    <a:pt x="217060" y="472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17" name="Google Shape;1217;p53"/>
            <p:cNvSpPr/>
            <p:nvPr/>
          </p:nvSpPr>
          <p:spPr>
            <a:xfrm>
              <a:off x="4125974" y="4184332"/>
              <a:ext cx="152400" cy="114300"/>
            </a:xfrm>
            <a:custGeom>
              <a:rect b="b" l="l" r="r" t="t"/>
              <a:pathLst>
                <a:path extrusionOk="0" h="114300" w="152400">
                  <a:moveTo>
                    <a:pt x="66827" y="92488"/>
                  </a:moveTo>
                  <a:cubicBezTo>
                    <a:pt x="70161" y="92488"/>
                    <a:pt x="73304" y="92774"/>
                    <a:pt x="76352" y="93154"/>
                  </a:cubicBezTo>
                  <a:cubicBezTo>
                    <a:pt x="83972" y="78867"/>
                    <a:pt x="94449" y="66008"/>
                    <a:pt x="107213" y="55436"/>
                  </a:cubicBezTo>
                  <a:cubicBezTo>
                    <a:pt x="120453" y="44482"/>
                    <a:pt x="135407" y="36481"/>
                    <a:pt x="151504" y="31623"/>
                  </a:cubicBezTo>
                  <a:cubicBezTo>
                    <a:pt x="137979" y="18288"/>
                    <a:pt x="119976" y="9430"/>
                    <a:pt x="99688" y="7525"/>
                  </a:cubicBezTo>
                  <a:cubicBezTo>
                    <a:pt x="97021" y="7239"/>
                    <a:pt x="94449" y="7144"/>
                    <a:pt x="91878" y="7144"/>
                  </a:cubicBezTo>
                  <a:cubicBezTo>
                    <a:pt x="48539" y="7144"/>
                    <a:pt x="11487" y="40196"/>
                    <a:pt x="7486" y="84201"/>
                  </a:cubicBezTo>
                  <a:cubicBezTo>
                    <a:pt x="6629" y="93917"/>
                    <a:pt x="7391" y="103442"/>
                    <a:pt x="9677" y="112395"/>
                  </a:cubicBezTo>
                  <a:cubicBezTo>
                    <a:pt x="25203" y="99536"/>
                    <a:pt x="45014" y="92488"/>
                    <a:pt x="66827" y="924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18" name="Google Shape;1218;p53"/>
          <p:cNvGrpSpPr/>
          <p:nvPr/>
        </p:nvGrpSpPr>
        <p:grpSpPr>
          <a:xfrm>
            <a:off x="3583513" y="3676245"/>
            <a:ext cx="291991" cy="291933"/>
            <a:chOff x="4778017" y="4901660"/>
            <a:chExt cx="389321" cy="389244"/>
          </a:xfrm>
        </p:grpSpPr>
        <p:sp>
          <p:nvSpPr>
            <p:cNvPr id="1219" name="Google Shape;1219;p53"/>
            <p:cNvSpPr/>
            <p:nvPr/>
          </p:nvSpPr>
          <p:spPr>
            <a:xfrm>
              <a:off x="4778017" y="5014679"/>
              <a:ext cx="209550" cy="276225"/>
            </a:xfrm>
            <a:custGeom>
              <a:rect b="b" l="l" r="r" t="t"/>
              <a:pathLst>
                <a:path extrusionOk="0" h="276225" w="209550">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0" name="Google Shape;1220;p53"/>
            <p:cNvSpPr/>
            <p:nvPr/>
          </p:nvSpPr>
          <p:spPr>
            <a:xfrm>
              <a:off x="4957788" y="4901660"/>
              <a:ext cx="209550" cy="209550"/>
            </a:xfrm>
            <a:custGeom>
              <a:rect b="b" l="l" r="r" t="t"/>
              <a:pathLst>
                <a:path extrusionOk="0" h="209550" w="20955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21" name="Google Shape;1221;p53"/>
          <p:cNvGrpSpPr/>
          <p:nvPr/>
        </p:nvGrpSpPr>
        <p:grpSpPr>
          <a:xfrm>
            <a:off x="5613248" y="3174968"/>
            <a:ext cx="256550" cy="294323"/>
            <a:chOff x="7484331" y="4233291"/>
            <a:chExt cx="342066" cy="392430"/>
          </a:xfrm>
        </p:grpSpPr>
        <p:sp>
          <p:nvSpPr>
            <p:cNvPr id="1222" name="Google Shape;1222;p53"/>
            <p:cNvSpPr/>
            <p:nvPr/>
          </p:nvSpPr>
          <p:spPr>
            <a:xfrm>
              <a:off x="7484331" y="4282821"/>
              <a:ext cx="247650" cy="342900"/>
            </a:xfrm>
            <a:custGeom>
              <a:rect b="b" l="l" r="r" t="t"/>
              <a:pathLst>
                <a:path extrusionOk="0" h="342900" w="247650">
                  <a:moveTo>
                    <a:pt x="225385" y="164211"/>
                  </a:moveTo>
                  <a:lnTo>
                    <a:pt x="139946" y="16383"/>
                  </a:lnTo>
                  <a:cubicBezTo>
                    <a:pt x="136612" y="10668"/>
                    <a:pt x="130517" y="7144"/>
                    <a:pt x="123944" y="7144"/>
                  </a:cubicBezTo>
                  <a:cubicBezTo>
                    <a:pt x="117372" y="7144"/>
                    <a:pt x="111181" y="10668"/>
                    <a:pt x="107942" y="16383"/>
                  </a:cubicBezTo>
                  <a:lnTo>
                    <a:pt x="22503" y="164211"/>
                  </a:lnTo>
                  <a:cubicBezTo>
                    <a:pt x="2024" y="199930"/>
                    <a:pt x="2024" y="244221"/>
                    <a:pt x="22503" y="279749"/>
                  </a:cubicBezTo>
                  <a:cubicBezTo>
                    <a:pt x="44125" y="317087"/>
                    <a:pt x="83558" y="338042"/>
                    <a:pt x="124135" y="338042"/>
                  </a:cubicBezTo>
                  <a:cubicBezTo>
                    <a:pt x="143851" y="338042"/>
                    <a:pt x="163759" y="333089"/>
                    <a:pt x="182047" y="322707"/>
                  </a:cubicBezTo>
                  <a:cubicBezTo>
                    <a:pt x="209193" y="307276"/>
                    <a:pt x="228719" y="282226"/>
                    <a:pt x="236815" y="252126"/>
                  </a:cubicBezTo>
                  <a:cubicBezTo>
                    <a:pt x="245007" y="222313"/>
                    <a:pt x="240911" y="191071"/>
                    <a:pt x="225385" y="16421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3" name="Google Shape;1223;p53"/>
            <p:cNvSpPr/>
            <p:nvPr/>
          </p:nvSpPr>
          <p:spPr>
            <a:xfrm>
              <a:off x="7664473" y="4233291"/>
              <a:ext cx="161925" cy="257175"/>
            </a:xfrm>
            <a:custGeom>
              <a:rect b="b" l="l" r="r" t="t"/>
              <a:pathLst>
                <a:path extrusionOk="0" h="257175" w="161925">
                  <a:moveTo>
                    <a:pt x="149543" y="120301"/>
                  </a:moveTo>
                  <a:lnTo>
                    <a:pt x="86963" y="15335"/>
                  </a:lnTo>
                  <a:cubicBezTo>
                    <a:pt x="84011" y="10287"/>
                    <a:pt x="78581" y="7144"/>
                    <a:pt x="72676" y="7144"/>
                  </a:cubicBezTo>
                  <a:cubicBezTo>
                    <a:pt x="66770" y="7144"/>
                    <a:pt x="61341" y="10287"/>
                    <a:pt x="58388" y="15335"/>
                  </a:cubicBezTo>
                  <a:lnTo>
                    <a:pt x="7144" y="101822"/>
                  </a:lnTo>
                  <a:lnTo>
                    <a:pt x="67533" y="206312"/>
                  </a:lnTo>
                  <a:cubicBezTo>
                    <a:pt x="75724" y="220504"/>
                    <a:pt x="80772" y="235934"/>
                    <a:pt x="82391" y="251746"/>
                  </a:cubicBezTo>
                  <a:cubicBezTo>
                    <a:pt x="94298" y="250412"/>
                    <a:pt x="105918" y="246697"/>
                    <a:pt x="116681" y="240602"/>
                  </a:cubicBezTo>
                  <a:cubicBezTo>
                    <a:pt x="137256" y="228886"/>
                    <a:pt x="152019" y="209931"/>
                    <a:pt x="158210" y="187071"/>
                  </a:cubicBezTo>
                  <a:cubicBezTo>
                    <a:pt x="164402" y="164402"/>
                    <a:pt x="161354" y="140684"/>
                    <a:pt x="149543" y="1203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24" name="Google Shape;1224;p53"/>
          <p:cNvGrpSpPr/>
          <p:nvPr/>
        </p:nvGrpSpPr>
        <p:grpSpPr>
          <a:xfrm>
            <a:off x="2577815" y="2676335"/>
            <a:ext cx="290118" cy="289607"/>
            <a:chOff x="3437087" y="3568446"/>
            <a:chExt cx="386824" cy="386143"/>
          </a:xfrm>
        </p:grpSpPr>
        <p:sp>
          <p:nvSpPr>
            <p:cNvPr id="1225" name="Google Shape;1225;p53"/>
            <p:cNvSpPr/>
            <p:nvPr/>
          </p:nvSpPr>
          <p:spPr>
            <a:xfrm>
              <a:off x="3661986" y="3725989"/>
              <a:ext cx="161925" cy="228600"/>
            </a:xfrm>
            <a:custGeom>
              <a:rect b="b" l="l" r="r" t="t"/>
              <a:pathLst>
                <a:path extrusionOk="0" h="228600" w="161925">
                  <a:moveTo>
                    <a:pt x="161054" y="73057"/>
                  </a:moveTo>
                  <a:cubicBezTo>
                    <a:pt x="158101" y="49625"/>
                    <a:pt x="142290" y="26956"/>
                    <a:pt x="117334" y="14859"/>
                  </a:cubicBezTo>
                  <a:lnTo>
                    <a:pt x="117334" y="14669"/>
                  </a:lnTo>
                  <a:cubicBezTo>
                    <a:pt x="117144" y="14669"/>
                    <a:pt x="117144" y="14478"/>
                    <a:pt x="116858" y="14478"/>
                  </a:cubicBezTo>
                  <a:cubicBezTo>
                    <a:pt x="107047" y="9811"/>
                    <a:pt x="95713" y="7144"/>
                    <a:pt x="84092" y="7144"/>
                  </a:cubicBezTo>
                  <a:cubicBezTo>
                    <a:pt x="33800" y="7144"/>
                    <a:pt x="-15634" y="64389"/>
                    <a:pt x="18370" y="127540"/>
                  </a:cubicBezTo>
                  <a:cubicBezTo>
                    <a:pt x="42563" y="169069"/>
                    <a:pt x="30847" y="148971"/>
                    <a:pt x="74567" y="224504"/>
                  </a:cubicBezTo>
                  <a:cubicBezTo>
                    <a:pt x="79044" y="231934"/>
                    <a:pt x="89331" y="231934"/>
                    <a:pt x="93712" y="224504"/>
                  </a:cubicBezTo>
                  <a:lnTo>
                    <a:pt x="152958" y="122015"/>
                  </a:lnTo>
                  <a:cubicBezTo>
                    <a:pt x="163245" y="102965"/>
                    <a:pt x="163721" y="78486"/>
                    <a:pt x="161054" y="73057"/>
                  </a:cubicBezTo>
                  <a:close/>
                  <a:moveTo>
                    <a:pt x="84092" y="118491"/>
                  </a:moveTo>
                  <a:cubicBezTo>
                    <a:pt x="65614" y="118491"/>
                    <a:pt x="50659" y="103537"/>
                    <a:pt x="50659" y="85058"/>
                  </a:cubicBezTo>
                  <a:cubicBezTo>
                    <a:pt x="50659" y="66580"/>
                    <a:pt x="65614" y="51626"/>
                    <a:pt x="84092" y="51626"/>
                  </a:cubicBezTo>
                  <a:cubicBezTo>
                    <a:pt x="102571" y="51626"/>
                    <a:pt x="117525" y="66580"/>
                    <a:pt x="117525" y="85058"/>
                  </a:cubicBezTo>
                  <a:cubicBezTo>
                    <a:pt x="117525" y="103537"/>
                    <a:pt x="102571" y="118491"/>
                    <a:pt x="84092" y="1184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6" name="Google Shape;1226;p53"/>
            <p:cNvSpPr/>
            <p:nvPr/>
          </p:nvSpPr>
          <p:spPr>
            <a:xfrm>
              <a:off x="3727790" y="3792759"/>
              <a:ext cx="28575" cy="28575"/>
            </a:xfrm>
            <a:custGeom>
              <a:rect b="b" l="l" r="r" t="t"/>
              <a:pathLst>
                <a:path extrusionOk="0" h="28575" w="28575">
                  <a:moveTo>
                    <a:pt x="18288" y="7144"/>
                  </a:moveTo>
                  <a:cubicBezTo>
                    <a:pt x="12002" y="7144"/>
                    <a:pt x="7144" y="12002"/>
                    <a:pt x="7144" y="18288"/>
                  </a:cubicBezTo>
                  <a:cubicBezTo>
                    <a:pt x="7144" y="24574"/>
                    <a:pt x="12002" y="29432"/>
                    <a:pt x="18288" y="29432"/>
                  </a:cubicBezTo>
                  <a:cubicBezTo>
                    <a:pt x="24574" y="29432"/>
                    <a:pt x="29432" y="24574"/>
                    <a:pt x="29432" y="18288"/>
                  </a:cubicBezTo>
                  <a:cubicBezTo>
                    <a:pt x="29432" y="12002"/>
                    <a:pt x="24574"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7" name="Google Shape;1227;p53"/>
            <p:cNvSpPr/>
            <p:nvPr/>
          </p:nvSpPr>
          <p:spPr>
            <a:xfrm>
              <a:off x="3437087" y="3568636"/>
              <a:ext cx="161925" cy="180975"/>
            </a:xfrm>
            <a:custGeom>
              <a:rect b="b" l="l" r="r" t="t"/>
              <a:pathLst>
                <a:path extrusionOk="0" h="180975" w="161925">
                  <a:moveTo>
                    <a:pt x="7144" y="175641"/>
                  </a:moveTo>
                  <a:lnTo>
                    <a:pt x="73819" y="175641"/>
                  </a:lnTo>
                  <a:cubicBezTo>
                    <a:pt x="73819" y="88202"/>
                    <a:pt x="112300" y="16573"/>
                    <a:pt x="163163" y="7620"/>
                  </a:cubicBezTo>
                  <a:lnTo>
                    <a:pt x="163163" y="7144"/>
                  </a:lnTo>
                  <a:cubicBezTo>
                    <a:pt x="76200" y="12954"/>
                    <a:pt x="7144" y="87249"/>
                    <a:pt x="7144" y="1756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8" name="Google Shape;1228;p53"/>
            <p:cNvSpPr/>
            <p:nvPr/>
          </p:nvSpPr>
          <p:spPr>
            <a:xfrm>
              <a:off x="3438706" y="3759422"/>
              <a:ext cx="161925" cy="152400"/>
            </a:xfrm>
            <a:custGeom>
              <a:rect b="b" l="l" r="r" t="t"/>
              <a:pathLst>
                <a:path extrusionOk="0" h="152400" w="161925">
                  <a:moveTo>
                    <a:pt x="73343" y="7144"/>
                  </a:moveTo>
                  <a:lnTo>
                    <a:pt x="7144" y="7144"/>
                  </a:lnTo>
                  <a:cubicBezTo>
                    <a:pt x="17621" y="85154"/>
                    <a:pt x="82010" y="146209"/>
                    <a:pt x="161544" y="151447"/>
                  </a:cubicBezTo>
                  <a:lnTo>
                    <a:pt x="161544" y="150971"/>
                  </a:lnTo>
                  <a:cubicBezTo>
                    <a:pt x="115157" y="142780"/>
                    <a:pt x="79248" y="83915"/>
                    <a:pt x="7334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29" name="Google Shape;1229;p53"/>
            <p:cNvSpPr/>
            <p:nvPr/>
          </p:nvSpPr>
          <p:spPr>
            <a:xfrm>
              <a:off x="3526241" y="3592067"/>
              <a:ext cx="76200" cy="152400"/>
            </a:xfrm>
            <a:custGeom>
              <a:rect b="b" l="l" r="r" t="t"/>
              <a:pathLst>
                <a:path extrusionOk="0" h="152400" w="76200">
                  <a:moveTo>
                    <a:pt x="7144" y="152210"/>
                  </a:moveTo>
                  <a:lnTo>
                    <a:pt x="74009" y="152210"/>
                  </a:lnTo>
                  <a:lnTo>
                    <a:pt x="74009" y="7144"/>
                  </a:lnTo>
                  <a:cubicBezTo>
                    <a:pt x="36767" y="17621"/>
                    <a:pt x="7144" y="80677"/>
                    <a:pt x="7144" y="15221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0" name="Google Shape;1230;p53"/>
            <p:cNvSpPr/>
            <p:nvPr/>
          </p:nvSpPr>
          <p:spPr>
            <a:xfrm>
              <a:off x="3615395" y="3759422"/>
              <a:ext cx="47625" cy="133350"/>
            </a:xfrm>
            <a:custGeom>
              <a:rect b="b" l="l" r="r" t="t"/>
              <a:pathLst>
                <a:path extrusionOk="0" h="133350" w="47625">
                  <a:moveTo>
                    <a:pt x="41338" y="7144"/>
                  </a:moveTo>
                  <a:lnTo>
                    <a:pt x="7144" y="7144"/>
                  </a:lnTo>
                  <a:lnTo>
                    <a:pt x="7144" y="128016"/>
                  </a:lnTo>
                  <a:cubicBezTo>
                    <a:pt x="20098" y="124396"/>
                    <a:pt x="33338" y="114395"/>
                    <a:pt x="43529" y="100108"/>
                  </a:cubicBezTo>
                  <a:cubicBezTo>
                    <a:pt x="28289" y="68771"/>
                    <a:pt x="27622" y="34957"/>
                    <a:pt x="4133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1" name="Google Shape;1231;p53"/>
            <p:cNvSpPr/>
            <p:nvPr/>
          </p:nvSpPr>
          <p:spPr>
            <a:xfrm>
              <a:off x="3615395" y="3592067"/>
              <a:ext cx="76200" cy="152400"/>
            </a:xfrm>
            <a:custGeom>
              <a:rect b="b" l="l" r="r" t="t"/>
              <a:pathLst>
                <a:path extrusionOk="0" h="152400" w="76200">
                  <a:moveTo>
                    <a:pt x="7144" y="7144"/>
                  </a:moveTo>
                  <a:lnTo>
                    <a:pt x="7144" y="152210"/>
                  </a:lnTo>
                  <a:lnTo>
                    <a:pt x="56388" y="152210"/>
                  </a:lnTo>
                  <a:cubicBezTo>
                    <a:pt x="61817" y="146209"/>
                    <a:pt x="67818" y="141065"/>
                    <a:pt x="74390" y="136588"/>
                  </a:cubicBezTo>
                  <a:cubicBezTo>
                    <a:pt x="70390" y="72104"/>
                    <a:pt x="41624" y="16764"/>
                    <a:pt x="714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2" name="Google Shape;1232;p53"/>
            <p:cNvSpPr/>
            <p:nvPr/>
          </p:nvSpPr>
          <p:spPr>
            <a:xfrm>
              <a:off x="3527289" y="3759422"/>
              <a:ext cx="76200" cy="133350"/>
            </a:xfrm>
            <a:custGeom>
              <a:rect b="b" l="l" r="r" t="t"/>
              <a:pathLst>
                <a:path extrusionOk="0" h="133350" w="76200">
                  <a:moveTo>
                    <a:pt x="7144" y="7144"/>
                  </a:moveTo>
                  <a:cubicBezTo>
                    <a:pt x="12573" y="68771"/>
                    <a:pt x="39624" y="118681"/>
                    <a:pt x="72961" y="128016"/>
                  </a:cubicBezTo>
                  <a:lnTo>
                    <a:pt x="72961" y="7144"/>
                  </a:lnTo>
                  <a:lnTo>
                    <a:pt x="7144"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3" name="Google Shape;1233;p53"/>
            <p:cNvSpPr/>
            <p:nvPr/>
          </p:nvSpPr>
          <p:spPr>
            <a:xfrm>
              <a:off x="3615395" y="3568446"/>
              <a:ext cx="161925" cy="152400"/>
            </a:xfrm>
            <a:custGeom>
              <a:rect b="b" l="l" r="r" t="t"/>
              <a:pathLst>
                <a:path extrusionOk="0" h="152400" w="161925">
                  <a:moveTo>
                    <a:pt x="7144" y="7144"/>
                  </a:moveTo>
                  <a:lnTo>
                    <a:pt x="7144" y="7620"/>
                  </a:lnTo>
                  <a:cubicBezTo>
                    <a:pt x="52578" y="15621"/>
                    <a:pt x="89154" y="74390"/>
                    <a:pt x="96107" y="148780"/>
                  </a:cubicBezTo>
                  <a:cubicBezTo>
                    <a:pt x="107156" y="144684"/>
                    <a:pt x="118872" y="142399"/>
                    <a:pt x="130873" y="142399"/>
                  </a:cubicBezTo>
                  <a:cubicBezTo>
                    <a:pt x="141446" y="142399"/>
                    <a:pt x="151829" y="144494"/>
                    <a:pt x="161830" y="147828"/>
                  </a:cubicBezTo>
                  <a:cubicBezTo>
                    <a:pt x="149066" y="72485"/>
                    <a:pt x="84677" y="12287"/>
                    <a:pt x="714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4" name="Google Shape;1234;p53"/>
            <p:cNvSpPr/>
            <p:nvPr/>
          </p:nvSpPr>
          <p:spPr>
            <a:xfrm>
              <a:off x="3727790" y="3792759"/>
              <a:ext cx="28575" cy="28575"/>
            </a:xfrm>
            <a:custGeom>
              <a:rect b="b" l="l" r="r" t="t"/>
              <a:pathLst>
                <a:path extrusionOk="0" h="28575" w="28575">
                  <a:moveTo>
                    <a:pt x="18288" y="7144"/>
                  </a:moveTo>
                  <a:cubicBezTo>
                    <a:pt x="12192" y="7144"/>
                    <a:pt x="7144" y="12097"/>
                    <a:pt x="7144" y="18288"/>
                  </a:cubicBezTo>
                  <a:cubicBezTo>
                    <a:pt x="7144" y="24479"/>
                    <a:pt x="12192" y="29432"/>
                    <a:pt x="18288" y="29432"/>
                  </a:cubicBezTo>
                  <a:cubicBezTo>
                    <a:pt x="24384"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35" name="Google Shape;1235;p53"/>
            <p:cNvSpPr/>
            <p:nvPr/>
          </p:nvSpPr>
          <p:spPr>
            <a:xfrm>
              <a:off x="3615395" y="3873912"/>
              <a:ext cx="66675" cy="38100"/>
            </a:xfrm>
            <a:custGeom>
              <a:rect b="b" l="l" r="r" t="t"/>
              <a:pathLst>
                <a:path extrusionOk="0" h="38100" w="66675">
                  <a:moveTo>
                    <a:pt x="55435" y="7144"/>
                  </a:moveTo>
                  <a:cubicBezTo>
                    <a:pt x="41910" y="22955"/>
                    <a:pt x="24765" y="33338"/>
                    <a:pt x="7144" y="36481"/>
                  </a:cubicBezTo>
                  <a:lnTo>
                    <a:pt x="7144" y="36957"/>
                  </a:lnTo>
                  <a:cubicBezTo>
                    <a:pt x="27051" y="35624"/>
                    <a:pt x="47244" y="30766"/>
                    <a:pt x="64675" y="23146"/>
                  </a:cubicBezTo>
                  <a:lnTo>
                    <a:pt x="55435"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236" name="Google Shape;1236;p53"/>
          <p:cNvSpPr txBox="1"/>
          <p:nvPr/>
        </p:nvSpPr>
        <p:spPr>
          <a:xfrm>
            <a:off x="6733501" y="2885333"/>
            <a:ext cx="1967043"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ko" sz="1800">
                <a:solidFill>
                  <a:schemeClr val="lt1"/>
                </a:solidFill>
                <a:latin typeface="Montserrat SemiBold"/>
                <a:ea typeface="Montserrat SemiBold"/>
                <a:cs typeface="Montserrat SemiBold"/>
                <a:sym typeface="Montserrat SemiBold"/>
              </a:rPr>
              <a:t>Icon</a:t>
            </a:r>
            <a:endParaRPr sz="1100"/>
          </a:p>
        </p:txBody>
      </p:sp>
      <p:sp>
        <p:nvSpPr>
          <p:cNvPr id="1237" name="Google Shape;1237;p53"/>
          <p:cNvSpPr txBox="1"/>
          <p:nvPr/>
        </p:nvSpPr>
        <p:spPr>
          <a:xfrm>
            <a:off x="6777973" y="3323316"/>
            <a:ext cx="1967043" cy="120032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You can resize these icons keeping the quality.</a:t>
            </a:r>
            <a:endParaRPr sz="1100"/>
          </a:p>
          <a:p>
            <a:pPr indent="0" lvl="0" marL="0" marR="0" rtl="0" algn="l">
              <a:spcBef>
                <a:spcPts val="0"/>
              </a:spcBef>
              <a:spcAft>
                <a:spcPts val="0"/>
              </a:spcAft>
              <a:buNone/>
            </a:pPr>
            <a:r>
              <a:t/>
            </a:r>
            <a:endParaRPr sz="1100">
              <a:solidFill>
                <a:schemeClr val="lt1"/>
              </a:solidFill>
              <a:latin typeface="Montserrat Light"/>
              <a:ea typeface="Montserrat Light"/>
              <a:cs typeface="Montserrat Light"/>
              <a:sym typeface="Montserrat Light"/>
            </a:endParaRPr>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grpSp>
        <p:nvGrpSpPr>
          <p:cNvPr id="1242" name="Google Shape;1242;p54"/>
          <p:cNvGrpSpPr/>
          <p:nvPr/>
        </p:nvGrpSpPr>
        <p:grpSpPr>
          <a:xfrm>
            <a:off x="5122562" y="4178379"/>
            <a:ext cx="257175" cy="292894"/>
            <a:chOff x="6830083" y="5571172"/>
            <a:chExt cx="342900" cy="390525"/>
          </a:xfrm>
        </p:grpSpPr>
        <p:sp>
          <p:nvSpPr>
            <p:cNvPr id="1243" name="Google Shape;1243;p54"/>
            <p:cNvSpPr/>
            <p:nvPr/>
          </p:nvSpPr>
          <p:spPr>
            <a:xfrm>
              <a:off x="6830083" y="5571172"/>
              <a:ext cx="342900" cy="390525"/>
            </a:xfrm>
            <a:custGeom>
              <a:rect b="b" l="l" r="r" t="t"/>
              <a:pathLst>
                <a:path extrusionOk="0" h="390525" w="34290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44" name="Google Shape;1244;p54"/>
            <p:cNvSpPr/>
            <p:nvPr/>
          </p:nvSpPr>
          <p:spPr>
            <a:xfrm>
              <a:off x="6986102" y="5727308"/>
              <a:ext cx="76200" cy="76200"/>
            </a:xfrm>
            <a:custGeom>
              <a:rect b="b" l="l" r="r" t="t"/>
              <a:pathLst>
                <a:path extrusionOk="0" h="76200" w="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45" name="Google Shape;1245;p54"/>
          <p:cNvGrpSpPr/>
          <p:nvPr/>
        </p:nvGrpSpPr>
        <p:grpSpPr>
          <a:xfrm>
            <a:off x="1094130" y="2179272"/>
            <a:ext cx="292894" cy="292894"/>
            <a:chOff x="1458840" y="2905696"/>
            <a:chExt cx="390525" cy="390525"/>
          </a:xfrm>
        </p:grpSpPr>
        <p:sp>
          <p:nvSpPr>
            <p:cNvPr id="1246" name="Google Shape;1246;p54"/>
            <p:cNvSpPr/>
            <p:nvPr/>
          </p:nvSpPr>
          <p:spPr>
            <a:xfrm>
              <a:off x="1458840" y="2905696"/>
              <a:ext cx="390525" cy="390525"/>
            </a:xfrm>
            <a:custGeom>
              <a:rect b="b" l="l" r="r" t="t"/>
              <a:pathLst>
                <a:path extrusionOk="0" h="390525" w="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048" y="12097"/>
                    <a:pt x="381095" y="7144"/>
                    <a:pt x="374999" y="7144"/>
                  </a:cubicBezTo>
                  <a:close/>
                  <a:moveTo>
                    <a:pt x="363855" y="95917"/>
                  </a:moveTo>
                  <a:lnTo>
                    <a:pt x="296513" y="95917"/>
                  </a:lnTo>
                  <a:lnTo>
                    <a:pt x="296513" y="29337"/>
                  </a:lnTo>
                  <a:lnTo>
                    <a:pt x="363855" y="29337"/>
                  </a:lnTo>
                  <a:lnTo>
                    <a:pt x="363855" y="95917"/>
                  </a:lnTo>
                  <a:close/>
                  <a:moveTo>
                    <a:pt x="274320" y="29337"/>
                  </a:moveTo>
                  <a:lnTo>
                    <a:pt x="274320" y="95917"/>
                  </a:lnTo>
                  <a:lnTo>
                    <a:pt x="29337" y="95917"/>
                  </a:lnTo>
                  <a:lnTo>
                    <a:pt x="29337" y="29337"/>
                  </a:lnTo>
                  <a:lnTo>
                    <a:pt x="274320" y="29337"/>
                  </a:lnTo>
                  <a:close/>
                  <a:moveTo>
                    <a:pt x="29337" y="363855"/>
                  </a:moveTo>
                  <a:lnTo>
                    <a:pt x="29337" y="118110"/>
                  </a:lnTo>
                  <a:lnTo>
                    <a:pt x="363855" y="118110"/>
                  </a:lnTo>
                  <a:lnTo>
                    <a:pt x="363855" y="363855"/>
                  </a:lnTo>
                  <a:lnTo>
                    <a:pt x="29337" y="36385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47" name="Google Shape;1247;p54"/>
            <p:cNvSpPr/>
            <p:nvPr/>
          </p:nvSpPr>
          <p:spPr>
            <a:xfrm>
              <a:off x="1502940" y="2949987"/>
              <a:ext cx="28575" cy="28575"/>
            </a:xfrm>
            <a:custGeom>
              <a:rect b="b" l="l" r="r" t="t"/>
              <a:pathLst>
                <a:path extrusionOk="0" h="28575" w="28575">
                  <a:moveTo>
                    <a:pt x="18956" y="29432"/>
                  </a:moveTo>
                  <a:cubicBezTo>
                    <a:pt x="25052" y="29432"/>
                    <a:pt x="30100" y="24479"/>
                    <a:pt x="30100" y="18288"/>
                  </a:cubicBezTo>
                  <a:cubicBezTo>
                    <a:pt x="30100" y="12192"/>
                    <a:pt x="25147" y="7144"/>
                    <a:pt x="18956" y="7144"/>
                  </a:cubicBezTo>
                  <a:cubicBezTo>
                    <a:pt x="12860" y="7144"/>
                    <a:pt x="7145" y="12097"/>
                    <a:pt x="7145" y="18288"/>
                  </a:cubicBezTo>
                  <a:cubicBezTo>
                    <a:pt x="7050" y="24479"/>
                    <a:pt x="12765" y="29432"/>
                    <a:pt x="18956"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48" name="Google Shape;1248;p54"/>
            <p:cNvSpPr/>
            <p:nvPr/>
          </p:nvSpPr>
          <p:spPr>
            <a:xfrm>
              <a:off x="1547994" y="2950083"/>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384"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49" name="Google Shape;1249;p54"/>
            <p:cNvSpPr/>
            <p:nvPr/>
          </p:nvSpPr>
          <p:spPr>
            <a:xfrm>
              <a:off x="1592380" y="2950083"/>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0" name="Google Shape;1250;p54"/>
            <p:cNvSpPr/>
            <p:nvPr/>
          </p:nvSpPr>
          <p:spPr>
            <a:xfrm>
              <a:off x="1637148" y="3084099"/>
              <a:ext cx="95250" cy="123825"/>
            </a:xfrm>
            <a:custGeom>
              <a:rect b="b" l="l" r="r" t="t"/>
              <a:pathLst>
                <a:path extrusionOk="0" h="123825" w="95250">
                  <a:moveTo>
                    <a:pt x="96869" y="38576"/>
                  </a:moveTo>
                  <a:cubicBezTo>
                    <a:pt x="95917" y="21241"/>
                    <a:pt x="80391" y="7144"/>
                    <a:pt x="63055" y="7144"/>
                  </a:cubicBezTo>
                  <a:lnTo>
                    <a:pt x="19240" y="7144"/>
                  </a:lnTo>
                  <a:cubicBezTo>
                    <a:pt x="19050" y="7144"/>
                    <a:pt x="18955" y="7144"/>
                    <a:pt x="18764" y="7144"/>
                  </a:cubicBezTo>
                  <a:cubicBezTo>
                    <a:pt x="18574" y="7144"/>
                    <a:pt x="18478" y="7144"/>
                    <a:pt x="18288" y="7144"/>
                  </a:cubicBezTo>
                  <a:cubicBezTo>
                    <a:pt x="12192" y="7144"/>
                    <a:pt x="7144" y="12097"/>
                    <a:pt x="7144" y="18288"/>
                  </a:cubicBezTo>
                  <a:lnTo>
                    <a:pt x="7144" y="106775"/>
                  </a:lnTo>
                  <a:cubicBezTo>
                    <a:pt x="7144" y="112490"/>
                    <a:pt x="11335" y="117443"/>
                    <a:pt x="16954" y="118110"/>
                  </a:cubicBezTo>
                  <a:cubicBezTo>
                    <a:pt x="23622" y="118872"/>
                    <a:pt x="29337" y="113633"/>
                    <a:pt x="29337" y="107061"/>
                  </a:cubicBezTo>
                  <a:lnTo>
                    <a:pt x="29337" y="73724"/>
                  </a:lnTo>
                  <a:lnTo>
                    <a:pt x="63532" y="73724"/>
                  </a:lnTo>
                  <a:cubicBezTo>
                    <a:pt x="82582" y="73724"/>
                    <a:pt x="97917" y="57722"/>
                    <a:pt x="96869" y="38576"/>
                  </a:cubicBezTo>
                  <a:close/>
                  <a:moveTo>
                    <a:pt x="63341" y="51530"/>
                  </a:moveTo>
                  <a:lnTo>
                    <a:pt x="29432" y="51530"/>
                  </a:lnTo>
                  <a:lnTo>
                    <a:pt x="29432" y="29337"/>
                  </a:lnTo>
                  <a:lnTo>
                    <a:pt x="63627" y="29337"/>
                  </a:lnTo>
                  <a:cubicBezTo>
                    <a:pt x="70199" y="29337"/>
                    <a:pt x="75438" y="35052"/>
                    <a:pt x="74676" y="41720"/>
                  </a:cubicBezTo>
                  <a:cubicBezTo>
                    <a:pt x="74009" y="47339"/>
                    <a:pt x="68961" y="51530"/>
                    <a:pt x="6334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1" name="Google Shape;1251;p54"/>
            <p:cNvSpPr/>
            <p:nvPr/>
          </p:nvSpPr>
          <p:spPr>
            <a:xfrm>
              <a:off x="1526182" y="3084046"/>
              <a:ext cx="95250" cy="123825"/>
            </a:xfrm>
            <a:custGeom>
              <a:rect b="b" l="l" r="r" t="t"/>
              <a:pathLst>
                <a:path extrusionOk="0" h="123825" w="95250">
                  <a:moveTo>
                    <a:pt x="53721" y="7197"/>
                  </a:moveTo>
                  <a:cubicBezTo>
                    <a:pt x="28289" y="5959"/>
                    <a:pt x="7144" y="26343"/>
                    <a:pt x="7144" y="51584"/>
                  </a:cubicBezTo>
                  <a:lnTo>
                    <a:pt x="7144" y="106829"/>
                  </a:lnTo>
                  <a:cubicBezTo>
                    <a:pt x="7144" y="112544"/>
                    <a:pt x="11335" y="117497"/>
                    <a:pt x="16954" y="118164"/>
                  </a:cubicBezTo>
                  <a:cubicBezTo>
                    <a:pt x="23622" y="118926"/>
                    <a:pt x="29337" y="113687"/>
                    <a:pt x="29337" y="107115"/>
                  </a:cubicBezTo>
                  <a:lnTo>
                    <a:pt x="29337" y="73777"/>
                  </a:lnTo>
                  <a:lnTo>
                    <a:pt x="73723" y="73777"/>
                  </a:lnTo>
                  <a:lnTo>
                    <a:pt x="73723" y="106829"/>
                  </a:lnTo>
                  <a:cubicBezTo>
                    <a:pt x="73723" y="112544"/>
                    <a:pt x="77915" y="117497"/>
                    <a:pt x="83534" y="118164"/>
                  </a:cubicBezTo>
                  <a:cubicBezTo>
                    <a:pt x="90202" y="118926"/>
                    <a:pt x="95917" y="113687"/>
                    <a:pt x="95917" y="107115"/>
                  </a:cubicBezTo>
                  <a:lnTo>
                    <a:pt x="95917" y="52251"/>
                  </a:lnTo>
                  <a:cubicBezTo>
                    <a:pt x="96012" y="28438"/>
                    <a:pt x="77533" y="8340"/>
                    <a:pt x="53721" y="7197"/>
                  </a:cubicBezTo>
                  <a:close/>
                  <a:moveTo>
                    <a:pt x="28956" y="51584"/>
                  </a:moveTo>
                  <a:cubicBezTo>
                    <a:pt x="28956" y="39297"/>
                    <a:pt x="38957" y="29391"/>
                    <a:pt x="51149" y="29391"/>
                  </a:cubicBezTo>
                  <a:cubicBezTo>
                    <a:pt x="63341" y="29391"/>
                    <a:pt x="73342" y="39392"/>
                    <a:pt x="73342" y="51584"/>
                  </a:cubicBezTo>
                  <a:lnTo>
                    <a:pt x="28956" y="5158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2" name="Google Shape;1252;p54"/>
            <p:cNvSpPr/>
            <p:nvPr/>
          </p:nvSpPr>
          <p:spPr>
            <a:xfrm>
              <a:off x="1748209" y="3084025"/>
              <a:ext cx="28575" cy="123825"/>
            </a:xfrm>
            <a:custGeom>
              <a:rect b="b" l="l" r="r" t="t"/>
              <a:pathLst>
                <a:path extrusionOk="0" h="123825" w="28575">
                  <a:moveTo>
                    <a:pt x="7144" y="18552"/>
                  </a:moveTo>
                  <a:lnTo>
                    <a:pt x="7144" y="106754"/>
                  </a:lnTo>
                  <a:cubicBezTo>
                    <a:pt x="7144" y="112469"/>
                    <a:pt x="11335" y="117422"/>
                    <a:pt x="16954" y="118089"/>
                  </a:cubicBezTo>
                  <a:cubicBezTo>
                    <a:pt x="23622" y="118851"/>
                    <a:pt x="29337" y="113612"/>
                    <a:pt x="29337" y="10704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253" name="Google Shape;1253;p54"/>
          <p:cNvSpPr/>
          <p:nvPr/>
        </p:nvSpPr>
        <p:spPr>
          <a:xfrm>
            <a:off x="4122651" y="3677671"/>
            <a:ext cx="242887" cy="292894"/>
          </a:xfrm>
          <a:custGeom>
            <a:rect b="b" l="l" r="r" t="t"/>
            <a:pathLst>
              <a:path extrusionOk="0" h="390525" w="323850">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254" name="Google Shape;1254;p54"/>
          <p:cNvGrpSpPr/>
          <p:nvPr/>
        </p:nvGrpSpPr>
        <p:grpSpPr>
          <a:xfrm>
            <a:off x="3114025" y="4164091"/>
            <a:ext cx="293822" cy="292894"/>
            <a:chOff x="4152034" y="5552122"/>
            <a:chExt cx="391763" cy="390525"/>
          </a:xfrm>
        </p:grpSpPr>
        <p:sp>
          <p:nvSpPr>
            <p:cNvPr id="1255" name="Google Shape;1255;p54"/>
            <p:cNvSpPr/>
            <p:nvPr/>
          </p:nvSpPr>
          <p:spPr>
            <a:xfrm>
              <a:off x="4152034" y="5552122"/>
              <a:ext cx="257175" cy="390525"/>
            </a:xfrm>
            <a:custGeom>
              <a:rect b="b" l="l" r="r" t="t"/>
              <a:pathLst>
                <a:path extrusionOk="0" h="390525" w="257175">
                  <a:moveTo>
                    <a:pt x="240316" y="7144"/>
                  </a:moveTo>
                  <a:lnTo>
                    <a:pt x="18288" y="7144"/>
                  </a:lnTo>
                  <a:cubicBezTo>
                    <a:pt x="12192" y="7144"/>
                    <a:pt x="7144" y="12097"/>
                    <a:pt x="7144" y="18288"/>
                  </a:cubicBezTo>
                  <a:lnTo>
                    <a:pt x="7144" y="375000"/>
                  </a:lnTo>
                  <a:cubicBezTo>
                    <a:pt x="7144" y="381095"/>
                    <a:pt x="12097" y="386144"/>
                    <a:pt x="18288" y="386144"/>
                  </a:cubicBezTo>
                  <a:lnTo>
                    <a:pt x="240316" y="386144"/>
                  </a:lnTo>
                  <a:cubicBezTo>
                    <a:pt x="246412" y="386144"/>
                    <a:pt x="251460" y="381190"/>
                    <a:pt x="251460" y="375000"/>
                  </a:cubicBezTo>
                  <a:lnTo>
                    <a:pt x="251460" y="18288"/>
                  </a:lnTo>
                  <a:cubicBezTo>
                    <a:pt x="251460" y="12192"/>
                    <a:pt x="246507" y="7144"/>
                    <a:pt x="240316" y="7144"/>
                  </a:cubicBezTo>
                  <a:close/>
                  <a:moveTo>
                    <a:pt x="229267" y="29432"/>
                  </a:moveTo>
                  <a:lnTo>
                    <a:pt x="229267" y="141161"/>
                  </a:lnTo>
                  <a:lnTo>
                    <a:pt x="29432" y="141161"/>
                  </a:lnTo>
                  <a:lnTo>
                    <a:pt x="29432" y="29432"/>
                  </a:lnTo>
                  <a:lnTo>
                    <a:pt x="229267" y="29432"/>
                  </a:lnTo>
                  <a:close/>
                  <a:moveTo>
                    <a:pt x="29432" y="363950"/>
                  </a:moveTo>
                  <a:lnTo>
                    <a:pt x="29432" y="163354"/>
                  </a:lnTo>
                  <a:lnTo>
                    <a:pt x="229267" y="163354"/>
                  </a:lnTo>
                  <a:lnTo>
                    <a:pt x="229267" y="363950"/>
                  </a:lnTo>
                  <a:lnTo>
                    <a:pt x="29432" y="36395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6" name="Google Shape;1256;p54"/>
            <p:cNvSpPr/>
            <p:nvPr/>
          </p:nvSpPr>
          <p:spPr>
            <a:xfrm>
              <a:off x="4196420" y="5597271"/>
              <a:ext cx="161925" cy="76200"/>
            </a:xfrm>
            <a:custGeom>
              <a:rect b="b" l="l" r="r" t="t"/>
              <a:pathLst>
                <a:path extrusionOk="0" h="76200" w="161925">
                  <a:moveTo>
                    <a:pt x="18288" y="73819"/>
                  </a:moveTo>
                  <a:lnTo>
                    <a:pt x="151543" y="73819"/>
                  </a:lnTo>
                  <a:cubicBezTo>
                    <a:pt x="157639" y="73819"/>
                    <a:pt x="162687" y="68866"/>
                    <a:pt x="162687" y="62674"/>
                  </a:cubicBezTo>
                  <a:lnTo>
                    <a:pt x="162687" y="18288"/>
                  </a:lnTo>
                  <a:cubicBezTo>
                    <a:pt x="162687" y="12192"/>
                    <a:pt x="157734" y="7144"/>
                    <a:pt x="151543" y="7144"/>
                  </a:cubicBezTo>
                  <a:lnTo>
                    <a:pt x="18288" y="7144"/>
                  </a:lnTo>
                  <a:cubicBezTo>
                    <a:pt x="12192" y="7144"/>
                    <a:pt x="7144" y="12097"/>
                    <a:pt x="7144" y="18288"/>
                  </a:cubicBezTo>
                  <a:lnTo>
                    <a:pt x="7144" y="62674"/>
                  </a:lnTo>
                  <a:cubicBezTo>
                    <a:pt x="7239" y="68866"/>
                    <a:pt x="12192" y="73819"/>
                    <a:pt x="18288" y="73819"/>
                  </a:cubicBezTo>
                  <a:close/>
                  <a:moveTo>
                    <a:pt x="29432" y="29432"/>
                  </a:moveTo>
                  <a:lnTo>
                    <a:pt x="140494" y="29432"/>
                  </a:lnTo>
                  <a:lnTo>
                    <a:pt x="140494" y="51625"/>
                  </a:lnTo>
                  <a:lnTo>
                    <a:pt x="29432" y="51625"/>
                  </a:lnTo>
                  <a:lnTo>
                    <a:pt x="29432" y="2943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7" name="Google Shape;1257;p54"/>
            <p:cNvSpPr/>
            <p:nvPr/>
          </p:nvSpPr>
          <p:spPr>
            <a:xfrm>
              <a:off x="4196135" y="5730525"/>
              <a:ext cx="161925" cy="161925"/>
            </a:xfrm>
            <a:custGeom>
              <a:rect b="b" l="l" r="r" t="t"/>
              <a:pathLst>
                <a:path extrusionOk="0" h="161925" w="161925">
                  <a:moveTo>
                    <a:pt x="84867" y="7144"/>
                  </a:moveTo>
                  <a:cubicBezTo>
                    <a:pt x="42005" y="7144"/>
                    <a:pt x="7144" y="42005"/>
                    <a:pt x="7144" y="84867"/>
                  </a:cubicBezTo>
                  <a:cubicBezTo>
                    <a:pt x="7144" y="127730"/>
                    <a:pt x="42005" y="162592"/>
                    <a:pt x="84867" y="162592"/>
                  </a:cubicBezTo>
                  <a:cubicBezTo>
                    <a:pt x="127730" y="162592"/>
                    <a:pt x="162592" y="127730"/>
                    <a:pt x="162592" y="84867"/>
                  </a:cubicBezTo>
                  <a:cubicBezTo>
                    <a:pt x="162592" y="42005"/>
                    <a:pt x="127730" y="7144"/>
                    <a:pt x="84867" y="7144"/>
                  </a:cubicBezTo>
                  <a:close/>
                  <a:moveTo>
                    <a:pt x="84867" y="140398"/>
                  </a:moveTo>
                  <a:cubicBezTo>
                    <a:pt x="54292" y="140398"/>
                    <a:pt x="29337" y="115538"/>
                    <a:pt x="29337" y="84867"/>
                  </a:cubicBezTo>
                  <a:cubicBezTo>
                    <a:pt x="29337" y="54197"/>
                    <a:pt x="54197" y="29337"/>
                    <a:pt x="84867" y="29337"/>
                  </a:cubicBezTo>
                  <a:cubicBezTo>
                    <a:pt x="115538" y="29337"/>
                    <a:pt x="140398" y="54197"/>
                    <a:pt x="140398" y="84867"/>
                  </a:cubicBezTo>
                  <a:cubicBezTo>
                    <a:pt x="140398" y="115538"/>
                    <a:pt x="115443" y="140398"/>
                    <a:pt x="84867" y="14039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8" name="Google Shape;1258;p54"/>
            <p:cNvSpPr/>
            <p:nvPr/>
          </p:nvSpPr>
          <p:spPr>
            <a:xfrm>
              <a:off x="4240521" y="5774912"/>
              <a:ext cx="76200" cy="76200"/>
            </a:xfrm>
            <a:custGeom>
              <a:rect b="b" l="l" r="r" t="t"/>
              <a:pathLst>
                <a:path extrusionOk="0" h="76200" w="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865" y="7144"/>
                    <a:pt x="40481" y="7144"/>
                  </a:cubicBezTo>
                  <a:close/>
                  <a:moveTo>
                    <a:pt x="40481" y="51531"/>
                  </a:moveTo>
                  <a:cubicBezTo>
                    <a:pt x="34385" y="51531"/>
                    <a:pt x="29337" y="46577"/>
                    <a:pt x="29337" y="40386"/>
                  </a:cubicBezTo>
                  <a:cubicBezTo>
                    <a:pt x="29337" y="34290"/>
                    <a:pt x="34290" y="29242"/>
                    <a:pt x="40481" y="29242"/>
                  </a:cubicBezTo>
                  <a:cubicBezTo>
                    <a:pt x="46673" y="29242"/>
                    <a:pt x="51626" y="34195"/>
                    <a:pt x="51626" y="40386"/>
                  </a:cubicBezTo>
                  <a:cubicBezTo>
                    <a:pt x="51530" y="46577"/>
                    <a:pt x="46577" y="51531"/>
                    <a:pt x="40481" y="5153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59" name="Google Shape;1259;p54"/>
            <p:cNvSpPr/>
            <p:nvPr/>
          </p:nvSpPr>
          <p:spPr>
            <a:xfrm>
              <a:off x="4419964" y="5575171"/>
              <a:ext cx="123825" cy="161925"/>
            </a:xfrm>
            <a:custGeom>
              <a:rect b="b" l="l" r="r" t="t"/>
              <a:pathLst>
                <a:path extrusionOk="0" h="161925" w="123825">
                  <a:moveTo>
                    <a:pt x="73827" y="129636"/>
                  </a:moveTo>
                  <a:lnTo>
                    <a:pt x="73827" y="31243"/>
                  </a:lnTo>
                  <a:cubicBezTo>
                    <a:pt x="86781" y="35815"/>
                    <a:pt x="96020" y="48198"/>
                    <a:pt x="96020" y="62675"/>
                  </a:cubicBezTo>
                  <a:cubicBezTo>
                    <a:pt x="96020" y="67914"/>
                    <a:pt x="99735" y="72486"/>
                    <a:pt x="104783" y="73534"/>
                  </a:cubicBezTo>
                  <a:cubicBezTo>
                    <a:pt x="111927" y="74963"/>
                    <a:pt x="118213" y="69533"/>
                    <a:pt x="118213" y="62675"/>
                  </a:cubicBezTo>
                  <a:cubicBezTo>
                    <a:pt x="118213" y="31910"/>
                    <a:pt x="93067" y="6954"/>
                    <a:pt x="62302" y="7145"/>
                  </a:cubicBezTo>
                  <a:cubicBezTo>
                    <a:pt x="56396" y="7145"/>
                    <a:pt x="51634" y="12002"/>
                    <a:pt x="51634" y="17908"/>
                  </a:cubicBezTo>
                  <a:lnTo>
                    <a:pt x="51634" y="97823"/>
                  </a:lnTo>
                  <a:cubicBezTo>
                    <a:pt x="44871" y="95441"/>
                    <a:pt x="37060" y="95156"/>
                    <a:pt x="29059" y="97823"/>
                  </a:cubicBezTo>
                  <a:cubicBezTo>
                    <a:pt x="19534" y="101061"/>
                    <a:pt x="12010" y="108776"/>
                    <a:pt x="8866" y="118397"/>
                  </a:cubicBezTo>
                  <a:cubicBezTo>
                    <a:pt x="389" y="144972"/>
                    <a:pt x="24583" y="169165"/>
                    <a:pt x="51157" y="160878"/>
                  </a:cubicBezTo>
                  <a:cubicBezTo>
                    <a:pt x="63635" y="156878"/>
                    <a:pt x="73827" y="142685"/>
                    <a:pt x="73827" y="129636"/>
                  </a:cubicBezTo>
                  <a:close/>
                  <a:moveTo>
                    <a:pt x="40108" y="118111"/>
                  </a:moveTo>
                  <a:cubicBezTo>
                    <a:pt x="46204" y="118111"/>
                    <a:pt x="51253" y="123064"/>
                    <a:pt x="51253" y="129255"/>
                  </a:cubicBezTo>
                  <a:cubicBezTo>
                    <a:pt x="51253" y="135447"/>
                    <a:pt x="46300" y="140400"/>
                    <a:pt x="40108" y="140400"/>
                  </a:cubicBezTo>
                  <a:cubicBezTo>
                    <a:pt x="34012" y="140400"/>
                    <a:pt x="28964" y="135447"/>
                    <a:pt x="28964" y="129255"/>
                  </a:cubicBezTo>
                  <a:cubicBezTo>
                    <a:pt x="28964" y="123064"/>
                    <a:pt x="34012" y="118111"/>
                    <a:pt x="40108" y="11811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0" name="Google Shape;1260;p54"/>
            <p:cNvSpPr/>
            <p:nvPr/>
          </p:nvSpPr>
          <p:spPr>
            <a:xfrm>
              <a:off x="4419972" y="5752623"/>
              <a:ext cx="123825" cy="161925"/>
            </a:xfrm>
            <a:custGeom>
              <a:rect b="b" l="l" r="r" t="t"/>
              <a:pathLst>
                <a:path extrusionOk="0" h="161925" w="123825">
                  <a:moveTo>
                    <a:pt x="87154" y="96107"/>
                  </a:moveTo>
                  <a:cubicBezTo>
                    <a:pt x="82486" y="95821"/>
                    <a:pt x="77914" y="96488"/>
                    <a:pt x="73819" y="97917"/>
                  </a:cubicBezTo>
                  <a:lnTo>
                    <a:pt x="73819" y="18288"/>
                  </a:lnTo>
                  <a:cubicBezTo>
                    <a:pt x="73819" y="12192"/>
                    <a:pt x="68866" y="7144"/>
                    <a:pt x="62674" y="7144"/>
                  </a:cubicBezTo>
                  <a:cubicBezTo>
                    <a:pt x="32194" y="7144"/>
                    <a:pt x="7334" y="31813"/>
                    <a:pt x="7144" y="62293"/>
                  </a:cubicBezTo>
                  <a:cubicBezTo>
                    <a:pt x="7144" y="68103"/>
                    <a:pt x="11430" y="73152"/>
                    <a:pt x="17145" y="73723"/>
                  </a:cubicBezTo>
                  <a:cubicBezTo>
                    <a:pt x="23717" y="74295"/>
                    <a:pt x="29337" y="69152"/>
                    <a:pt x="29337" y="62675"/>
                  </a:cubicBezTo>
                  <a:cubicBezTo>
                    <a:pt x="29337" y="48196"/>
                    <a:pt x="38576" y="35814"/>
                    <a:pt x="51530" y="31242"/>
                  </a:cubicBezTo>
                  <a:lnTo>
                    <a:pt x="51530" y="128778"/>
                  </a:lnTo>
                  <a:cubicBezTo>
                    <a:pt x="51530" y="145923"/>
                    <a:pt x="65532" y="161354"/>
                    <a:pt x="82582" y="162496"/>
                  </a:cubicBezTo>
                  <a:cubicBezTo>
                    <a:pt x="102775" y="163830"/>
                    <a:pt x="119539" y="147066"/>
                    <a:pt x="118015" y="126778"/>
                  </a:cubicBezTo>
                  <a:cubicBezTo>
                    <a:pt x="116872" y="110490"/>
                    <a:pt x="103632" y="97250"/>
                    <a:pt x="87154" y="96107"/>
                  </a:cubicBezTo>
                  <a:close/>
                  <a:moveTo>
                    <a:pt x="84487" y="140494"/>
                  </a:moveTo>
                  <a:cubicBezTo>
                    <a:pt x="78391" y="140494"/>
                    <a:pt x="73342" y="135541"/>
                    <a:pt x="73342" y="129350"/>
                  </a:cubicBezTo>
                  <a:cubicBezTo>
                    <a:pt x="73342" y="123254"/>
                    <a:pt x="78296" y="118205"/>
                    <a:pt x="84487" y="118205"/>
                  </a:cubicBezTo>
                  <a:cubicBezTo>
                    <a:pt x="90678" y="118205"/>
                    <a:pt x="95631" y="123158"/>
                    <a:pt x="95631" y="129350"/>
                  </a:cubicBezTo>
                  <a:cubicBezTo>
                    <a:pt x="95631" y="135445"/>
                    <a:pt x="90678" y="140494"/>
                    <a:pt x="84487" y="14049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261" name="Google Shape;1261;p54"/>
          <p:cNvSpPr/>
          <p:nvPr/>
        </p:nvSpPr>
        <p:spPr>
          <a:xfrm>
            <a:off x="4619870" y="3677743"/>
            <a:ext cx="235744" cy="292894"/>
          </a:xfrm>
          <a:custGeom>
            <a:rect b="b" l="l" r="r" t="t"/>
            <a:pathLst>
              <a:path extrusionOk="0" h="390525" w="314325">
                <a:moveTo>
                  <a:pt x="161906" y="7147"/>
                </a:moveTo>
                <a:cubicBezTo>
                  <a:pt x="183623" y="7432"/>
                  <a:pt x="194768" y="28578"/>
                  <a:pt x="207531" y="32674"/>
                </a:cubicBezTo>
                <a:cubicBezTo>
                  <a:pt x="218961" y="36388"/>
                  <a:pt x="239725" y="25434"/>
                  <a:pt x="256489" y="37912"/>
                </a:cubicBezTo>
                <a:cubicBezTo>
                  <a:pt x="273825" y="50866"/>
                  <a:pt x="270491" y="74584"/>
                  <a:pt x="278397" y="85442"/>
                </a:cubicBezTo>
                <a:cubicBezTo>
                  <a:pt x="285445" y="95158"/>
                  <a:pt x="308686" y="98491"/>
                  <a:pt x="314878" y="118494"/>
                </a:cubicBezTo>
                <a:cubicBezTo>
                  <a:pt x="321355" y="139163"/>
                  <a:pt x="304686" y="156499"/>
                  <a:pt x="304686" y="169738"/>
                </a:cubicBezTo>
                <a:cubicBezTo>
                  <a:pt x="304686" y="181835"/>
                  <a:pt x="321545" y="198123"/>
                  <a:pt x="314782" y="217935"/>
                </a:cubicBezTo>
                <a:cubicBezTo>
                  <a:pt x="307829" y="238414"/>
                  <a:pt x="284302" y="242509"/>
                  <a:pt x="276396" y="253368"/>
                </a:cubicBezTo>
                <a:cubicBezTo>
                  <a:pt x="269253" y="263179"/>
                  <a:pt x="273349" y="286134"/>
                  <a:pt x="256203" y="298326"/>
                </a:cubicBezTo>
                <a:cubicBezTo>
                  <a:pt x="250584" y="302326"/>
                  <a:pt x="244679" y="304041"/>
                  <a:pt x="238678" y="304517"/>
                </a:cubicBezTo>
                <a:lnTo>
                  <a:pt x="238678" y="374621"/>
                </a:lnTo>
                <a:cubicBezTo>
                  <a:pt x="238678" y="380146"/>
                  <a:pt x="234201" y="385384"/>
                  <a:pt x="228677" y="385956"/>
                </a:cubicBezTo>
                <a:cubicBezTo>
                  <a:pt x="226676" y="386146"/>
                  <a:pt x="224866" y="385860"/>
                  <a:pt x="223247" y="385099"/>
                </a:cubicBezTo>
                <a:lnTo>
                  <a:pt x="161716" y="364334"/>
                </a:lnTo>
                <a:lnTo>
                  <a:pt x="99327" y="385384"/>
                </a:lnTo>
                <a:cubicBezTo>
                  <a:pt x="92088" y="387766"/>
                  <a:pt x="84753" y="382336"/>
                  <a:pt x="84753" y="374907"/>
                </a:cubicBezTo>
                <a:lnTo>
                  <a:pt x="84753" y="304326"/>
                </a:lnTo>
                <a:cubicBezTo>
                  <a:pt x="78658" y="304041"/>
                  <a:pt x="72752" y="302422"/>
                  <a:pt x="67037" y="298231"/>
                </a:cubicBezTo>
                <a:cubicBezTo>
                  <a:pt x="49702" y="285276"/>
                  <a:pt x="53036" y="261559"/>
                  <a:pt x="45130" y="250701"/>
                </a:cubicBezTo>
                <a:cubicBezTo>
                  <a:pt x="38081" y="240985"/>
                  <a:pt x="14840" y="237651"/>
                  <a:pt x="8649" y="217649"/>
                </a:cubicBezTo>
                <a:cubicBezTo>
                  <a:pt x="2172" y="196980"/>
                  <a:pt x="18841" y="179644"/>
                  <a:pt x="18841" y="166405"/>
                </a:cubicBezTo>
                <a:cubicBezTo>
                  <a:pt x="18841" y="154308"/>
                  <a:pt x="1981" y="138020"/>
                  <a:pt x="8744" y="118208"/>
                </a:cubicBezTo>
                <a:cubicBezTo>
                  <a:pt x="15697" y="97729"/>
                  <a:pt x="39224" y="93634"/>
                  <a:pt x="47130" y="82775"/>
                </a:cubicBezTo>
                <a:cubicBezTo>
                  <a:pt x="54274" y="72964"/>
                  <a:pt x="50178" y="50009"/>
                  <a:pt x="67323" y="37817"/>
                </a:cubicBezTo>
                <a:cubicBezTo>
                  <a:pt x="85039" y="25244"/>
                  <a:pt x="106566" y="35722"/>
                  <a:pt x="119234" y="31626"/>
                </a:cubicBezTo>
                <a:cubicBezTo>
                  <a:pt x="130569" y="27911"/>
                  <a:pt x="140951" y="6861"/>
                  <a:pt x="161906" y="7147"/>
                </a:cubicBezTo>
                <a:lnTo>
                  <a:pt x="161906" y="7147"/>
                </a:lnTo>
                <a:close/>
                <a:moveTo>
                  <a:pt x="216580" y="303660"/>
                </a:moveTo>
                <a:cubicBezTo>
                  <a:pt x="203721" y="302898"/>
                  <a:pt x="201435" y="304803"/>
                  <a:pt x="191434" y="313947"/>
                </a:cubicBezTo>
                <a:cubicBezTo>
                  <a:pt x="182956" y="321662"/>
                  <a:pt x="174669" y="329187"/>
                  <a:pt x="161716" y="328996"/>
                </a:cubicBezTo>
                <a:cubicBezTo>
                  <a:pt x="139999" y="328710"/>
                  <a:pt x="128854" y="307565"/>
                  <a:pt x="116091" y="303469"/>
                </a:cubicBezTo>
                <a:cubicBezTo>
                  <a:pt x="113614" y="302707"/>
                  <a:pt x="110471" y="302612"/>
                  <a:pt x="107042" y="302802"/>
                </a:cubicBezTo>
                <a:lnTo>
                  <a:pt x="107042" y="359476"/>
                </a:lnTo>
                <a:lnTo>
                  <a:pt x="158287" y="342236"/>
                </a:lnTo>
                <a:cubicBezTo>
                  <a:pt x="160477" y="341474"/>
                  <a:pt x="162954" y="341474"/>
                  <a:pt x="165335" y="342236"/>
                </a:cubicBezTo>
                <a:lnTo>
                  <a:pt x="216580" y="359476"/>
                </a:lnTo>
                <a:lnTo>
                  <a:pt x="216580" y="303660"/>
                </a:lnTo>
                <a:lnTo>
                  <a:pt x="216580" y="303660"/>
                </a:lnTo>
                <a:close/>
                <a:moveTo>
                  <a:pt x="161716" y="40293"/>
                </a:moveTo>
                <a:cubicBezTo>
                  <a:pt x="168288" y="40293"/>
                  <a:pt x="174860" y="40770"/>
                  <a:pt x="181146" y="41722"/>
                </a:cubicBezTo>
                <a:cubicBezTo>
                  <a:pt x="175051" y="36579"/>
                  <a:pt x="167621" y="29340"/>
                  <a:pt x="161525" y="29245"/>
                </a:cubicBezTo>
                <a:cubicBezTo>
                  <a:pt x="156382" y="29149"/>
                  <a:pt x="149143" y="36674"/>
                  <a:pt x="143713" y="41532"/>
                </a:cubicBezTo>
                <a:cubicBezTo>
                  <a:pt x="149714" y="40675"/>
                  <a:pt x="155715" y="40293"/>
                  <a:pt x="161716" y="40293"/>
                </a:cubicBezTo>
                <a:lnTo>
                  <a:pt x="161716" y="40293"/>
                </a:lnTo>
                <a:close/>
                <a:moveTo>
                  <a:pt x="221628" y="55152"/>
                </a:moveTo>
                <a:cubicBezTo>
                  <a:pt x="232677" y="61058"/>
                  <a:pt x="242869" y="68583"/>
                  <a:pt x="251727" y="77346"/>
                </a:cubicBezTo>
                <a:cubicBezTo>
                  <a:pt x="249822" y="69631"/>
                  <a:pt x="248107" y="59439"/>
                  <a:pt x="243250" y="55724"/>
                </a:cubicBezTo>
                <a:cubicBezTo>
                  <a:pt x="239059" y="52581"/>
                  <a:pt x="228867" y="54486"/>
                  <a:pt x="221628" y="55152"/>
                </a:cubicBezTo>
                <a:lnTo>
                  <a:pt x="221628" y="55152"/>
                </a:lnTo>
                <a:close/>
                <a:moveTo>
                  <a:pt x="276587" y="111922"/>
                </a:moveTo>
                <a:cubicBezTo>
                  <a:pt x="282016" y="122971"/>
                  <a:pt x="285827" y="134877"/>
                  <a:pt x="287922" y="147450"/>
                </a:cubicBezTo>
                <a:cubicBezTo>
                  <a:pt x="290970" y="140116"/>
                  <a:pt x="295542" y="130781"/>
                  <a:pt x="293732" y="125066"/>
                </a:cubicBezTo>
                <a:cubicBezTo>
                  <a:pt x="292208" y="120113"/>
                  <a:pt x="282779" y="115636"/>
                  <a:pt x="276587" y="111922"/>
                </a:cubicBezTo>
                <a:lnTo>
                  <a:pt x="276587" y="111922"/>
                </a:lnTo>
                <a:close/>
                <a:moveTo>
                  <a:pt x="287636" y="190217"/>
                </a:moveTo>
                <a:cubicBezTo>
                  <a:pt x="285445" y="202790"/>
                  <a:pt x="281445" y="214696"/>
                  <a:pt x="275920" y="225650"/>
                </a:cubicBezTo>
                <a:cubicBezTo>
                  <a:pt x="282683" y="221459"/>
                  <a:pt x="291827" y="216697"/>
                  <a:pt x="293827" y="210886"/>
                </a:cubicBezTo>
                <a:cubicBezTo>
                  <a:pt x="295446" y="205933"/>
                  <a:pt x="290589" y="196789"/>
                  <a:pt x="287636" y="190217"/>
                </a:cubicBezTo>
                <a:lnTo>
                  <a:pt x="287636" y="190217"/>
                </a:lnTo>
                <a:close/>
                <a:moveTo>
                  <a:pt x="250679" y="259940"/>
                </a:moveTo>
                <a:cubicBezTo>
                  <a:pt x="241726" y="268608"/>
                  <a:pt x="231534" y="275942"/>
                  <a:pt x="220389" y="281752"/>
                </a:cubicBezTo>
                <a:cubicBezTo>
                  <a:pt x="228295" y="282324"/>
                  <a:pt x="238678" y="283848"/>
                  <a:pt x="243536" y="280324"/>
                </a:cubicBezTo>
                <a:cubicBezTo>
                  <a:pt x="247727" y="277371"/>
                  <a:pt x="249155" y="266989"/>
                  <a:pt x="250679" y="259940"/>
                </a:cubicBezTo>
                <a:lnTo>
                  <a:pt x="250679" y="259940"/>
                </a:lnTo>
                <a:close/>
                <a:moveTo>
                  <a:pt x="179623" y="294706"/>
                </a:moveTo>
                <a:cubicBezTo>
                  <a:pt x="167240" y="296421"/>
                  <a:pt x="154572" y="296326"/>
                  <a:pt x="142285" y="294516"/>
                </a:cubicBezTo>
                <a:cubicBezTo>
                  <a:pt x="148380" y="299659"/>
                  <a:pt x="155810" y="306898"/>
                  <a:pt x="161906" y="306993"/>
                </a:cubicBezTo>
                <a:cubicBezTo>
                  <a:pt x="167050" y="306993"/>
                  <a:pt x="174289" y="299469"/>
                  <a:pt x="179623" y="294706"/>
                </a:cubicBezTo>
                <a:lnTo>
                  <a:pt x="179623" y="294706"/>
                </a:lnTo>
                <a:close/>
                <a:moveTo>
                  <a:pt x="101804" y="280990"/>
                </a:moveTo>
                <a:cubicBezTo>
                  <a:pt x="90754" y="275085"/>
                  <a:pt x="80562" y="267560"/>
                  <a:pt x="71704" y="258797"/>
                </a:cubicBezTo>
                <a:cubicBezTo>
                  <a:pt x="73609" y="266512"/>
                  <a:pt x="75324" y="276704"/>
                  <a:pt x="80182" y="280419"/>
                </a:cubicBezTo>
                <a:cubicBezTo>
                  <a:pt x="84468" y="283562"/>
                  <a:pt x="94660" y="281752"/>
                  <a:pt x="101804" y="280990"/>
                </a:cubicBezTo>
                <a:lnTo>
                  <a:pt x="101804" y="280990"/>
                </a:lnTo>
                <a:close/>
                <a:moveTo>
                  <a:pt x="46939" y="224221"/>
                </a:moveTo>
                <a:cubicBezTo>
                  <a:pt x="41510" y="213172"/>
                  <a:pt x="37700" y="201266"/>
                  <a:pt x="35605" y="188693"/>
                </a:cubicBezTo>
                <a:cubicBezTo>
                  <a:pt x="32557" y="196027"/>
                  <a:pt x="27985" y="205362"/>
                  <a:pt x="29795" y="211077"/>
                </a:cubicBezTo>
                <a:cubicBezTo>
                  <a:pt x="31318" y="216125"/>
                  <a:pt x="40653" y="220602"/>
                  <a:pt x="46939" y="224221"/>
                </a:cubicBezTo>
                <a:lnTo>
                  <a:pt x="46939" y="224221"/>
                </a:lnTo>
                <a:close/>
                <a:moveTo>
                  <a:pt x="35890" y="146021"/>
                </a:moveTo>
                <a:cubicBezTo>
                  <a:pt x="38081" y="133448"/>
                  <a:pt x="42082" y="121542"/>
                  <a:pt x="47606" y="110588"/>
                </a:cubicBezTo>
                <a:cubicBezTo>
                  <a:pt x="40843" y="114779"/>
                  <a:pt x="31699" y="119542"/>
                  <a:pt x="29699" y="125352"/>
                </a:cubicBezTo>
                <a:cubicBezTo>
                  <a:pt x="28080" y="130209"/>
                  <a:pt x="32937" y="139354"/>
                  <a:pt x="35890" y="146021"/>
                </a:cubicBezTo>
                <a:lnTo>
                  <a:pt x="35890" y="146021"/>
                </a:lnTo>
                <a:close/>
                <a:moveTo>
                  <a:pt x="72847" y="76298"/>
                </a:moveTo>
                <a:cubicBezTo>
                  <a:pt x="81801" y="67630"/>
                  <a:pt x="91993" y="60296"/>
                  <a:pt x="103137" y="54486"/>
                </a:cubicBezTo>
                <a:cubicBezTo>
                  <a:pt x="95231" y="53914"/>
                  <a:pt x="84849" y="52390"/>
                  <a:pt x="79991" y="55915"/>
                </a:cubicBezTo>
                <a:cubicBezTo>
                  <a:pt x="75800" y="58867"/>
                  <a:pt x="74372" y="69250"/>
                  <a:pt x="72847" y="76298"/>
                </a:cubicBezTo>
                <a:lnTo>
                  <a:pt x="72847" y="76298"/>
                </a:lnTo>
                <a:close/>
                <a:moveTo>
                  <a:pt x="171050" y="111922"/>
                </a:moveTo>
                <a:cubicBezTo>
                  <a:pt x="166764" y="105349"/>
                  <a:pt x="157048" y="105064"/>
                  <a:pt x="152571" y="111731"/>
                </a:cubicBezTo>
                <a:lnTo>
                  <a:pt x="139332" y="131352"/>
                </a:lnTo>
                <a:lnTo>
                  <a:pt x="119044" y="137258"/>
                </a:lnTo>
                <a:lnTo>
                  <a:pt x="113519" y="133162"/>
                </a:lnTo>
                <a:cubicBezTo>
                  <a:pt x="106756" y="127924"/>
                  <a:pt x="97803" y="131448"/>
                  <a:pt x="95803" y="138973"/>
                </a:cubicBezTo>
                <a:lnTo>
                  <a:pt x="91326" y="155927"/>
                </a:lnTo>
                <a:lnTo>
                  <a:pt x="77420" y="165833"/>
                </a:lnTo>
                <a:cubicBezTo>
                  <a:pt x="70371" y="170596"/>
                  <a:pt x="70943" y="180311"/>
                  <a:pt x="77420" y="184502"/>
                </a:cubicBezTo>
                <a:lnTo>
                  <a:pt x="92183" y="194027"/>
                </a:lnTo>
                <a:lnTo>
                  <a:pt x="97422" y="210696"/>
                </a:lnTo>
                <a:lnTo>
                  <a:pt x="97422" y="210696"/>
                </a:lnTo>
                <a:cubicBezTo>
                  <a:pt x="99708" y="218030"/>
                  <a:pt x="108852" y="220983"/>
                  <a:pt x="114948" y="216030"/>
                </a:cubicBezTo>
                <a:lnTo>
                  <a:pt x="127616" y="205648"/>
                </a:lnTo>
                <a:cubicBezTo>
                  <a:pt x="130569" y="208791"/>
                  <a:pt x="135141" y="210029"/>
                  <a:pt x="139427" y="208505"/>
                </a:cubicBezTo>
                <a:lnTo>
                  <a:pt x="161620" y="200504"/>
                </a:lnTo>
                <a:lnTo>
                  <a:pt x="183814" y="208505"/>
                </a:lnTo>
                <a:lnTo>
                  <a:pt x="183814" y="208505"/>
                </a:lnTo>
                <a:cubicBezTo>
                  <a:pt x="187814" y="209934"/>
                  <a:pt x="192291" y="208981"/>
                  <a:pt x="195339" y="206029"/>
                </a:cubicBezTo>
                <a:lnTo>
                  <a:pt x="207626" y="216030"/>
                </a:lnTo>
                <a:cubicBezTo>
                  <a:pt x="213722" y="220983"/>
                  <a:pt x="222866" y="218030"/>
                  <a:pt x="225152" y="210696"/>
                </a:cubicBezTo>
                <a:lnTo>
                  <a:pt x="225152" y="210696"/>
                </a:lnTo>
                <a:lnTo>
                  <a:pt x="230391" y="194027"/>
                </a:lnTo>
                <a:lnTo>
                  <a:pt x="245155" y="184502"/>
                </a:lnTo>
                <a:cubicBezTo>
                  <a:pt x="251632" y="180311"/>
                  <a:pt x="252203" y="170691"/>
                  <a:pt x="245155" y="165833"/>
                </a:cubicBezTo>
                <a:lnTo>
                  <a:pt x="231248" y="155927"/>
                </a:lnTo>
                <a:lnTo>
                  <a:pt x="226772" y="138973"/>
                </a:lnTo>
                <a:cubicBezTo>
                  <a:pt x="224771" y="131543"/>
                  <a:pt x="215818" y="127924"/>
                  <a:pt x="209055" y="133162"/>
                </a:cubicBezTo>
                <a:lnTo>
                  <a:pt x="203816" y="137067"/>
                </a:lnTo>
                <a:lnTo>
                  <a:pt x="184004" y="131352"/>
                </a:lnTo>
                <a:lnTo>
                  <a:pt x="171050" y="111922"/>
                </a:lnTo>
                <a:lnTo>
                  <a:pt x="171050" y="111922"/>
                </a:lnTo>
                <a:close/>
                <a:moveTo>
                  <a:pt x="206959" y="162404"/>
                </a:moveTo>
                <a:lnTo>
                  <a:pt x="198006" y="173929"/>
                </a:lnTo>
                <a:lnTo>
                  <a:pt x="198292" y="182597"/>
                </a:lnTo>
                <a:cubicBezTo>
                  <a:pt x="200863" y="182692"/>
                  <a:pt x="203149" y="183550"/>
                  <a:pt x="205054" y="185074"/>
                </a:cubicBezTo>
                <a:lnTo>
                  <a:pt x="205054" y="185074"/>
                </a:lnTo>
                <a:lnTo>
                  <a:pt x="209055" y="188407"/>
                </a:lnTo>
                <a:cubicBezTo>
                  <a:pt x="212008" y="179073"/>
                  <a:pt x="211436" y="179835"/>
                  <a:pt x="219532" y="174691"/>
                </a:cubicBezTo>
                <a:cubicBezTo>
                  <a:pt x="215627" y="171929"/>
                  <a:pt x="212293" y="170215"/>
                  <a:pt x="211055" y="165452"/>
                </a:cubicBezTo>
                <a:lnTo>
                  <a:pt x="209721" y="160404"/>
                </a:lnTo>
                <a:lnTo>
                  <a:pt x="206959" y="162404"/>
                </a:lnTo>
                <a:lnTo>
                  <a:pt x="206959" y="162404"/>
                </a:lnTo>
                <a:close/>
                <a:moveTo>
                  <a:pt x="125235" y="182597"/>
                </a:moveTo>
                <a:lnTo>
                  <a:pt x="125521" y="173929"/>
                </a:lnTo>
                <a:lnTo>
                  <a:pt x="117519" y="163738"/>
                </a:lnTo>
                <a:lnTo>
                  <a:pt x="113043" y="160404"/>
                </a:lnTo>
                <a:lnTo>
                  <a:pt x="111709" y="165452"/>
                </a:lnTo>
                <a:cubicBezTo>
                  <a:pt x="110471" y="170215"/>
                  <a:pt x="107138" y="171929"/>
                  <a:pt x="103232" y="174691"/>
                </a:cubicBezTo>
                <a:cubicBezTo>
                  <a:pt x="111329" y="179930"/>
                  <a:pt x="110852" y="179168"/>
                  <a:pt x="113710" y="188407"/>
                </a:cubicBezTo>
                <a:lnTo>
                  <a:pt x="117710" y="185074"/>
                </a:lnTo>
                <a:lnTo>
                  <a:pt x="117710" y="185074"/>
                </a:lnTo>
                <a:cubicBezTo>
                  <a:pt x="119901" y="183264"/>
                  <a:pt x="122282" y="182502"/>
                  <a:pt x="125235" y="182597"/>
                </a:cubicBezTo>
                <a:lnTo>
                  <a:pt x="125235" y="182597"/>
                </a:lnTo>
                <a:close/>
                <a:moveTo>
                  <a:pt x="168002" y="147069"/>
                </a:moveTo>
                <a:lnTo>
                  <a:pt x="161716" y="137734"/>
                </a:lnTo>
                <a:lnTo>
                  <a:pt x="155429" y="146974"/>
                </a:lnTo>
                <a:cubicBezTo>
                  <a:pt x="154000" y="149069"/>
                  <a:pt x="151905" y="150688"/>
                  <a:pt x="149333" y="151450"/>
                </a:cubicBezTo>
                <a:lnTo>
                  <a:pt x="138475" y="154593"/>
                </a:lnTo>
                <a:lnTo>
                  <a:pt x="145238" y="163261"/>
                </a:lnTo>
                <a:cubicBezTo>
                  <a:pt x="146857" y="165262"/>
                  <a:pt x="147809" y="167833"/>
                  <a:pt x="147714" y="170596"/>
                </a:cubicBezTo>
                <a:lnTo>
                  <a:pt x="147333" y="181835"/>
                </a:lnTo>
                <a:lnTo>
                  <a:pt x="157905" y="178025"/>
                </a:lnTo>
                <a:cubicBezTo>
                  <a:pt x="160287" y="177168"/>
                  <a:pt x="162954" y="177073"/>
                  <a:pt x="165430" y="178025"/>
                </a:cubicBezTo>
                <a:lnTo>
                  <a:pt x="176003" y="181835"/>
                </a:lnTo>
                <a:lnTo>
                  <a:pt x="175622" y="170596"/>
                </a:lnTo>
                <a:lnTo>
                  <a:pt x="175622" y="170596"/>
                </a:lnTo>
                <a:cubicBezTo>
                  <a:pt x="175527" y="168119"/>
                  <a:pt x="176289" y="165547"/>
                  <a:pt x="178004" y="163452"/>
                </a:cubicBezTo>
                <a:lnTo>
                  <a:pt x="184957" y="154593"/>
                </a:lnTo>
                <a:lnTo>
                  <a:pt x="175051" y="151736"/>
                </a:lnTo>
                <a:cubicBezTo>
                  <a:pt x="172288" y="151260"/>
                  <a:pt x="169717" y="149641"/>
                  <a:pt x="168002" y="147069"/>
                </a:cubicBezTo>
                <a:lnTo>
                  <a:pt x="168002" y="147069"/>
                </a:lnTo>
                <a:close/>
                <a:moveTo>
                  <a:pt x="236392" y="93443"/>
                </a:moveTo>
                <a:cubicBezTo>
                  <a:pt x="195148" y="52200"/>
                  <a:pt x="128283" y="52200"/>
                  <a:pt x="87039" y="93443"/>
                </a:cubicBezTo>
                <a:cubicBezTo>
                  <a:pt x="45797" y="134686"/>
                  <a:pt x="45797" y="201552"/>
                  <a:pt x="87039" y="242795"/>
                </a:cubicBezTo>
                <a:cubicBezTo>
                  <a:pt x="128283" y="284038"/>
                  <a:pt x="195148" y="284038"/>
                  <a:pt x="236392" y="242795"/>
                </a:cubicBezTo>
                <a:cubicBezTo>
                  <a:pt x="277635" y="201552"/>
                  <a:pt x="277635" y="134686"/>
                  <a:pt x="236392" y="9344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262" name="Google Shape;1262;p54"/>
          <p:cNvGrpSpPr/>
          <p:nvPr/>
        </p:nvGrpSpPr>
        <p:grpSpPr>
          <a:xfrm>
            <a:off x="1114919" y="669726"/>
            <a:ext cx="221456" cy="292894"/>
            <a:chOff x="1486558" y="892968"/>
            <a:chExt cx="295275" cy="390525"/>
          </a:xfrm>
        </p:grpSpPr>
        <p:sp>
          <p:nvSpPr>
            <p:cNvPr id="1263" name="Google Shape;1263;p54"/>
            <p:cNvSpPr/>
            <p:nvPr/>
          </p:nvSpPr>
          <p:spPr>
            <a:xfrm>
              <a:off x="1486558" y="892968"/>
              <a:ext cx="295275" cy="390525"/>
            </a:xfrm>
            <a:custGeom>
              <a:rect b="b" l="l" r="r" t="t"/>
              <a:pathLst>
                <a:path extrusionOk="0" h="390525" w="295275">
                  <a:moveTo>
                    <a:pt x="280416" y="7144"/>
                  </a:moveTo>
                  <a:lnTo>
                    <a:pt x="18098" y="7144"/>
                  </a:lnTo>
                  <a:cubicBezTo>
                    <a:pt x="12097" y="7144"/>
                    <a:pt x="7144" y="12002"/>
                    <a:pt x="7144" y="18098"/>
                  </a:cubicBezTo>
                  <a:lnTo>
                    <a:pt x="7144" y="375190"/>
                  </a:lnTo>
                  <a:cubicBezTo>
                    <a:pt x="7144" y="381191"/>
                    <a:pt x="12002" y="386144"/>
                    <a:pt x="18098" y="386144"/>
                  </a:cubicBezTo>
                  <a:lnTo>
                    <a:pt x="280416" y="386144"/>
                  </a:lnTo>
                  <a:cubicBezTo>
                    <a:pt x="286417" y="386144"/>
                    <a:pt x="291370" y="381286"/>
                    <a:pt x="291370" y="375190"/>
                  </a:cubicBezTo>
                  <a:lnTo>
                    <a:pt x="291370" y="18098"/>
                  </a:lnTo>
                  <a:cubicBezTo>
                    <a:pt x="291370" y="12002"/>
                    <a:pt x="286417" y="7144"/>
                    <a:pt x="280416" y="7144"/>
                  </a:cubicBezTo>
                  <a:close/>
                  <a:moveTo>
                    <a:pt x="269081" y="363855"/>
                  </a:moveTo>
                  <a:lnTo>
                    <a:pt x="28575" y="363855"/>
                  </a:lnTo>
                  <a:lnTo>
                    <a:pt x="28575" y="28575"/>
                  </a:lnTo>
                  <a:lnTo>
                    <a:pt x="269081" y="28575"/>
                  </a:lnTo>
                  <a:lnTo>
                    <a:pt x="269081" y="36385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4" name="Google Shape;1264;p54"/>
            <p:cNvSpPr/>
            <p:nvPr/>
          </p:nvSpPr>
          <p:spPr>
            <a:xfrm>
              <a:off x="1645660" y="1085408"/>
              <a:ext cx="95250" cy="152400"/>
            </a:xfrm>
            <a:custGeom>
              <a:rect b="b" l="l" r="r" t="t"/>
              <a:pathLst>
                <a:path extrusionOk="0" h="152400" w="95250">
                  <a:moveTo>
                    <a:pt x="40923" y="55211"/>
                  </a:moveTo>
                  <a:lnTo>
                    <a:pt x="77404" y="55211"/>
                  </a:lnTo>
                  <a:cubicBezTo>
                    <a:pt x="82452" y="55211"/>
                    <a:pt x="87024" y="51877"/>
                    <a:pt x="88262" y="46924"/>
                  </a:cubicBezTo>
                  <a:cubicBezTo>
                    <a:pt x="90072" y="39590"/>
                    <a:pt x="84548" y="33017"/>
                    <a:pt x="77499" y="33017"/>
                  </a:cubicBezTo>
                  <a:lnTo>
                    <a:pt x="59021" y="33017"/>
                  </a:lnTo>
                  <a:lnTo>
                    <a:pt x="59021" y="18349"/>
                  </a:lnTo>
                  <a:cubicBezTo>
                    <a:pt x="59021" y="13301"/>
                    <a:pt x="55687" y="8729"/>
                    <a:pt x="50734" y="7490"/>
                  </a:cubicBezTo>
                  <a:cubicBezTo>
                    <a:pt x="43400" y="5681"/>
                    <a:pt x="36827" y="11205"/>
                    <a:pt x="36827" y="18254"/>
                  </a:cubicBezTo>
                  <a:lnTo>
                    <a:pt x="36827" y="32541"/>
                  </a:lnTo>
                  <a:cubicBezTo>
                    <a:pt x="20635" y="34351"/>
                    <a:pt x="7967" y="48543"/>
                    <a:pt x="7967" y="65593"/>
                  </a:cubicBezTo>
                  <a:lnTo>
                    <a:pt x="7967" y="76832"/>
                  </a:lnTo>
                  <a:cubicBezTo>
                    <a:pt x="7967" y="82833"/>
                    <a:pt x="12824" y="87786"/>
                    <a:pt x="18920" y="87786"/>
                  </a:cubicBezTo>
                  <a:lnTo>
                    <a:pt x="65688" y="87786"/>
                  </a:lnTo>
                  <a:cubicBezTo>
                    <a:pt x="65688" y="93882"/>
                    <a:pt x="60830" y="98930"/>
                    <a:pt x="54830" y="98930"/>
                  </a:cubicBezTo>
                  <a:lnTo>
                    <a:pt x="18349" y="98930"/>
                  </a:lnTo>
                  <a:cubicBezTo>
                    <a:pt x="13301" y="98930"/>
                    <a:pt x="8729" y="102264"/>
                    <a:pt x="7490" y="107217"/>
                  </a:cubicBezTo>
                  <a:cubicBezTo>
                    <a:pt x="5681" y="114551"/>
                    <a:pt x="11205" y="121124"/>
                    <a:pt x="18254" y="121124"/>
                  </a:cubicBezTo>
                  <a:lnTo>
                    <a:pt x="36732" y="121124"/>
                  </a:lnTo>
                  <a:lnTo>
                    <a:pt x="36732" y="135792"/>
                  </a:lnTo>
                  <a:cubicBezTo>
                    <a:pt x="36732" y="140840"/>
                    <a:pt x="40066" y="145412"/>
                    <a:pt x="45019" y="146651"/>
                  </a:cubicBezTo>
                  <a:cubicBezTo>
                    <a:pt x="52353" y="148460"/>
                    <a:pt x="58925" y="142936"/>
                    <a:pt x="58925" y="135887"/>
                  </a:cubicBezTo>
                  <a:lnTo>
                    <a:pt x="58925" y="121600"/>
                  </a:lnTo>
                  <a:cubicBezTo>
                    <a:pt x="75118" y="119790"/>
                    <a:pt x="87786" y="105598"/>
                    <a:pt x="87786" y="88548"/>
                  </a:cubicBezTo>
                  <a:lnTo>
                    <a:pt x="87786" y="77309"/>
                  </a:lnTo>
                  <a:cubicBezTo>
                    <a:pt x="87786" y="71308"/>
                    <a:pt x="82928" y="66355"/>
                    <a:pt x="76832" y="66355"/>
                  </a:cubicBezTo>
                  <a:lnTo>
                    <a:pt x="30065" y="66355"/>
                  </a:lnTo>
                  <a:cubicBezTo>
                    <a:pt x="30065" y="60259"/>
                    <a:pt x="34922" y="55211"/>
                    <a:pt x="40923" y="5521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5" name="Google Shape;1265;p54"/>
            <p:cNvSpPr/>
            <p:nvPr/>
          </p:nvSpPr>
          <p:spPr>
            <a:xfrm>
              <a:off x="1529264" y="940307"/>
              <a:ext cx="95250" cy="28575"/>
            </a:xfrm>
            <a:custGeom>
              <a:rect b="b" l="l" r="r" t="t"/>
              <a:pathLst>
                <a:path extrusionOk="0" h="28575" w="95250">
                  <a:moveTo>
                    <a:pt x="18254" y="29337"/>
                  </a:moveTo>
                  <a:lnTo>
                    <a:pt x="77309" y="29337"/>
                  </a:lnTo>
                  <a:cubicBezTo>
                    <a:pt x="82357" y="29337"/>
                    <a:pt x="86929" y="26003"/>
                    <a:pt x="88167" y="21050"/>
                  </a:cubicBezTo>
                  <a:cubicBezTo>
                    <a:pt x="89977" y="13716"/>
                    <a:pt x="84452" y="7144"/>
                    <a:pt x="77404" y="7144"/>
                  </a:cubicBezTo>
                  <a:lnTo>
                    <a:pt x="18349" y="7144"/>
                  </a:lnTo>
                  <a:cubicBezTo>
                    <a:pt x="13301" y="7144"/>
                    <a:pt x="8729" y="10478"/>
                    <a:pt x="7490" y="15431"/>
                  </a:cubicBezTo>
                  <a:cubicBezTo>
                    <a:pt x="5681" y="22765"/>
                    <a:pt x="11205" y="29337"/>
                    <a:pt x="18254"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6" name="Google Shape;1266;p54"/>
            <p:cNvSpPr/>
            <p:nvPr/>
          </p:nvSpPr>
          <p:spPr>
            <a:xfrm>
              <a:off x="1529926" y="983932"/>
              <a:ext cx="209550" cy="28575"/>
            </a:xfrm>
            <a:custGeom>
              <a:rect b="b" l="l" r="r" t="t"/>
              <a:pathLst>
                <a:path extrusionOk="0" h="28575" w="209550">
                  <a:moveTo>
                    <a:pt x="18068" y="29432"/>
                  </a:moveTo>
                  <a:lnTo>
                    <a:pt x="192661" y="29432"/>
                  </a:lnTo>
                  <a:cubicBezTo>
                    <a:pt x="197709" y="29432"/>
                    <a:pt x="202377" y="26098"/>
                    <a:pt x="203520" y="21050"/>
                  </a:cubicBezTo>
                  <a:cubicBezTo>
                    <a:pt x="205234" y="13716"/>
                    <a:pt x="199805" y="7144"/>
                    <a:pt x="192947" y="7144"/>
                  </a:cubicBezTo>
                  <a:lnTo>
                    <a:pt x="18354" y="7144"/>
                  </a:lnTo>
                  <a:cubicBezTo>
                    <a:pt x="13305" y="7144"/>
                    <a:pt x="8638" y="10477"/>
                    <a:pt x="7495" y="15526"/>
                  </a:cubicBezTo>
                  <a:cubicBezTo>
                    <a:pt x="5685" y="22860"/>
                    <a:pt x="11115" y="29432"/>
                    <a:pt x="1806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7" name="Google Shape;1267;p54"/>
            <p:cNvSpPr/>
            <p:nvPr/>
          </p:nvSpPr>
          <p:spPr>
            <a:xfrm>
              <a:off x="1529926" y="1027557"/>
              <a:ext cx="209550" cy="28575"/>
            </a:xfrm>
            <a:custGeom>
              <a:rect b="b" l="l" r="r" t="t"/>
              <a:pathLst>
                <a:path extrusionOk="0" h="28575" w="209550">
                  <a:moveTo>
                    <a:pt x="18068" y="29432"/>
                  </a:moveTo>
                  <a:lnTo>
                    <a:pt x="192661" y="29432"/>
                  </a:lnTo>
                  <a:cubicBezTo>
                    <a:pt x="197709" y="29432"/>
                    <a:pt x="202377" y="26099"/>
                    <a:pt x="203520" y="21050"/>
                  </a:cubicBezTo>
                  <a:cubicBezTo>
                    <a:pt x="205234" y="13716"/>
                    <a:pt x="199805" y="7144"/>
                    <a:pt x="192947" y="7144"/>
                  </a:cubicBezTo>
                  <a:lnTo>
                    <a:pt x="18354" y="7144"/>
                  </a:lnTo>
                  <a:cubicBezTo>
                    <a:pt x="13305" y="7144"/>
                    <a:pt x="8638" y="10477"/>
                    <a:pt x="7495" y="15526"/>
                  </a:cubicBezTo>
                  <a:cubicBezTo>
                    <a:pt x="5685" y="22955"/>
                    <a:pt x="11115" y="29432"/>
                    <a:pt x="1806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8" name="Google Shape;1268;p54"/>
            <p:cNvSpPr/>
            <p:nvPr/>
          </p:nvSpPr>
          <p:spPr>
            <a:xfrm>
              <a:off x="1528974" y="1071371"/>
              <a:ext cx="133350" cy="28575"/>
            </a:xfrm>
            <a:custGeom>
              <a:rect b="b" l="l" r="r" t="t"/>
              <a:pathLst>
                <a:path extrusionOk="0" h="28575" w="133350">
                  <a:moveTo>
                    <a:pt x="18163" y="29337"/>
                  </a:moveTo>
                  <a:lnTo>
                    <a:pt x="121700" y="29337"/>
                  </a:lnTo>
                  <a:cubicBezTo>
                    <a:pt x="126748" y="29337"/>
                    <a:pt x="131320" y="26003"/>
                    <a:pt x="132558" y="21050"/>
                  </a:cubicBezTo>
                  <a:cubicBezTo>
                    <a:pt x="134368" y="13716"/>
                    <a:pt x="128843" y="7144"/>
                    <a:pt x="121795" y="7144"/>
                  </a:cubicBezTo>
                  <a:lnTo>
                    <a:pt x="18353" y="7144"/>
                  </a:lnTo>
                  <a:cubicBezTo>
                    <a:pt x="13305" y="7144"/>
                    <a:pt x="8733" y="10478"/>
                    <a:pt x="7495" y="15431"/>
                  </a:cubicBezTo>
                  <a:cubicBezTo>
                    <a:pt x="5685" y="22765"/>
                    <a:pt x="11114" y="29337"/>
                    <a:pt x="18163"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69" name="Google Shape;1269;p54"/>
            <p:cNvSpPr/>
            <p:nvPr/>
          </p:nvSpPr>
          <p:spPr>
            <a:xfrm>
              <a:off x="1529169" y="1114996"/>
              <a:ext cx="104775" cy="28575"/>
            </a:xfrm>
            <a:custGeom>
              <a:rect b="b" l="l" r="r" t="t"/>
              <a:pathLst>
                <a:path extrusionOk="0" h="28575" w="1047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0" name="Google Shape;1270;p54"/>
            <p:cNvSpPr/>
            <p:nvPr/>
          </p:nvSpPr>
          <p:spPr>
            <a:xfrm>
              <a:off x="1529169" y="1158716"/>
              <a:ext cx="104775" cy="28575"/>
            </a:xfrm>
            <a:custGeom>
              <a:rect b="b" l="l" r="r" t="t"/>
              <a:pathLst>
                <a:path extrusionOk="0" h="28575" w="1047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1" name="Google Shape;1271;p54"/>
            <p:cNvSpPr/>
            <p:nvPr/>
          </p:nvSpPr>
          <p:spPr>
            <a:xfrm>
              <a:off x="1529169" y="1202340"/>
              <a:ext cx="104775" cy="28575"/>
            </a:xfrm>
            <a:custGeom>
              <a:rect b="b" l="l" r="r" t="t"/>
              <a:pathLst>
                <a:path extrusionOk="0" h="28575" w="1047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0"/>
                  </a:cubicBezTo>
                  <a:cubicBezTo>
                    <a:pt x="5681" y="22765"/>
                    <a:pt x="11205" y="29337"/>
                    <a:pt x="18254"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272" name="Google Shape;1272;p54"/>
          <p:cNvSpPr/>
          <p:nvPr/>
        </p:nvSpPr>
        <p:spPr>
          <a:xfrm>
            <a:off x="2595785" y="1192077"/>
            <a:ext cx="292894" cy="292894"/>
          </a:xfrm>
          <a:custGeom>
            <a:rect b="b" l="l" r="r" t="t"/>
            <a:pathLst>
              <a:path extrusionOk="0" h="390525" w="390525">
                <a:moveTo>
                  <a:pt x="18332" y="386144"/>
                </a:moveTo>
                <a:lnTo>
                  <a:pt x="374757" y="386144"/>
                </a:lnTo>
                <a:cubicBezTo>
                  <a:pt x="380472" y="386144"/>
                  <a:pt x="385425" y="381953"/>
                  <a:pt x="386092" y="376333"/>
                </a:cubicBezTo>
                <a:cubicBezTo>
                  <a:pt x="386854" y="369665"/>
                  <a:pt x="381615" y="363950"/>
                  <a:pt x="375043" y="363950"/>
                </a:cubicBezTo>
                <a:lnTo>
                  <a:pt x="341038" y="363950"/>
                </a:lnTo>
                <a:lnTo>
                  <a:pt x="341038" y="107061"/>
                </a:lnTo>
                <a:cubicBezTo>
                  <a:pt x="341038" y="100965"/>
                  <a:pt x="336085" y="95917"/>
                  <a:pt x="329894" y="95917"/>
                </a:cubicBezTo>
                <a:lnTo>
                  <a:pt x="263315" y="95917"/>
                </a:lnTo>
                <a:cubicBezTo>
                  <a:pt x="257218" y="95917"/>
                  <a:pt x="252170" y="100870"/>
                  <a:pt x="252170" y="107061"/>
                </a:cubicBezTo>
                <a:lnTo>
                  <a:pt x="252170" y="363855"/>
                </a:lnTo>
                <a:lnTo>
                  <a:pt x="229977" y="363855"/>
                </a:lnTo>
                <a:lnTo>
                  <a:pt x="229977" y="18288"/>
                </a:lnTo>
                <a:cubicBezTo>
                  <a:pt x="229977" y="12192"/>
                  <a:pt x="225024" y="7144"/>
                  <a:pt x="218833" y="7144"/>
                </a:cubicBezTo>
                <a:lnTo>
                  <a:pt x="152253" y="7144"/>
                </a:lnTo>
                <a:cubicBezTo>
                  <a:pt x="146157" y="7144"/>
                  <a:pt x="141109" y="12097"/>
                  <a:pt x="141109" y="18288"/>
                </a:cubicBezTo>
                <a:lnTo>
                  <a:pt x="141109" y="363950"/>
                </a:lnTo>
                <a:lnTo>
                  <a:pt x="118916" y="363950"/>
                </a:lnTo>
                <a:lnTo>
                  <a:pt x="118916" y="195929"/>
                </a:lnTo>
                <a:cubicBezTo>
                  <a:pt x="118916" y="189833"/>
                  <a:pt x="113962" y="184785"/>
                  <a:pt x="107771" y="184785"/>
                </a:cubicBezTo>
                <a:lnTo>
                  <a:pt x="41191" y="184785"/>
                </a:lnTo>
                <a:cubicBezTo>
                  <a:pt x="35095" y="184785"/>
                  <a:pt x="30047" y="189738"/>
                  <a:pt x="30047" y="195929"/>
                </a:cubicBezTo>
                <a:lnTo>
                  <a:pt x="30047" y="363950"/>
                </a:lnTo>
                <a:lnTo>
                  <a:pt x="18522" y="363950"/>
                </a:lnTo>
                <a:cubicBezTo>
                  <a:pt x="12807" y="363950"/>
                  <a:pt x="7854" y="368141"/>
                  <a:pt x="7187" y="373761"/>
                </a:cubicBezTo>
                <a:cubicBezTo>
                  <a:pt x="6616" y="380428"/>
                  <a:pt x="11759" y="386144"/>
                  <a:pt x="18332" y="386144"/>
                </a:cubicBezTo>
                <a:close/>
                <a:moveTo>
                  <a:pt x="274459" y="118205"/>
                </a:moveTo>
                <a:lnTo>
                  <a:pt x="318845" y="118205"/>
                </a:lnTo>
                <a:lnTo>
                  <a:pt x="318845" y="363950"/>
                </a:lnTo>
                <a:lnTo>
                  <a:pt x="274459" y="363950"/>
                </a:lnTo>
                <a:lnTo>
                  <a:pt x="274459" y="118205"/>
                </a:lnTo>
                <a:close/>
                <a:moveTo>
                  <a:pt x="163397" y="29337"/>
                </a:moveTo>
                <a:lnTo>
                  <a:pt x="207784" y="29337"/>
                </a:lnTo>
                <a:lnTo>
                  <a:pt x="207784" y="363855"/>
                </a:lnTo>
                <a:lnTo>
                  <a:pt x="163397" y="363855"/>
                </a:lnTo>
                <a:lnTo>
                  <a:pt x="163397" y="29337"/>
                </a:lnTo>
                <a:close/>
                <a:moveTo>
                  <a:pt x="52431" y="206978"/>
                </a:moveTo>
                <a:lnTo>
                  <a:pt x="96817" y="206978"/>
                </a:lnTo>
                <a:lnTo>
                  <a:pt x="96817" y="363855"/>
                </a:lnTo>
                <a:lnTo>
                  <a:pt x="52431" y="363855"/>
                </a:lnTo>
                <a:lnTo>
                  <a:pt x="52431" y="20697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273" name="Google Shape;1273;p54"/>
          <p:cNvGrpSpPr/>
          <p:nvPr/>
        </p:nvGrpSpPr>
        <p:grpSpPr>
          <a:xfrm>
            <a:off x="2078504" y="4164110"/>
            <a:ext cx="290408" cy="278463"/>
            <a:chOff x="2771338" y="5552146"/>
            <a:chExt cx="387211" cy="371284"/>
          </a:xfrm>
        </p:grpSpPr>
        <p:sp>
          <p:nvSpPr>
            <p:cNvPr id="1274" name="Google Shape;1274;p54"/>
            <p:cNvSpPr/>
            <p:nvPr/>
          </p:nvSpPr>
          <p:spPr>
            <a:xfrm>
              <a:off x="2771338" y="5618630"/>
              <a:ext cx="304800" cy="304800"/>
            </a:xfrm>
            <a:custGeom>
              <a:rect b="b" l="l" r="r" t="t"/>
              <a:pathLst>
                <a:path extrusionOk="0" h="304800" w="304800">
                  <a:moveTo>
                    <a:pt x="114633" y="10359"/>
                  </a:moveTo>
                  <a:cubicBezTo>
                    <a:pt x="110346" y="6072"/>
                    <a:pt x="103298" y="6072"/>
                    <a:pt x="98917" y="10359"/>
                  </a:cubicBezTo>
                  <a:cubicBezTo>
                    <a:pt x="94535" y="14645"/>
                    <a:pt x="94630" y="21693"/>
                    <a:pt x="98917" y="26075"/>
                  </a:cubicBezTo>
                  <a:lnTo>
                    <a:pt x="109204" y="36362"/>
                  </a:lnTo>
                  <a:cubicBezTo>
                    <a:pt x="105775" y="44077"/>
                    <a:pt x="12525" y="253627"/>
                    <a:pt x="10048" y="259152"/>
                  </a:cubicBezTo>
                  <a:cubicBezTo>
                    <a:pt x="4429" y="271820"/>
                    <a:pt x="7096" y="286393"/>
                    <a:pt x="16906" y="296204"/>
                  </a:cubicBezTo>
                  <a:cubicBezTo>
                    <a:pt x="26717" y="306015"/>
                    <a:pt x="41290" y="308681"/>
                    <a:pt x="53959" y="303062"/>
                  </a:cubicBezTo>
                  <a:cubicBezTo>
                    <a:pt x="60721" y="300014"/>
                    <a:pt x="272176" y="205907"/>
                    <a:pt x="276748" y="203906"/>
                  </a:cubicBezTo>
                  <a:lnTo>
                    <a:pt x="287035" y="214193"/>
                  </a:lnTo>
                  <a:cubicBezTo>
                    <a:pt x="291322" y="218480"/>
                    <a:pt x="298370" y="218480"/>
                    <a:pt x="302751" y="214193"/>
                  </a:cubicBezTo>
                  <a:cubicBezTo>
                    <a:pt x="307038" y="209907"/>
                    <a:pt x="307038" y="202859"/>
                    <a:pt x="302751" y="198477"/>
                  </a:cubicBezTo>
                  <a:lnTo>
                    <a:pt x="114633" y="10359"/>
                  </a:lnTo>
                  <a:close/>
                  <a:moveTo>
                    <a:pt x="163877" y="229815"/>
                  </a:moveTo>
                  <a:lnTo>
                    <a:pt x="89772" y="134565"/>
                  </a:lnTo>
                  <a:lnTo>
                    <a:pt x="99869" y="111990"/>
                  </a:lnTo>
                  <a:lnTo>
                    <a:pt x="184451" y="220766"/>
                  </a:lnTo>
                  <a:lnTo>
                    <a:pt x="163877" y="229815"/>
                  </a:lnTo>
                  <a:close/>
                  <a:moveTo>
                    <a:pt x="122538" y="248198"/>
                  </a:moveTo>
                  <a:lnTo>
                    <a:pt x="69580" y="180094"/>
                  </a:lnTo>
                  <a:lnTo>
                    <a:pt x="79676" y="157520"/>
                  </a:lnTo>
                  <a:lnTo>
                    <a:pt x="143113" y="239149"/>
                  </a:lnTo>
                  <a:lnTo>
                    <a:pt x="122538" y="248198"/>
                  </a:lnTo>
                  <a:close/>
                  <a:moveTo>
                    <a:pt x="44910" y="282678"/>
                  </a:moveTo>
                  <a:cubicBezTo>
                    <a:pt x="38433" y="285536"/>
                    <a:pt x="33861" y="281631"/>
                    <a:pt x="32527" y="280392"/>
                  </a:cubicBezTo>
                  <a:cubicBezTo>
                    <a:pt x="31289" y="279154"/>
                    <a:pt x="27384" y="274487"/>
                    <a:pt x="30241" y="268105"/>
                  </a:cubicBezTo>
                  <a:lnTo>
                    <a:pt x="59197" y="203049"/>
                  </a:lnTo>
                  <a:lnTo>
                    <a:pt x="101584" y="257532"/>
                  </a:lnTo>
                  <a:lnTo>
                    <a:pt x="44910" y="282678"/>
                  </a:lnTo>
                  <a:close/>
                  <a:moveTo>
                    <a:pt x="205311" y="211336"/>
                  </a:moveTo>
                  <a:lnTo>
                    <a:pt x="110061" y="88940"/>
                  </a:lnTo>
                  <a:lnTo>
                    <a:pt x="125967" y="53126"/>
                  </a:lnTo>
                  <a:lnTo>
                    <a:pt x="259889" y="187047"/>
                  </a:lnTo>
                  <a:lnTo>
                    <a:pt x="205311" y="21133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5" name="Google Shape;1275;p54"/>
            <p:cNvSpPr/>
            <p:nvPr/>
          </p:nvSpPr>
          <p:spPr>
            <a:xfrm>
              <a:off x="2957623" y="5552146"/>
              <a:ext cx="66675" cy="66675"/>
            </a:xfrm>
            <a:custGeom>
              <a:rect b="b" l="l" r="r" t="t"/>
              <a:pathLst>
                <a:path extrusionOk="0" h="66675" w="66675">
                  <a:moveTo>
                    <a:pt x="10358" y="57412"/>
                  </a:moveTo>
                  <a:cubicBezTo>
                    <a:pt x="14645" y="61698"/>
                    <a:pt x="21693" y="61698"/>
                    <a:pt x="26075" y="57412"/>
                  </a:cubicBezTo>
                  <a:lnTo>
                    <a:pt x="33885" y="49601"/>
                  </a:lnTo>
                  <a:lnTo>
                    <a:pt x="41696" y="57412"/>
                  </a:lnTo>
                  <a:cubicBezTo>
                    <a:pt x="45982" y="61698"/>
                    <a:pt x="53031" y="61698"/>
                    <a:pt x="57412" y="57412"/>
                  </a:cubicBezTo>
                  <a:cubicBezTo>
                    <a:pt x="61698" y="53126"/>
                    <a:pt x="61698" y="46077"/>
                    <a:pt x="57412" y="41696"/>
                  </a:cubicBezTo>
                  <a:lnTo>
                    <a:pt x="49602" y="33885"/>
                  </a:lnTo>
                  <a:lnTo>
                    <a:pt x="57412" y="26075"/>
                  </a:lnTo>
                  <a:cubicBezTo>
                    <a:pt x="61698" y="21788"/>
                    <a:pt x="61698" y="14740"/>
                    <a:pt x="57412" y="10358"/>
                  </a:cubicBezTo>
                  <a:cubicBezTo>
                    <a:pt x="53126" y="6072"/>
                    <a:pt x="46077" y="6072"/>
                    <a:pt x="41696" y="10358"/>
                  </a:cubicBezTo>
                  <a:lnTo>
                    <a:pt x="33885" y="18169"/>
                  </a:lnTo>
                  <a:lnTo>
                    <a:pt x="26075" y="10358"/>
                  </a:lnTo>
                  <a:cubicBezTo>
                    <a:pt x="21788" y="6072"/>
                    <a:pt x="14740" y="6072"/>
                    <a:pt x="10358" y="10358"/>
                  </a:cubicBezTo>
                  <a:cubicBezTo>
                    <a:pt x="6072" y="14645"/>
                    <a:pt x="6072" y="21693"/>
                    <a:pt x="10358" y="26075"/>
                  </a:cubicBezTo>
                  <a:lnTo>
                    <a:pt x="18169" y="33885"/>
                  </a:lnTo>
                  <a:lnTo>
                    <a:pt x="10358" y="41696"/>
                  </a:lnTo>
                  <a:cubicBezTo>
                    <a:pt x="6072" y="46077"/>
                    <a:pt x="6072" y="53126"/>
                    <a:pt x="10358" y="5741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6" name="Google Shape;1276;p54"/>
            <p:cNvSpPr/>
            <p:nvPr/>
          </p:nvSpPr>
          <p:spPr>
            <a:xfrm>
              <a:off x="2966838" y="5624036"/>
              <a:ext cx="76200" cy="76200"/>
            </a:xfrm>
            <a:custGeom>
              <a:rect b="b" l="l" r="r" t="t"/>
              <a:pathLst>
                <a:path extrusionOk="0" h="76200" w="76200">
                  <a:moveTo>
                    <a:pt x="16859" y="16859"/>
                  </a:moveTo>
                  <a:cubicBezTo>
                    <a:pt x="3905" y="29813"/>
                    <a:pt x="3905" y="50959"/>
                    <a:pt x="16859" y="63913"/>
                  </a:cubicBezTo>
                  <a:cubicBezTo>
                    <a:pt x="29813" y="76867"/>
                    <a:pt x="50959" y="76867"/>
                    <a:pt x="63913" y="63913"/>
                  </a:cubicBezTo>
                  <a:cubicBezTo>
                    <a:pt x="76867" y="50959"/>
                    <a:pt x="76867" y="29813"/>
                    <a:pt x="63913" y="16859"/>
                  </a:cubicBezTo>
                  <a:cubicBezTo>
                    <a:pt x="50959" y="3905"/>
                    <a:pt x="29813" y="3905"/>
                    <a:pt x="16859" y="16859"/>
                  </a:cubicBezTo>
                  <a:close/>
                  <a:moveTo>
                    <a:pt x="48196" y="32576"/>
                  </a:moveTo>
                  <a:cubicBezTo>
                    <a:pt x="52483" y="36862"/>
                    <a:pt x="52483" y="43910"/>
                    <a:pt x="48196" y="48292"/>
                  </a:cubicBezTo>
                  <a:cubicBezTo>
                    <a:pt x="43910" y="52578"/>
                    <a:pt x="36862" y="52578"/>
                    <a:pt x="32480" y="48292"/>
                  </a:cubicBezTo>
                  <a:cubicBezTo>
                    <a:pt x="28194" y="44006"/>
                    <a:pt x="28194" y="36957"/>
                    <a:pt x="32480" y="32576"/>
                  </a:cubicBezTo>
                  <a:cubicBezTo>
                    <a:pt x="36862" y="28194"/>
                    <a:pt x="43910" y="28289"/>
                    <a:pt x="48196" y="325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7" name="Google Shape;1277;p54"/>
            <p:cNvSpPr/>
            <p:nvPr/>
          </p:nvSpPr>
          <p:spPr>
            <a:xfrm>
              <a:off x="2910569" y="5599199"/>
              <a:ext cx="28575" cy="28575"/>
            </a:xfrm>
            <a:custGeom>
              <a:rect b="b" l="l" r="r" t="t"/>
              <a:pathLst>
                <a:path extrusionOk="0" h="28575" w="28575">
                  <a:moveTo>
                    <a:pt x="26075" y="10358"/>
                  </a:moveTo>
                  <a:cubicBezTo>
                    <a:pt x="21789" y="6072"/>
                    <a:pt x="14740" y="6072"/>
                    <a:pt x="10358" y="10358"/>
                  </a:cubicBezTo>
                  <a:cubicBezTo>
                    <a:pt x="6072" y="14645"/>
                    <a:pt x="6072" y="21693"/>
                    <a:pt x="10358" y="26074"/>
                  </a:cubicBezTo>
                  <a:cubicBezTo>
                    <a:pt x="14645" y="30361"/>
                    <a:pt x="21693" y="30361"/>
                    <a:pt x="26075" y="26074"/>
                  </a:cubicBezTo>
                  <a:cubicBezTo>
                    <a:pt x="30456" y="21693"/>
                    <a:pt x="30456" y="14740"/>
                    <a:pt x="26075" y="103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8" name="Google Shape;1278;p54"/>
            <p:cNvSpPr/>
            <p:nvPr/>
          </p:nvSpPr>
          <p:spPr>
            <a:xfrm>
              <a:off x="3051634" y="5740265"/>
              <a:ext cx="28575" cy="28575"/>
            </a:xfrm>
            <a:custGeom>
              <a:rect b="b" l="l" r="r" t="t"/>
              <a:pathLst>
                <a:path extrusionOk="0" h="28575" w="28575">
                  <a:moveTo>
                    <a:pt x="26075" y="10358"/>
                  </a:moveTo>
                  <a:cubicBezTo>
                    <a:pt x="21788" y="6072"/>
                    <a:pt x="14740" y="6072"/>
                    <a:pt x="10359" y="10358"/>
                  </a:cubicBezTo>
                  <a:cubicBezTo>
                    <a:pt x="6072" y="14645"/>
                    <a:pt x="6072" y="21693"/>
                    <a:pt x="10359" y="26075"/>
                  </a:cubicBezTo>
                  <a:cubicBezTo>
                    <a:pt x="14645" y="30361"/>
                    <a:pt x="21693" y="30361"/>
                    <a:pt x="26075" y="26075"/>
                  </a:cubicBezTo>
                  <a:cubicBezTo>
                    <a:pt x="30456" y="21693"/>
                    <a:pt x="30456" y="14740"/>
                    <a:pt x="26075" y="103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79" name="Google Shape;1279;p54"/>
            <p:cNvSpPr/>
            <p:nvPr/>
          </p:nvSpPr>
          <p:spPr>
            <a:xfrm>
              <a:off x="3036013" y="5567862"/>
              <a:ext cx="28575" cy="28575"/>
            </a:xfrm>
            <a:custGeom>
              <a:rect b="b" l="l" r="r" t="t"/>
              <a:pathLst>
                <a:path extrusionOk="0" h="28575" w="28575">
                  <a:moveTo>
                    <a:pt x="26075" y="10359"/>
                  </a:moveTo>
                  <a:cubicBezTo>
                    <a:pt x="21788" y="6072"/>
                    <a:pt x="14740" y="6072"/>
                    <a:pt x="10359" y="10359"/>
                  </a:cubicBezTo>
                  <a:cubicBezTo>
                    <a:pt x="6072" y="14645"/>
                    <a:pt x="6072" y="21693"/>
                    <a:pt x="10359" y="26075"/>
                  </a:cubicBezTo>
                  <a:cubicBezTo>
                    <a:pt x="14645" y="30361"/>
                    <a:pt x="21693" y="30361"/>
                    <a:pt x="26075" y="26075"/>
                  </a:cubicBezTo>
                  <a:cubicBezTo>
                    <a:pt x="30361" y="21693"/>
                    <a:pt x="30361" y="14740"/>
                    <a:pt x="26075" y="103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0" name="Google Shape;1280;p54"/>
            <p:cNvSpPr/>
            <p:nvPr/>
          </p:nvSpPr>
          <p:spPr>
            <a:xfrm>
              <a:off x="3082972" y="5552241"/>
              <a:ext cx="28575" cy="28575"/>
            </a:xfrm>
            <a:custGeom>
              <a:rect b="b" l="l" r="r" t="t"/>
              <a:pathLst>
                <a:path extrusionOk="0" h="28575" w="28575">
                  <a:moveTo>
                    <a:pt x="26075" y="10359"/>
                  </a:moveTo>
                  <a:cubicBezTo>
                    <a:pt x="21788" y="6072"/>
                    <a:pt x="14740" y="6072"/>
                    <a:pt x="10358" y="10359"/>
                  </a:cubicBezTo>
                  <a:cubicBezTo>
                    <a:pt x="6072" y="14645"/>
                    <a:pt x="6072" y="21693"/>
                    <a:pt x="10358" y="26075"/>
                  </a:cubicBezTo>
                  <a:cubicBezTo>
                    <a:pt x="14645" y="30361"/>
                    <a:pt x="21693" y="30361"/>
                    <a:pt x="26075" y="26075"/>
                  </a:cubicBezTo>
                  <a:cubicBezTo>
                    <a:pt x="30456" y="21693"/>
                    <a:pt x="30456" y="14645"/>
                    <a:pt x="26075" y="103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1" name="Google Shape;1281;p54"/>
            <p:cNvSpPr/>
            <p:nvPr/>
          </p:nvSpPr>
          <p:spPr>
            <a:xfrm>
              <a:off x="3098688" y="5724644"/>
              <a:ext cx="28575" cy="28575"/>
            </a:xfrm>
            <a:custGeom>
              <a:rect b="b" l="l" r="r" t="t"/>
              <a:pathLst>
                <a:path extrusionOk="0" h="28575" w="28575">
                  <a:moveTo>
                    <a:pt x="26075" y="10359"/>
                  </a:moveTo>
                  <a:cubicBezTo>
                    <a:pt x="21789" y="6072"/>
                    <a:pt x="14740" y="6072"/>
                    <a:pt x="10358" y="10359"/>
                  </a:cubicBezTo>
                  <a:cubicBezTo>
                    <a:pt x="6072" y="14645"/>
                    <a:pt x="6072" y="21693"/>
                    <a:pt x="10358" y="26075"/>
                  </a:cubicBezTo>
                  <a:cubicBezTo>
                    <a:pt x="14645" y="30361"/>
                    <a:pt x="21693" y="30361"/>
                    <a:pt x="26075" y="26075"/>
                  </a:cubicBezTo>
                  <a:cubicBezTo>
                    <a:pt x="30361" y="21693"/>
                    <a:pt x="30361" y="14645"/>
                    <a:pt x="26075" y="103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2" name="Google Shape;1282;p54"/>
            <p:cNvSpPr/>
            <p:nvPr/>
          </p:nvSpPr>
          <p:spPr>
            <a:xfrm>
              <a:off x="3034724" y="5583578"/>
              <a:ext cx="123825" cy="142875"/>
            </a:xfrm>
            <a:custGeom>
              <a:rect b="b" l="l" r="r" t="t"/>
              <a:pathLst>
                <a:path extrusionOk="0" h="142875" w="123825">
                  <a:moveTo>
                    <a:pt x="105754" y="10359"/>
                  </a:moveTo>
                  <a:cubicBezTo>
                    <a:pt x="101468" y="6072"/>
                    <a:pt x="94419" y="6072"/>
                    <a:pt x="90038" y="10359"/>
                  </a:cubicBezTo>
                  <a:cubicBezTo>
                    <a:pt x="85752" y="14645"/>
                    <a:pt x="85752" y="21693"/>
                    <a:pt x="90038" y="26075"/>
                  </a:cubicBezTo>
                  <a:cubicBezTo>
                    <a:pt x="96325" y="32361"/>
                    <a:pt x="99754" y="40743"/>
                    <a:pt x="99754" y="49601"/>
                  </a:cubicBezTo>
                  <a:cubicBezTo>
                    <a:pt x="99754" y="58460"/>
                    <a:pt x="96325" y="66842"/>
                    <a:pt x="90038" y="73128"/>
                  </a:cubicBezTo>
                  <a:cubicBezTo>
                    <a:pt x="89085" y="74081"/>
                    <a:pt x="87847" y="74938"/>
                    <a:pt x="86514" y="75605"/>
                  </a:cubicBezTo>
                  <a:cubicBezTo>
                    <a:pt x="87181" y="68747"/>
                    <a:pt x="86228" y="62841"/>
                    <a:pt x="85085" y="58650"/>
                  </a:cubicBezTo>
                  <a:cubicBezTo>
                    <a:pt x="76703" y="27503"/>
                    <a:pt x="39079" y="11216"/>
                    <a:pt x="17458" y="33123"/>
                  </a:cubicBezTo>
                  <a:cubicBezTo>
                    <a:pt x="3456" y="47316"/>
                    <a:pt x="3742" y="65032"/>
                    <a:pt x="18124" y="79319"/>
                  </a:cubicBezTo>
                  <a:cubicBezTo>
                    <a:pt x="26030" y="87130"/>
                    <a:pt x="37746" y="93512"/>
                    <a:pt x="50700" y="97131"/>
                  </a:cubicBezTo>
                  <a:cubicBezTo>
                    <a:pt x="42222" y="104942"/>
                    <a:pt x="30316" y="111895"/>
                    <a:pt x="15457" y="117801"/>
                  </a:cubicBezTo>
                  <a:cubicBezTo>
                    <a:pt x="9742" y="120086"/>
                    <a:pt x="6980" y="126468"/>
                    <a:pt x="9171" y="132183"/>
                  </a:cubicBezTo>
                  <a:cubicBezTo>
                    <a:pt x="11457" y="137898"/>
                    <a:pt x="17839" y="140660"/>
                    <a:pt x="23554" y="138470"/>
                  </a:cubicBezTo>
                  <a:cubicBezTo>
                    <a:pt x="42508" y="131040"/>
                    <a:pt x="57558" y="121706"/>
                    <a:pt x="68321" y="111038"/>
                  </a:cubicBezTo>
                  <a:cubicBezTo>
                    <a:pt x="71940" y="107418"/>
                    <a:pt x="74893" y="103894"/>
                    <a:pt x="77275" y="100370"/>
                  </a:cubicBezTo>
                  <a:cubicBezTo>
                    <a:pt x="89085" y="99608"/>
                    <a:pt x="98992" y="95798"/>
                    <a:pt x="105754" y="89035"/>
                  </a:cubicBezTo>
                  <a:cubicBezTo>
                    <a:pt x="116232" y="78558"/>
                    <a:pt x="121947" y="64651"/>
                    <a:pt x="121947" y="49887"/>
                  </a:cubicBezTo>
                  <a:cubicBezTo>
                    <a:pt x="121947" y="35124"/>
                    <a:pt x="116136" y="20836"/>
                    <a:pt x="105754" y="10359"/>
                  </a:cubicBezTo>
                  <a:close/>
                  <a:moveTo>
                    <a:pt x="63749" y="77129"/>
                  </a:moveTo>
                  <a:cubicBezTo>
                    <a:pt x="52510" y="75224"/>
                    <a:pt x="40794" y="70366"/>
                    <a:pt x="33745" y="63413"/>
                  </a:cubicBezTo>
                  <a:cubicBezTo>
                    <a:pt x="27364" y="57031"/>
                    <a:pt x="28697" y="53126"/>
                    <a:pt x="33269" y="48554"/>
                  </a:cubicBezTo>
                  <a:cubicBezTo>
                    <a:pt x="42222" y="39505"/>
                    <a:pt x="59748" y="49697"/>
                    <a:pt x="63749" y="64365"/>
                  </a:cubicBezTo>
                  <a:cubicBezTo>
                    <a:pt x="64797" y="68461"/>
                    <a:pt x="64892" y="72843"/>
                    <a:pt x="63749" y="771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283" name="Google Shape;1283;p54"/>
          <p:cNvGrpSpPr/>
          <p:nvPr/>
        </p:nvGrpSpPr>
        <p:grpSpPr>
          <a:xfrm>
            <a:off x="2588888" y="4164163"/>
            <a:ext cx="288964" cy="293752"/>
            <a:chOff x="3451851" y="5552217"/>
            <a:chExt cx="385286" cy="391669"/>
          </a:xfrm>
        </p:grpSpPr>
        <p:sp>
          <p:nvSpPr>
            <p:cNvPr id="1284" name="Google Shape;1284;p54"/>
            <p:cNvSpPr/>
            <p:nvPr/>
          </p:nvSpPr>
          <p:spPr>
            <a:xfrm>
              <a:off x="3593182" y="5693946"/>
              <a:ext cx="104775" cy="104775"/>
            </a:xfrm>
            <a:custGeom>
              <a:rect b="b" l="l" r="r" t="t"/>
              <a:pathLst>
                <a:path extrusionOk="0" h="104775" w="104775">
                  <a:moveTo>
                    <a:pt x="102700" y="40675"/>
                  </a:moveTo>
                  <a:cubicBezTo>
                    <a:pt x="101462" y="37056"/>
                    <a:pt x="98414" y="34293"/>
                    <a:pt x="94699" y="33531"/>
                  </a:cubicBezTo>
                  <a:lnTo>
                    <a:pt x="75077" y="29055"/>
                  </a:lnTo>
                  <a:lnTo>
                    <a:pt x="64028" y="12195"/>
                  </a:lnTo>
                  <a:cubicBezTo>
                    <a:pt x="61933" y="8957"/>
                    <a:pt x="58313" y="7052"/>
                    <a:pt x="54503" y="7147"/>
                  </a:cubicBezTo>
                  <a:cubicBezTo>
                    <a:pt x="50693" y="7242"/>
                    <a:pt x="47169" y="9243"/>
                    <a:pt x="45169" y="12576"/>
                  </a:cubicBezTo>
                  <a:lnTo>
                    <a:pt x="34787" y="29912"/>
                  </a:lnTo>
                  <a:lnTo>
                    <a:pt x="15356" y="35151"/>
                  </a:lnTo>
                  <a:cubicBezTo>
                    <a:pt x="11641" y="36198"/>
                    <a:pt x="8784" y="38961"/>
                    <a:pt x="7641" y="42675"/>
                  </a:cubicBezTo>
                  <a:cubicBezTo>
                    <a:pt x="6497" y="46295"/>
                    <a:pt x="7355" y="50295"/>
                    <a:pt x="9926" y="53153"/>
                  </a:cubicBezTo>
                  <a:lnTo>
                    <a:pt x="23166" y="68298"/>
                  </a:lnTo>
                  <a:lnTo>
                    <a:pt x="22118" y="88395"/>
                  </a:lnTo>
                  <a:cubicBezTo>
                    <a:pt x="21928" y="92205"/>
                    <a:pt x="23738" y="95825"/>
                    <a:pt x="26881" y="98016"/>
                  </a:cubicBezTo>
                  <a:cubicBezTo>
                    <a:pt x="30024" y="100206"/>
                    <a:pt x="34120" y="100587"/>
                    <a:pt x="37549" y="99159"/>
                  </a:cubicBezTo>
                  <a:lnTo>
                    <a:pt x="56123" y="91253"/>
                  </a:lnTo>
                  <a:lnTo>
                    <a:pt x="74982" y="98397"/>
                  </a:lnTo>
                  <a:cubicBezTo>
                    <a:pt x="78602" y="99730"/>
                    <a:pt x="82602" y="99159"/>
                    <a:pt x="85650" y="96873"/>
                  </a:cubicBezTo>
                  <a:cubicBezTo>
                    <a:pt x="88698" y="94586"/>
                    <a:pt x="90318" y="90872"/>
                    <a:pt x="90032" y="87062"/>
                  </a:cubicBezTo>
                  <a:lnTo>
                    <a:pt x="88222" y="66964"/>
                  </a:lnTo>
                  <a:lnTo>
                    <a:pt x="100890" y="51248"/>
                  </a:lnTo>
                  <a:cubicBezTo>
                    <a:pt x="103271" y="48295"/>
                    <a:pt x="103938" y="44295"/>
                    <a:pt x="102700" y="40675"/>
                  </a:cubicBezTo>
                  <a:close/>
                  <a:moveTo>
                    <a:pt x="68124" y="56487"/>
                  </a:moveTo>
                  <a:cubicBezTo>
                    <a:pt x="66314" y="58773"/>
                    <a:pt x="65457" y="61535"/>
                    <a:pt x="65743" y="64488"/>
                  </a:cubicBezTo>
                  <a:lnTo>
                    <a:pt x="66314" y="71346"/>
                  </a:lnTo>
                  <a:lnTo>
                    <a:pt x="59933" y="68869"/>
                  </a:lnTo>
                  <a:cubicBezTo>
                    <a:pt x="57266" y="67821"/>
                    <a:pt x="54218" y="67917"/>
                    <a:pt x="51646" y="69060"/>
                  </a:cubicBezTo>
                  <a:lnTo>
                    <a:pt x="45360" y="71727"/>
                  </a:lnTo>
                  <a:lnTo>
                    <a:pt x="45741" y="64869"/>
                  </a:lnTo>
                  <a:cubicBezTo>
                    <a:pt x="45931" y="62011"/>
                    <a:pt x="44883" y="59154"/>
                    <a:pt x="42978" y="56963"/>
                  </a:cubicBezTo>
                  <a:lnTo>
                    <a:pt x="38502" y="51819"/>
                  </a:lnTo>
                  <a:lnTo>
                    <a:pt x="45169" y="50010"/>
                  </a:lnTo>
                  <a:cubicBezTo>
                    <a:pt x="47931" y="49248"/>
                    <a:pt x="50312" y="47438"/>
                    <a:pt x="51836" y="44961"/>
                  </a:cubicBezTo>
                  <a:lnTo>
                    <a:pt x="55361" y="39056"/>
                  </a:lnTo>
                  <a:lnTo>
                    <a:pt x="59076" y="44771"/>
                  </a:lnTo>
                  <a:cubicBezTo>
                    <a:pt x="60695" y="47152"/>
                    <a:pt x="63076" y="48867"/>
                    <a:pt x="65934" y="49533"/>
                  </a:cubicBezTo>
                  <a:lnTo>
                    <a:pt x="72601" y="51057"/>
                  </a:lnTo>
                  <a:lnTo>
                    <a:pt x="68124" y="5648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5" name="Google Shape;1285;p54"/>
            <p:cNvSpPr/>
            <p:nvPr/>
          </p:nvSpPr>
          <p:spPr>
            <a:xfrm>
              <a:off x="3608061" y="5552217"/>
              <a:ext cx="76200" cy="123825"/>
            </a:xfrm>
            <a:custGeom>
              <a:rect b="b" l="l" r="r" t="t"/>
              <a:pathLst>
                <a:path extrusionOk="0" h="123825" w="76200">
                  <a:moveTo>
                    <a:pt x="40481" y="118110"/>
                  </a:moveTo>
                  <a:cubicBezTo>
                    <a:pt x="44958" y="118110"/>
                    <a:pt x="49054" y="115348"/>
                    <a:pt x="50768" y="111252"/>
                  </a:cubicBezTo>
                  <a:cubicBezTo>
                    <a:pt x="56197" y="98012"/>
                    <a:pt x="73819" y="53816"/>
                    <a:pt x="73819" y="40481"/>
                  </a:cubicBezTo>
                  <a:cubicBezTo>
                    <a:pt x="73819" y="22098"/>
                    <a:pt x="58864" y="7144"/>
                    <a:pt x="40481" y="7144"/>
                  </a:cubicBezTo>
                  <a:cubicBezTo>
                    <a:pt x="22098" y="7144"/>
                    <a:pt x="7144" y="22098"/>
                    <a:pt x="7144" y="40481"/>
                  </a:cubicBezTo>
                  <a:cubicBezTo>
                    <a:pt x="7144" y="53912"/>
                    <a:pt x="24765" y="98107"/>
                    <a:pt x="30194" y="111252"/>
                  </a:cubicBezTo>
                  <a:cubicBezTo>
                    <a:pt x="31909" y="115348"/>
                    <a:pt x="36004" y="118110"/>
                    <a:pt x="40481" y="118110"/>
                  </a:cubicBezTo>
                  <a:close/>
                  <a:moveTo>
                    <a:pt x="40481" y="29337"/>
                  </a:moveTo>
                  <a:cubicBezTo>
                    <a:pt x="46577" y="29337"/>
                    <a:pt x="51626" y="34290"/>
                    <a:pt x="51626" y="40481"/>
                  </a:cubicBezTo>
                  <a:cubicBezTo>
                    <a:pt x="51530" y="44767"/>
                    <a:pt x="46768" y="59627"/>
                    <a:pt x="40481" y="76486"/>
                  </a:cubicBezTo>
                  <a:cubicBezTo>
                    <a:pt x="34290" y="59627"/>
                    <a:pt x="29432" y="44767"/>
                    <a:pt x="29337" y="40481"/>
                  </a:cubicBezTo>
                  <a:cubicBezTo>
                    <a:pt x="29432" y="34290"/>
                    <a:pt x="34385" y="29337"/>
                    <a:pt x="40481"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6" name="Google Shape;1286;p54"/>
            <p:cNvSpPr/>
            <p:nvPr/>
          </p:nvSpPr>
          <p:spPr>
            <a:xfrm>
              <a:off x="3608061" y="5820061"/>
              <a:ext cx="76200" cy="123825"/>
            </a:xfrm>
            <a:custGeom>
              <a:rect b="b" l="l" r="r" t="t"/>
              <a:pathLst>
                <a:path extrusionOk="0" h="123825" w="76200">
                  <a:moveTo>
                    <a:pt x="40481" y="7144"/>
                  </a:moveTo>
                  <a:cubicBezTo>
                    <a:pt x="36004" y="7144"/>
                    <a:pt x="31909" y="9906"/>
                    <a:pt x="30194" y="14001"/>
                  </a:cubicBezTo>
                  <a:cubicBezTo>
                    <a:pt x="24765" y="27241"/>
                    <a:pt x="7144" y="71438"/>
                    <a:pt x="7144" y="84772"/>
                  </a:cubicBezTo>
                  <a:cubicBezTo>
                    <a:pt x="7144" y="103155"/>
                    <a:pt x="22098" y="118110"/>
                    <a:pt x="40481" y="118110"/>
                  </a:cubicBezTo>
                  <a:cubicBezTo>
                    <a:pt x="58864" y="118110"/>
                    <a:pt x="73819" y="103155"/>
                    <a:pt x="73819" y="84772"/>
                  </a:cubicBezTo>
                  <a:cubicBezTo>
                    <a:pt x="73819" y="71342"/>
                    <a:pt x="56197" y="27146"/>
                    <a:pt x="50768" y="14001"/>
                  </a:cubicBezTo>
                  <a:cubicBezTo>
                    <a:pt x="49054" y="9906"/>
                    <a:pt x="45053" y="7144"/>
                    <a:pt x="40481" y="7144"/>
                  </a:cubicBezTo>
                  <a:close/>
                  <a:moveTo>
                    <a:pt x="40481" y="96012"/>
                  </a:moveTo>
                  <a:cubicBezTo>
                    <a:pt x="34385" y="96012"/>
                    <a:pt x="29337" y="91059"/>
                    <a:pt x="29337" y="84963"/>
                  </a:cubicBezTo>
                  <a:cubicBezTo>
                    <a:pt x="29432" y="80676"/>
                    <a:pt x="34195" y="65817"/>
                    <a:pt x="40481" y="48958"/>
                  </a:cubicBezTo>
                  <a:cubicBezTo>
                    <a:pt x="46672" y="65817"/>
                    <a:pt x="51530" y="80676"/>
                    <a:pt x="51626" y="84963"/>
                  </a:cubicBezTo>
                  <a:cubicBezTo>
                    <a:pt x="51626" y="90964"/>
                    <a:pt x="46672" y="96012"/>
                    <a:pt x="40481" y="9601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7" name="Google Shape;1287;p54"/>
            <p:cNvSpPr/>
            <p:nvPr/>
          </p:nvSpPr>
          <p:spPr>
            <a:xfrm>
              <a:off x="3473511" y="5630604"/>
              <a:ext cx="114300" cy="85725"/>
            </a:xfrm>
            <a:custGeom>
              <a:rect b="b" l="l" r="r" t="t"/>
              <a:pathLst>
                <a:path extrusionOk="0" h="85725" w="114300">
                  <a:moveTo>
                    <a:pt x="23774" y="69346"/>
                  </a:moveTo>
                  <a:cubicBezTo>
                    <a:pt x="35395" y="76014"/>
                    <a:pt x="82448" y="82872"/>
                    <a:pt x="96641" y="84777"/>
                  </a:cubicBezTo>
                  <a:cubicBezTo>
                    <a:pt x="101118" y="85348"/>
                    <a:pt x="105499" y="83253"/>
                    <a:pt x="107785" y="79348"/>
                  </a:cubicBezTo>
                  <a:cubicBezTo>
                    <a:pt x="110071" y="75442"/>
                    <a:pt x="109690" y="70584"/>
                    <a:pt x="106928" y="66965"/>
                  </a:cubicBezTo>
                  <a:cubicBezTo>
                    <a:pt x="98165" y="55630"/>
                    <a:pt x="68732" y="18292"/>
                    <a:pt x="57112" y="11625"/>
                  </a:cubicBezTo>
                  <a:cubicBezTo>
                    <a:pt x="41205" y="2386"/>
                    <a:pt x="20822" y="7910"/>
                    <a:pt x="11582" y="23817"/>
                  </a:cubicBezTo>
                  <a:cubicBezTo>
                    <a:pt x="2438" y="39723"/>
                    <a:pt x="7868" y="60107"/>
                    <a:pt x="23774" y="69346"/>
                  </a:cubicBezTo>
                  <a:close/>
                  <a:moveTo>
                    <a:pt x="30823" y="34866"/>
                  </a:moveTo>
                  <a:cubicBezTo>
                    <a:pt x="33871" y="29532"/>
                    <a:pt x="40634" y="27722"/>
                    <a:pt x="45968" y="30770"/>
                  </a:cubicBezTo>
                  <a:cubicBezTo>
                    <a:pt x="49587" y="32961"/>
                    <a:pt x="60065" y="44581"/>
                    <a:pt x="71590" y="58392"/>
                  </a:cubicBezTo>
                  <a:cubicBezTo>
                    <a:pt x="53873" y="55345"/>
                    <a:pt x="38633" y="52106"/>
                    <a:pt x="34919" y="50011"/>
                  </a:cubicBezTo>
                  <a:cubicBezTo>
                    <a:pt x="29585" y="47058"/>
                    <a:pt x="27775" y="40200"/>
                    <a:pt x="30823" y="3486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8" name="Google Shape;1288;p54"/>
            <p:cNvSpPr/>
            <p:nvPr/>
          </p:nvSpPr>
          <p:spPr>
            <a:xfrm>
              <a:off x="3707152" y="5775009"/>
              <a:ext cx="114300" cy="85725"/>
            </a:xfrm>
            <a:custGeom>
              <a:rect b="b" l="l" r="r" t="t"/>
              <a:pathLst>
                <a:path extrusionOk="0" h="85725" w="114300">
                  <a:moveTo>
                    <a:pt x="92647" y="22667"/>
                  </a:moveTo>
                  <a:cubicBezTo>
                    <a:pt x="81027" y="16000"/>
                    <a:pt x="33973" y="9142"/>
                    <a:pt x="19781" y="7237"/>
                  </a:cubicBezTo>
                  <a:cubicBezTo>
                    <a:pt x="15304" y="6665"/>
                    <a:pt x="10923" y="8760"/>
                    <a:pt x="8637" y="12666"/>
                  </a:cubicBezTo>
                  <a:cubicBezTo>
                    <a:pt x="6351" y="16571"/>
                    <a:pt x="6732" y="21429"/>
                    <a:pt x="9494" y="25048"/>
                  </a:cubicBezTo>
                  <a:cubicBezTo>
                    <a:pt x="18257" y="36383"/>
                    <a:pt x="47689" y="73721"/>
                    <a:pt x="59310" y="80389"/>
                  </a:cubicBezTo>
                  <a:cubicBezTo>
                    <a:pt x="75216" y="89628"/>
                    <a:pt x="95600" y="84104"/>
                    <a:pt x="104839" y="68197"/>
                  </a:cubicBezTo>
                  <a:cubicBezTo>
                    <a:pt x="114078" y="52195"/>
                    <a:pt x="108554" y="31811"/>
                    <a:pt x="92647" y="22667"/>
                  </a:cubicBezTo>
                  <a:close/>
                  <a:moveTo>
                    <a:pt x="85599" y="57052"/>
                  </a:moveTo>
                  <a:cubicBezTo>
                    <a:pt x="82551" y="62386"/>
                    <a:pt x="75788" y="64196"/>
                    <a:pt x="70454" y="61148"/>
                  </a:cubicBezTo>
                  <a:cubicBezTo>
                    <a:pt x="66834" y="58957"/>
                    <a:pt x="56357" y="47337"/>
                    <a:pt x="44832" y="33526"/>
                  </a:cubicBezTo>
                  <a:cubicBezTo>
                    <a:pt x="62453" y="36574"/>
                    <a:pt x="77788" y="39812"/>
                    <a:pt x="81503" y="41908"/>
                  </a:cubicBezTo>
                  <a:cubicBezTo>
                    <a:pt x="86837" y="44956"/>
                    <a:pt x="88647" y="51718"/>
                    <a:pt x="85599" y="570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89" name="Google Shape;1289;p54"/>
            <p:cNvSpPr/>
            <p:nvPr/>
          </p:nvSpPr>
          <p:spPr>
            <a:xfrm>
              <a:off x="3473511" y="5774984"/>
              <a:ext cx="114300" cy="85725"/>
            </a:xfrm>
            <a:custGeom>
              <a:rect b="b" l="l" r="r" t="t"/>
              <a:pathLst>
                <a:path extrusionOk="0" h="85725" w="114300">
                  <a:moveTo>
                    <a:pt x="107785" y="12692"/>
                  </a:moveTo>
                  <a:cubicBezTo>
                    <a:pt x="105499" y="8786"/>
                    <a:pt x="101118" y="6596"/>
                    <a:pt x="96641" y="7262"/>
                  </a:cubicBezTo>
                  <a:cubicBezTo>
                    <a:pt x="82448" y="9167"/>
                    <a:pt x="35395" y="16025"/>
                    <a:pt x="23774" y="22693"/>
                  </a:cubicBezTo>
                  <a:cubicBezTo>
                    <a:pt x="7868" y="31837"/>
                    <a:pt x="2438" y="52315"/>
                    <a:pt x="11582" y="68223"/>
                  </a:cubicBezTo>
                  <a:cubicBezTo>
                    <a:pt x="20727" y="84129"/>
                    <a:pt x="41110" y="89654"/>
                    <a:pt x="57112" y="80414"/>
                  </a:cubicBezTo>
                  <a:cubicBezTo>
                    <a:pt x="68732" y="73747"/>
                    <a:pt x="98165" y="36313"/>
                    <a:pt x="106928" y="25074"/>
                  </a:cubicBezTo>
                  <a:cubicBezTo>
                    <a:pt x="109690" y="21454"/>
                    <a:pt x="109976" y="16597"/>
                    <a:pt x="107785" y="12692"/>
                  </a:cubicBezTo>
                  <a:close/>
                  <a:moveTo>
                    <a:pt x="45968" y="61079"/>
                  </a:moveTo>
                  <a:cubicBezTo>
                    <a:pt x="40634" y="64127"/>
                    <a:pt x="33871" y="62317"/>
                    <a:pt x="30823" y="56983"/>
                  </a:cubicBezTo>
                  <a:cubicBezTo>
                    <a:pt x="27775" y="51649"/>
                    <a:pt x="29585" y="44886"/>
                    <a:pt x="34919" y="41838"/>
                  </a:cubicBezTo>
                  <a:cubicBezTo>
                    <a:pt x="38633" y="39742"/>
                    <a:pt x="53969" y="36504"/>
                    <a:pt x="71590" y="33456"/>
                  </a:cubicBezTo>
                  <a:cubicBezTo>
                    <a:pt x="60160" y="47267"/>
                    <a:pt x="49682" y="58983"/>
                    <a:pt x="45968" y="6107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0" name="Google Shape;1290;p54"/>
            <p:cNvSpPr/>
            <p:nvPr/>
          </p:nvSpPr>
          <p:spPr>
            <a:xfrm>
              <a:off x="3707247" y="5630604"/>
              <a:ext cx="114300" cy="85725"/>
            </a:xfrm>
            <a:custGeom>
              <a:rect b="b" l="l" r="r" t="t"/>
              <a:pathLst>
                <a:path extrusionOk="0" h="85725" w="114300">
                  <a:moveTo>
                    <a:pt x="8637" y="79348"/>
                  </a:moveTo>
                  <a:cubicBezTo>
                    <a:pt x="10923" y="83253"/>
                    <a:pt x="15304" y="85443"/>
                    <a:pt x="19781" y="84777"/>
                  </a:cubicBezTo>
                  <a:cubicBezTo>
                    <a:pt x="33973" y="82872"/>
                    <a:pt x="81027" y="76014"/>
                    <a:pt x="92647" y="69346"/>
                  </a:cubicBezTo>
                  <a:cubicBezTo>
                    <a:pt x="108554" y="60202"/>
                    <a:pt x="113983" y="39723"/>
                    <a:pt x="104839" y="23817"/>
                  </a:cubicBezTo>
                  <a:cubicBezTo>
                    <a:pt x="95600" y="7910"/>
                    <a:pt x="75312" y="2386"/>
                    <a:pt x="59310" y="11625"/>
                  </a:cubicBezTo>
                  <a:cubicBezTo>
                    <a:pt x="47689" y="18292"/>
                    <a:pt x="18257" y="55725"/>
                    <a:pt x="9494" y="66965"/>
                  </a:cubicBezTo>
                  <a:cubicBezTo>
                    <a:pt x="6732" y="70489"/>
                    <a:pt x="6351" y="75442"/>
                    <a:pt x="8637" y="79348"/>
                  </a:cubicBezTo>
                  <a:close/>
                  <a:moveTo>
                    <a:pt x="70359" y="30865"/>
                  </a:moveTo>
                  <a:cubicBezTo>
                    <a:pt x="75693" y="27817"/>
                    <a:pt x="82455" y="29627"/>
                    <a:pt x="85503" y="34961"/>
                  </a:cubicBezTo>
                  <a:cubicBezTo>
                    <a:pt x="88552" y="40295"/>
                    <a:pt x="86742" y="47058"/>
                    <a:pt x="81408" y="50106"/>
                  </a:cubicBezTo>
                  <a:cubicBezTo>
                    <a:pt x="77693" y="52201"/>
                    <a:pt x="62358" y="55440"/>
                    <a:pt x="44736" y="58488"/>
                  </a:cubicBezTo>
                  <a:cubicBezTo>
                    <a:pt x="56262" y="44676"/>
                    <a:pt x="66739" y="33056"/>
                    <a:pt x="70359" y="308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1" name="Google Shape;1291;p54"/>
            <p:cNvSpPr/>
            <p:nvPr/>
          </p:nvSpPr>
          <p:spPr>
            <a:xfrm>
              <a:off x="3563720" y="5615128"/>
              <a:ext cx="57150" cy="66675"/>
            </a:xfrm>
            <a:custGeom>
              <a:rect b="b" l="l" r="r" t="t"/>
              <a:pathLst>
                <a:path extrusionOk="0" h="66675" w="57150">
                  <a:moveTo>
                    <a:pt x="30816" y="62248"/>
                  </a:moveTo>
                  <a:cubicBezTo>
                    <a:pt x="33863" y="67582"/>
                    <a:pt x="40626" y="69391"/>
                    <a:pt x="45960" y="66344"/>
                  </a:cubicBezTo>
                  <a:cubicBezTo>
                    <a:pt x="51294" y="63296"/>
                    <a:pt x="53104" y="56533"/>
                    <a:pt x="50056" y="51199"/>
                  </a:cubicBezTo>
                  <a:lnTo>
                    <a:pt x="27863" y="12718"/>
                  </a:lnTo>
                  <a:cubicBezTo>
                    <a:pt x="24815" y="7384"/>
                    <a:pt x="18052" y="5574"/>
                    <a:pt x="12718" y="8622"/>
                  </a:cubicBezTo>
                  <a:cubicBezTo>
                    <a:pt x="7384" y="11670"/>
                    <a:pt x="5574" y="18433"/>
                    <a:pt x="8622" y="23767"/>
                  </a:cubicBezTo>
                  <a:lnTo>
                    <a:pt x="30816" y="6224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2" name="Google Shape;1292;p54"/>
            <p:cNvSpPr/>
            <p:nvPr/>
          </p:nvSpPr>
          <p:spPr>
            <a:xfrm>
              <a:off x="3541527" y="5576647"/>
              <a:ext cx="28575" cy="28575"/>
            </a:xfrm>
            <a:custGeom>
              <a:rect b="b" l="l" r="r" t="t"/>
              <a:pathLst>
                <a:path extrusionOk="0" h="28575" w="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3" name="Google Shape;1293;p54"/>
            <p:cNvSpPr/>
            <p:nvPr/>
          </p:nvSpPr>
          <p:spPr>
            <a:xfrm>
              <a:off x="3674686" y="5807437"/>
              <a:ext cx="57150" cy="66675"/>
            </a:xfrm>
            <a:custGeom>
              <a:rect b="b" l="l" r="r" t="t"/>
              <a:pathLst>
                <a:path extrusionOk="0" h="66675" w="57150">
                  <a:moveTo>
                    <a:pt x="27863" y="12718"/>
                  </a:moveTo>
                  <a:cubicBezTo>
                    <a:pt x="24815" y="7384"/>
                    <a:pt x="18052" y="5574"/>
                    <a:pt x="12718" y="8622"/>
                  </a:cubicBezTo>
                  <a:cubicBezTo>
                    <a:pt x="7384" y="11670"/>
                    <a:pt x="5574" y="18433"/>
                    <a:pt x="8622" y="23767"/>
                  </a:cubicBezTo>
                  <a:lnTo>
                    <a:pt x="30815" y="62248"/>
                  </a:lnTo>
                  <a:cubicBezTo>
                    <a:pt x="33864" y="67582"/>
                    <a:pt x="40626" y="69392"/>
                    <a:pt x="45960" y="66344"/>
                  </a:cubicBezTo>
                  <a:cubicBezTo>
                    <a:pt x="51294" y="63296"/>
                    <a:pt x="53104" y="56533"/>
                    <a:pt x="50056" y="51199"/>
                  </a:cubicBezTo>
                  <a:lnTo>
                    <a:pt x="27863" y="1271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4" name="Google Shape;1294;p54"/>
            <p:cNvSpPr/>
            <p:nvPr/>
          </p:nvSpPr>
          <p:spPr>
            <a:xfrm>
              <a:off x="3719168" y="5884304"/>
              <a:ext cx="28575" cy="28575"/>
            </a:xfrm>
            <a:custGeom>
              <a:rect b="b" l="l" r="r" t="t"/>
              <a:pathLst>
                <a:path extrusionOk="0" h="28575" w="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5" name="Google Shape;1295;p54"/>
            <p:cNvSpPr/>
            <p:nvPr/>
          </p:nvSpPr>
          <p:spPr>
            <a:xfrm>
              <a:off x="3497095" y="5730525"/>
              <a:ext cx="76200" cy="28575"/>
            </a:xfrm>
            <a:custGeom>
              <a:rect b="b" l="l" r="r" t="t"/>
              <a:pathLst>
                <a:path extrusionOk="0" h="28575" w="76200">
                  <a:moveTo>
                    <a:pt x="62674" y="7144"/>
                  </a:moveTo>
                  <a:lnTo>
                    <a:pt x="18288" y="7144"/>
                  </a:lnTo>
                  <a:cubicBezTo>
                    <a:pt x="12192" y="7144"/>
                    <a:pt x="7144" y="12097"/>
                    <a:pt x="7144" y="18288"/>
                  </a:cubicBezTo>
                  <a:cubicBezTo>
                    <a:pt x="7144" y="24479"/>
                    <a:pt x="12097" y="29432"/>
                    <a:pt x="18288" y="29432"/>
                  </a:cubicBezTo>
                  <a:lnTo>
                    <a:pt x="62674" y="29432"/>
                  </a:lnTo>
                  <a:cubicBezTo>
                    <a:pt x="68771" y="29432"/>
                    <a:pt x="73819" y="24479"/>
                    <a:pt x="73819" y="18288"/>
                  </a:cubicBezTo>
                  <a:cubicBezTo>
                    <a:pt x="73819" y="12097"/>
                    <a:pt x="68771" y="7144"/>
                    <a:pt x="6267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6" name="Google Shape;1296;p54"/>
            <p:cNvSpPr/>
            <p:nvPr/>
          </p:nvSpPr>
          <p:spPr>
            <a:xfrm>
              <a:off x="3451851" y="5730525"/>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7" name="Google Shape;1297;p54"/>
            <p:cNvSpPr/>
            <p:nvPr/>
          </p:nvSpPr>
          <p:spPr>
            <a:xfrm>
              <a:off x="3719122" y="5730525"/>
              <a:ext cx="76200" cy="28575"/>
            </a:xfrm>
            <a:custGeom>
              <a:rect b="b" l="l" r="r" t="t"/>
              <a:pathLst>
                <a:path extrusionOk="0" h="28575" w="76200">
                  <a:moveTo>
                    <a:pt x="18288" y="7144"/>
                  </a:moveTo>
                  <a:cubicBezTo>
                    <a:pt x="12192" y="7144"/>
                    <a:pt x="7144" y="12097"/>
                    <a:pt x="7144" y="18288"/>
                  </a:cubicBezTo>
                  <a:cubicBezTo>
                    <a:pt x="7144" y="24479"/>
                    <a:pt x="12097" y="29432"/>
                    <a:pt x="18288" y="29432"/>
                  </a:cubicBezTo>
                  <a:lnTo>
                    <a:pt x="62675" y="29432"/>
                  </a:lnTo>
                  <a:cubicBezTo>
                    <a:pt x="68771" y="29432"/>
                    <a:pt x="73819" y="24479"/>
                    <a:pt x="73819" y="18288"/>
                  </a:cubicBezTo>
                  <a:cubicBezTo>
                    <a:pt x="73819" y="12097"/>
                    <a:pt x="68866" y="7144"/>
                    <a:pt x="62675" y="7144"/>
                  </a:cubicBezTo>
                  <a:lnTo>
                    <a:pt x="18288" y="714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8" name="Google Shape;1298;p54"/>
            <p:cNvSpPr/>
            <p:nvPr/>
          </p:nvSpPr>
          <p:spPr>
            <a:xfrm>
              <a:off x="3808562" y="5730525"/>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097"/>
                    <a:pt x="12097"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299" name="Google Shape;1299;p54"/>
            <p:cNvSpPr/>
            <p:nvPr/>
          </p:nvSpPr>
          <p:spPr>
            <a:xfrm>
              <a:off x="3563720" y="5807437"/>
              <a:ext cx="57150" cy="66675"/>
            </a:xfrm>
            <a:custGeom>
              <a:rect b="b" l="l" r="r" t="t"/>
              <a:pathLst>
                <a:path extrusionOk="0" h="66675" w="57150">
                  <a:moveTo>
                    <a:pt x="45960" y="8622"/>
                  </a:moveTo>
                  <a:cubicBezTo>
                    <a:pt x="40626" y="5574"/>
                    <a:pt x="33863" y="7384"/>
                    <a:pt x="30816" y="12718"/>
                  </a:cubicBezTo>
                  <a:lnTo>
                    <a:pt x="8622" y="51199"/>
                  </a:lnTo>
                  <a:cubicBezTo>
                    <a:pt x="5574" y="56533"/>
                    <a:pt x="7384" y="63296"/>
                    <a:pt x="12718" y="66344"/>
                  </a:cubicBezTo>
                  <a:cubicBezTo>
                    <a:pt x="18052" y="69392"/>
                    <a:pt x="24815" y="67582"/>
                    <a:pt x="27863" y="62248"/>
                  </a:cubicBezTo>
                  <a:lnTo>
                    <a:pt x="50056" y="23767"/>
                  </a:lnTo>
                  <a:cubicBezTo>
                    <a:pt x="53104" y="18529"/>
                    <a:pt x="51294" y="11670"/>
                    <a:pt x="45960" y="86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0" name="Google Shape;1300;p54"/>
            <p:cNvSpPr/>
            <p:nvPr/>
          </p:nvSpPr>
          <p:spPr>
            <a:xfrm>
              <a:off x="3541527" y="5884400"/>
              <a:ext cx="28575" cy="28575"/>
            </a:xfrm>
            <a:custGeom>
              <a:rect b="b" l="l" r="r" t="t"/>
              <a:pathLst>
                <a:path extrusionOk="0" h="28575" w="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1" name="Google Shape;1301;p54"/>
            <p:cNvSpPr/>
            <p:nvPr/>
          </p:nvSpPr>
          <p:spPr>
            <a:xfrm>
              <a:off x="3674686" y="5615128"/>
              <a:ext cx="57150" cy="66675"/>
            </a:xfrm>
            <a:custGeom>
              <a:rect b="b" l="l" r="r" t="t"/>
              <a:pathLst>
                <a:path extrusionOk="0" h="66675" w="57150">
                  <a:moveTo>
                    <a:pt x="12718" y="66344"/>
                  </a:moveTo>
                  <a:cubicBezTo>
                    <a:pt x="18052" y="69391"/>
                    <a:pt x="24815" y="67582"/>
                    <a:pt x="27863" y="62248"/>
                  </a:cubicBezTo>
                  <a:lnTo>
                    <a:pt x="50056" y="23767"/>
                  </a:lnTo>
                  <a:cubicBezTo>
                    <a:pt x="53104" y="18433"/>
                    <a:pt x="51294" y="11670"/>
                    <a:pt x="45960" y="8622"/>
                  </a:cubicBezTo>
                  <a:cubicBezTo>
                    <a:pt x="40626" y="5574"/>
                    <a:pt x="33864" y="7384"/>
                    <a:pt x="30815" y="12718"/>
                  </a:cubicBezTo>
                  <a:lnTo>
                    <a:pt x="8622" y="51199"/>
                  </a:lnTo>
                  <a:cubicBezTo>
                    <a:pt x="5574" y="56533"/>
                    <a:pt x="7384" y="63296"/>
                    <a:pt x="12718" y="663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2" name="Google Shape;1302;p54"/>
            <p:cNvSpPr/>
            <p:nvPr/>
          </p:nvSpPr>
          <p:spPr>
            <a:xfrm>
              <a:off x="3719168" y="5576742"/>
              <a:ext cx="28575" cy="28575"/>
            </a:xfrm>
            <a:custGeom>
              <a:rect b="b" l="l" r="r" t="t"/>
              <a:pathLst>
                <a:path extrusionOk="0" h="28575" w="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03" name="Google Shape;1303;p54"/>
          <p:cNvGrpSpPr/>
          <p:nvPr/>
        </p:nvGrpSpPr>
        <p:grpSpPr>
          <a:xfrm>
            <a:off x="5619053" y="3677745"/>
            <a:ext cx="292894" cy="292894"/>
            <a:chOff x="7492070" y="4903660"/>
            <a:chExt cx="390525" cy="390525"/>
          </a:xfrm>
        </p:grpSpPr>
        <p:sp>
          <p:nvSpPr>
            <p:cNvPr id="1304" name="Google Shape;1304;p54"/>
            <p:cNvSpPr/>
            <p:nvPr/>
          </p:nvSpPr>
          <p:spPr>
            <a:xfrm>
              <a:off x="7599778" y="5089966"/>
              <a:ext cx="104775" cy="104775"/>
            </a:xfrm>
            <a:custGeom>
              <a:rect b="b" l="l" r="r" t="t"/>
              <a:pathLst>
                <a:path extrusionOk="0" h="104775" w="104775">
                  <a:moveTo>
                    <a:pt x="15356" y="35055"/>
                  </a:moveTo>
                  <a:cubicBezTo>
                    <a:pt x="11641" y="36008"/>
                    <a:pt x="8783" y="38865"/>
                    <a:pt x="7640" y="42580"/>
                  </a:cubicBezTo>
                  <a:cubicBezTo>
                    <a:pt x="6497" y="46200"/>
                    <a:pt x="7355" y="50200"/>
                    <a:pt x="9926" y="53153"/>
                  </a:cubicBezTo>
                  <a:lnTo>
                    <a:pt x="23166" y="68298"/>
                  </a:lnTo>
                  <a:lnTo>
                    <a:pt x="22119" y="88395"/>
                  </a:lnTo>
                  <a:cubicBezTo>
                    <a:pt x="21928" y="92205"/>
                    <a:pt x="23738" y="95825"/>
                    <a:pt x="26881" y="98016"/>
                  </a:cubicBezTo>
                  <a:cubicBezTo>
                    <a:pt x="30024" y="100206"/>
                    <a:pt x="34025" y="100587"/>
                    <a:pt x="37549" y="99159"/>
                  </a:cubicBezTo>
                  <a:lnTo>
                    <a:pt x="56028" y="91253"/>
                  </a:lnTo>
                  <a:lnTo>
                    <a:pt x="74887" y="98397"/>
                  </a:lnTo>
                  <a:cubicBezTo>
                    <a:pt x="78506" y="99730"/>
                    <a:pt x="82507" y="99159"/>
                    <a:pt x="85555" y="96873"/>
                  </a:cubicBezTo>
                  <a:cubicBezTo>
                    <a:pt x="88603" y="94587"/>
                    <a:pt x="90222" y="90872"/>
                    <a:pt x="89937" y="87062"/>
                  </a:cubicBezTo>
                  <a:lnTo>
                    <a:pt x="88127" y="66964"/>
                  </a:lnTo>
                  <a:lnTo>
                    <a:pt x="100795" y="51248"/>
                  </a:lnTo>
                  <a:cubicBezTo>
                    <a:pt x="103176" y="48295"/>
                    <a:pt x="103938" y="44295"/>
                    <a:pt x="102605" y="40675"/>
                  </a:cubicBezTo>
                  <a:cubicBezTo>
                    <a:pt x="101367" y="37056"/>
                    <a:pt x="98319" y="34293"/>
                    <a:pt x="94604" y="33531"/>
                  </a:cubicBezTo>
                  <a:lnTo>
                    <a:pt x="74982" y="29055"/>
                  </a:lnTo>
                  <a:lnTo>
                    <a:pt x="63933" y="12195"/>
                  </a:lnTo>
                  <a:cubicBezTo>
                    <a:pt x="61838" y="8957"/>
                    <a:pt x="58218" y="7052"/>
                    <a:pt x="54408" y="7147"/>
                  </a:cubicBezTo>
                  <a:cubicBezTo>
                    <a:pt x="50598" y="7243"/>
                    <a:pt x="47074" y="9243"/>
                    <a:pt x="45074" y="12576"/>
                  </a:cubicBezTo>
                  <a:lnTo>
                    <a:pt x="34692" y="29912"/>
                  </a:lnTo>
                  <a:lnTo>
                    <a:pt x="15356" y="35055"/>
                  </a:lnTo>
                  <a:close/>
                  <a:moveTo>
                    <a:pt x="44978" y="50010"/>
                  </a:moveTo>
                  <a:cubicBezTo>
                    <a:pt x="47741" y="49248"/>
                    <a:pt x="50122" y="47438"/>
                    <a:pt x="51646" y="44961"/>
                  </a:cubicBezTo>
                  <a:lnTo>
                    <a:pt x="55170" y="39056"/>
                  </a:lnTo>
                  <a:lnTo>
                    <a:pt x="58885" y="44771"/>
                  </a:lnTo>
                  <a:cubicBezTo>
                    <a:pt x="60504" y="47152"/>
                    <a:pt x="62885" y="48867"/>
                    <a:pt x="65743" y="49533"/>
                  </a:cubicBezTo>
                  <a:lnTo>
                    <a:pt x="72410" y="51057"/>
                  </a:lnTo>
                  <a:lnTo>
                    <a:pt x="68124" y="56391"/>
                  </a:lnTo>
                  <a:cubicBezTo>
                    <a:pt x="66314" y="58677"/>
                    <a:pt x="65457" y="61439"/>
                    <a:pt x="65743" y="64393"/>
                  </a:cubicBezTo>
                  <a:lnTo>
                    <a:pt x="66314" y="71250"/>
                  </a:lnTo>
                  <a:lnTo>
                    <a:pt x="59933" y="68774"/>
                  </a:lnTo>
                  <a:cubicBezTo>
                    <a:pt x="57266" y="67726"/>
                    <a:pt x="54218" y="67821"/>
                    <a:pt x="51646" y="68964"/>
                  </a:cubicBezTo>
                  <a:lnTo>
                    <a:pt x="45360" y="71631"/>
                  </a:lnTo>
                  <a:lnTo>
                    <a:pt x="45740" y="64773"/>
                  </a:lnTo>
                  <a:cubicBezTo>
                    <a:pt x="45931" y="61916"/>
                    <a:pt x="44883" y="59058"/>
                    <a:pt x="42978" y="56868"/>
                  </a:cubicBezTo>
                  <a:lnTo>
                    <a:pt x="38501" y="51724"/>
                  </a:lnTo>
                  <a:lnTo>
                    <a:pt x="44978" y="5001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5" name="Google Shape;1305;p54"/>
            <p:cNvSpPr/>
            <p:nvPr/>
          </p:nvSpPr>
          <p:spPr>
            <a:xfrm>
              <a:off x="7492070" y="4903660"/>
              <a:ext cx="390525" cy="390525"/>
            </a:xfrm>
            <a:custGeom>
              <a:rect b="b" l="l" r="r" t="t"/>
              <a:pathLst>
                <a:path extrusionOk="0" h="390525" w="390525">
                  <a:moveTo>
                    <a:pt x="379476" y="48958"/>
                  </a:moveTo>
                  <a:cubicBezTo>
                    <a:pt x="375571" y="29528"/>
                    <a:pt x="369094" y="7144"/>
                    <a:pt x="352901" y="7144"/>
                  </a:cubicBezTo>
                  <a:cubicBezTo>
                    <a:pt x="344424" y="7144"/>
                    <a:pt x="340423" y="12859"/>
                    <a:pt x="334518" y="18955"/>
                  </a:cubicBezTo>
                  <a:cubicBezTo>
                    <a:pt x="286321" y="68389"/>
                    <a:pt x="219360" y="96774"/>
                    <a:pt x="150971" y="96774"/>
                  </a:cubicBezTo>
                  <a:lnTo>
                    <a:pt x="66008" y="96774"/>
                  </a:lnTo>
                  <a:lnTo>
                    <a:pt x="23146" y="75724"/>
                  </a:lnTo>
                  <a:cubicBezTo>
                    <a:pt x="19717" y="74009"/>
                    <a:pt x="15621" y="74200"/>
                    <a:pt x="12382" y="76295"/>
                  </a:cubicBezTo>
                  <a:cubicBezTo>
                    <a:pt x="9144" y="78296"/>
                    <a:pt x="7144" y="81915"/>
                    <a:pt x="7144" y="85725"/>
                  </a:cubicBezTo>
                  <a:lnTo>
                    <a:pt x="7144" y="174498"/>
                  </a:lnTo>
                  <a:cubicBezTo>
                    <a:pt x="7144" y="178308"/>
                    <a:pt x="9144" y="181928"/>
                    <a:pt x="12382" y="183928"/>
                  </a:cubicBezTo>
                  <a:cubicBezTo>
                    <a:pt x="15621" y="185928"/>
                    <a:pt x="19717" y="186118"/>
                    <a:pt x="23146" y="184499"/>
                  </a:cubicBezTo>
                  <a:lnTo>
                    <a:pt x="66008" y="163449"/>
                  </a:lnTo>
                  <a:lnTo>
                    <a:pt x="74486" y="163449"/>
                  </a:lnTo>
                  <a:lnTo>
                    <a:pt x="74486" y="374904"/>
                  </a:lnTo>
                  <a:cubicBezTo>
                    <a:pt x="74486" y="377666"/>
                    <a:pt x="75438" y="380429"/>
                    <a:pt x="77343" y="382524"/>
                  </a:cubicBezTo>
                  <a:cubicBezTo>
                    <a:pt x="80963" y="386524"/>
                    <a:pt x="86677" y="387287"/>
                    <a:pt x="91154" y="384715"/>
                  </a:cubicBezTo>
                  <a:lnTo>
                    <a:pt x="163353" y="343471"/>
                  </a:lnTo>
                  <a:lnTo>
                    <a:pt x="235553" y="384715"/>
                  </a:lnTo>
                  <a:cubicBezTo>
                    <a:pt x="237268" y="385667"/>
                    <a:pt x="239173" y="386143"/>
                    <a:pt x="241078" y="386143"/>
                  </a:cubicBezTo>
                  <a:cubicBezTo>
                    <a:pt x="242983" y="386143"/>
                    <a:pt x="244887" y="385667"/>
                    <a:pt x="246602" y="384620"/>
                  </a:cubicBezTo>
                  <a:cubicBezTo>
                    <a:pt x="250031" y="382619"/>
                    <a:pt x="252126" y="379000"/>
                    <a:pt x="252126" y="374999"/>
                  </a:cubicBezTo>
                  <a:lnTo>
                    <a:pt x="252126" y="184118"/>
                  </a:lnTo>
                  <a:cubicBezTo>
                    <a:pt x="262223" y="188404"/>
                    <a:pt x="272129" y="193453"/>
                    <a:pt x="281559" y="198977"/>
                  </a:cubicBezTo>
                  <a:cubicBezTo>
                    <a:pt x="282607" y="199930"/>
                    <a:pt x="283940" y="200692"/>
                    <a:pt x="285274" y="201263"/>
                  </a:cubicBezTo>
                  <a:cubicBezTo>
                    <a:pt x="303086" y="212217"/>
                    <a:pt x="319659" y="225266"/>
                    <a:pt x="334327" y="240316"/>
                  </a:cubicBezTo>
                  <a:cubicBezTo>
                    <a:pt x="340233" y="246316"/>
                    <a:pt x="344234" y="252127"/>
                    <a:pt x="352710" y="252127"/>
                  </a:cubicBezTo>
                  <a:cubicBezTo>
                    <a:pt x="368903" y="252127"/>
                    <a:pt x="375475" y="230029"/>
                    <a:pt x="379286" y="210693"/>
                  </a:cubicBezTo>
                  <a:cubicBezTo>
                    <a:pt x="383667" y="189071"/>
                    <a:pt x="386048" y="160401"/>
                    <a:pt x="386048" y="130016"/>
                  </a:cubicBezTo>
                  <a:cubicBezTo>
                    <a:pt x="386239" y="99536"/>
                    <a:pt x="383857" y="70771"/>
                    <a:pt x="379476" y="48958"/>
                  </a:cubicBezTo>
                  <a:close/>
                  <a:moveTo>
                    <a:pt x="299180" y="183928"/>
                  </a:moveTo>
                  <a:cubicBezTo>
                    <a:pt x="297275" y="167640"/>
                    <a:pt x="296323" y="149162"/>
                    <a:pt x="296323" y="130112"/>
                  </a:cubicBezTo>
                  <a:cubicBezTo>
                    <a:pt x="296323" y="110776"/>
                    <a:pt x="297370" y="92107"/>
                    <a:pt x="299275" y="75629"/>
                  </a:cubicBezTo>
                  <a:cubicBezTo>
                    <a:pt x="307943" y="70104"/>
                    <a:pt x="316325" y="64198"/>
                    <a:pt x="324421" y="57721"/>
                  </a:cubicBezTo>
                  <a:cubicBezTo>
                    <a:pt x="321087" y="78296"/>
                    <a:pt x="319278" y="103822"/>
                    <a:pt x="319278" y="130016"/>
                  </a:cubicBezTo>
                  <a:cubicBezTo>
                    <a:pt x="319278" y="156020"/>
                    <a:pt x="321087" y="181356"/>
                    <a:pt x="324326" y="201644"/>
                  </a:cubicBezTo>
                  <a:cubicBezTo>
                    <a:pt x="316230" y="195358"/>
                    <a:pt x="307848" y="189357"/>
                    <a:pt x="299180" y="183928"/>
                  </a:cubicBezTo>
                  <a:close/>
                  <a:moveTo>
                    <a:pt x="276034" y="88868"/>
                  </a:moveTo>
                  <a:cubicBezTo>
                    <a:pt x="274987" y="101917"/>
                    <a:pt x="274511" y="115824"/>
                    <a:pt x="274511" y="129921"/>
                  </a:cubicBezTo>
                  <a:cubicBezTo>
                    <a:pt x="274511" y="143923"/>
                    <a:pt x="274987" y="157639"/>
                    <a:pt x="276034" y="170593"/>
                  </a:cubicBezTo>
                  <a:cubicBezTo>
                    <a:pt x="237554" y="151447"/>
                    <a:pt x="194691" y="141065"/>
                    <a:pt x="151162" y="141065"/>
                  </a:cubicBezTo>
                  <a:lnTo>
                    <a:pt x="74771" y="141065"/>
                  </a:lnTo>
                  <a:lnTo>
                    <a:pt x="74771" y="118872"/>
                  </a:lnTo>
                  <a:lnTo>
                    <a:pt x="151162" y="118872"/>
                  </a:lnTo>
                  <a:cubicBezTo>
                    <a:pt x="194500" y="118872"/>
                    <a:pt x="237458" y="108395"/>
                    <a:pt x="276034" y="88868"/>
                  </a:cubicBezTo>
                  <a:close/>
                  <a:moveTo>
                    <a:pt x="29527" y="103537"/>
                  </a:moveTo>
                  <a:lnTo>
                    <a:pt x="52483" y="114776"/>
                  </a:lnTo>
                  <a:lnTo>
                    <a:pt x="52483" y="145351"/>
                  </a:lnTo>
                  <a:lnTo>
                    <a:pt x="29527" y="156591"/>
                  </a:lnTo>
                  <a:lnTo>
                    <a:pt x="29527" y="103537"/>
                  </a:lnTo>
                  <a:close/>
                  <a:moveTo>
                    <a:pt x="230028" y="355854"/>
                  </a:moveTo>
                  <a:lnTo>
                    <a:pt x="168973" y="320897"/>
                  </a:lnTo>
                  <a:cubicBezTo>
                    <a:pt x="165545" y="318992"/>
                    <a:pt x="161354" y="318992"/>
                    <a:pt x="157925" y="320897"/>
                  </a:cubicBezTo>
                  <a:lnTo>
                    <a:pt x="96869" y="355854"/>
                  </a:lnTo>
                  <a:lnTo>
                    <a:pt x="96869" y="163354"/>
                  </a:lnTo>
                  <a:lnTo>
                    <a:pt x="151066" y="163354"/>
                  </a:lnTo>
                  <a:cubicBezTo>
                    <a:pt x="178022" y="163354"/>
                    <a:pt x="204692" y="167640"/>
                    <a:pt x="230028" y="175831"/>
                  </a:cubicBezTo>
                  <a:lnTo>
                    <a:pt x="230028" y="355854"/>
                  </a:lnTo>
                  <a:close/>
                  <a:moveTo>
                    <a:pt x="358616" y="199454"/>
                  </a:moveTo>
                  <a:cubicBezTo>
                    <a:pt x="356521" y="211931"/>
                    <a:pt x="354330" y="219646"/>
                    <a:pt x="352520" y="224409"/>
                  </a:cubicBezTo>
                  <a:cubicBezTo>
                    <a:pt x="350711" y="219742"/>
                    <a:pt x="348519" y="211931"/>
                    <a:pt x="346424" y="199454"/>
                  </a:cubicBezTo>
                  <a:cubicBezTo>
                    <a:pt x="343185" y="180118"/>
                    <a:pt x="341376" y="155543"/>
                    <a:pt x="341376" y="130112"/>
                  </a:cubicBezTo>
                  <a:cubicBezTo>
                    <a:pt x="341376" y="104680"/>
                    <a:pt x="343185" y="80010"/>
                    <a:pt x="346329" y="60484"/>
                  </a:cubicBezTo>
                  <a:cubicBezTo>
                    <a:pt x="348425" y="47911"/>
                    <a:pt x="350615" y="40005"/>
                    <a:pt x="352425" y="35242"/>
                  </a:cubicBezTo>
                  <a:cubicBezTo>
                    <a:pt x="354235" y="40005"/>
                    <a:pt x="356425" y="47815"/>
                    <a:pt x="358521" y="60388"/>
                  </a:cubicBezTo>
                  <a:cubicBezTo>
                    <a:pt x="361759" y="79915"/>
                    <a:pt x="363569" y="104584"/>
                    <a:pt x="363569" y="130016"/>
                  </a:cubicBezTo>
                  <a:cubicBezTo>
                    <a:pt x="363664" y="155448"/>
                    <a:pt x="361855" y="180118"/>
                    <a:pt x="358616" y="1994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06" name="Google Shape;1306;p54"/>
          <p:cNvGrpSpPr/>
          <p:nvPr/>
        </p:nvGrpSpPr>
        <p:grpSpPr>
          <a:xfrm>
            <a:off x="2084468" y="2179272"/>
            <a:ext cx="292894" cy="292894"/>
            <a:chOff x="2779291" y="2905696"/>
            <a:chExt cx="390525" cy="390525"/>
          </a:xfrm>
        </p:grpSpPr>
        <p:sp>
          <p:nvSpPr>
            <p:cNvPr id="1307" name="Google Shape;1307;p54"/>
            <p:cNvSpPr/>
            <p:nvPr/>
          </p:nvSpPr>
          <p:spPr>
            <a:xfrm>
              <a:off x="2779291" y="2905696"/>
              <a:ext cx="390525" cy="390525"/>
            </a:xfrm>
            <a:custGeom>
              <a:rect b="b" l="l" r="r" t="t"/>
              <a:pathLst>
                <a:path extrusionOk="0" h="390525" w="390525">
                  <a:moveTo>
                    <a:pt x="374999" y="7144"/>
                  </a:moveTo>
                  <a:lnTo>
                    <a:pt x="18288" y="7144"/>
                  </a:lnTo>
                  <a:cubicBezTo>
                    <a:pt x="12192" y="7144"/>
                    <a:pt x="7144" y="12097"/>
                    <a:pt x="7144" y="18288"/>
                  </a:cubicBezTo>
                  <a:lnTo>
                    <a:pt x="7144" y="284702"/>
                  </a:lnTo>
                  <a:cubicBezTo>
                    <a:pt x="7144" y="290798"/>
                    <a:pt x="12097" y="295846"/>
                    <a:pt x="18288" y="295846"/>
                  </a:cubicBezTo>
                  <a:lnTo>
                    <a:pt x="202883" y="295846"/>
                  </a:lnTo>
                  <a:lnTo>
                    <a:pt x="228029" y="361569"/>
                  </a:lnTo>
                  <a:cubicBezTo>
                    <a:pt x="229362" y="365093"/>
                    <a:pt x="232410" y="367665"/>
                    <a:pt x="236125" y="368427"/>
                  </a:cubicBezTo>
                  <a:cubicBezTo>
                    <a:pt x="239840" y="369189"/>
                    <a:pt x="243650" y="368046"/>
                    <a:pt x="246317" y="365379"/>
                  </a:cubicBezTo>
                  <a:lnTo>
                    <a:pt x="259271" y="352425"/>
                  </a:lnTo>
                  <a:lnTo>
                    <a:pt x="289560" y="382715"/>
                  </a:lnTo>
                  <a:cubicBezTo>
                    <a:pt x="291655" y="384810"/>
                    <a:pt x="294513" y="385953"/>
                    <a:pt x="297371" y="385953"/>
                  </a:cubicBezTo>
                  <a:cubicBezTo>
                    <a:pt x="300323" y="385953"/>
                    <a:pt x="303181" y="384810"/>
                    <a:pt x="305181" y="382715"/>
                  </a:cubicBezTo>
                  <a:lnTo>
                    <a:pt x="336613" y="351282"/>
                  </a:lnTo>
                  <a:cubicBezTo>
                    <a:pt x="340900" y="346900"/>
                    <a:pt x="340900" y="339947"/>
                    <a:pt x="336613" y="335566"/>
                  </a:cubicBezTo>
                  <a:lnTo>
                    <a:pt x="306324" y="305276"/>
                  </a:lnTo>
                  <a:lnTo>
                    <a:pt x="315849" y="295751"/>
                  </a:lnTo>
                  <a:lnTo>
                    <a:pt x="375095" y="295751"/>
                  </a:lnTo>
                  <a:cubicBezTo>
                    <a:pt x="381191" y="295751"/>
                    <a:pt x="386239" y="290798"/>
                    <a:pt x="386239" y="284607"/>
                  </a:cubicBezTo>
                  <a:lnTo>
                    <a:pt x="386239" y="18193"/>
                  </a:lnTo>
                  <a:cubicBezTo>
                    <a:pt x="386144" y="12097"/>
                    <a:pt x="381191" y="7144"/>
                    <a:pt x="374999" y="7144"/>
                  </a:cubicBezTo>
                  <a:close/>
                  <a:moveTo>
                    <a:pt x="363950" y="29337"/>
                  </a:moveTo>
                  <a:lnTo>
                    <a:pt x="363950" y="51530"/>
                  </a:lnTo>
                  <a:lnTo>
                    <a:pt x="29432" y="51530"/>
                  </a:lnTo>
                  <a:lnTo>
                    <a:pt x="29432" y="29337"/>
                  </a:lnTo>
                  <a:lnTo>
                    <a:pt x="363950" y="29337"/>
                  </a:lnTo>
                  <a:close/>
                  <a:moveTo>
                    <a:pt x="313373" y="343567"/>
                  </a:moveTo>
                  <a:lnTo>
                    <a:pt x="297656" y="359283"/>
                  </a:lnTo>
                  <a:lnTo>
                    <a:pt x="267367" y="328994"/>
                  </a:lnTo>
                  <a:cubicBezTo>
                    <a:pt x="265271" y="326898"/>
                    <a:pt x="262414" y="325755"/>
                    <a:pt x="259556" y="325755"/>
                  </a:cubicBezTo>
                  <a:cubicBezTo>
                    <a:pt x="256604" y="325755"/>
                    <a:pt x="253746" y="326898"/>
                    <a:pt x="251746" y="328994"/>
                  </a:cubicBezTo>
                  <a:lnTo>
                    <a:pt x="243078" y="337661"/>
                  </a:lnTo>
                  <a:lnTo>
                    <a:pt x="212884" y="258604"/>
                  </a:lnTo>
                  <a:lnTo>
                    <a:pt x="291846" y="288798"/>
                  </a:lnTo>
                  <a:lnTo>
                    <a:pt x="283178" y="297466"/>
                  </a:lnTo>
                  <a:cubicBezTo>
                    <a:pt x="278892" y="301847"/>
                    <a:pt x="278892" y="308800"/>
                    <a:pt x="283178" y="313182"/>
                  </a:cubicBezTo>
                  <a:lnTo>
                    <a:pt x="313373" y="343567"/>
                  </a:lnTo>
                  <a:close/>
                  <a:moveTo>
                    <a:pt x="313849" y="273558"/>
                  </a:moveTo>
                  <a:lnTo>
                    <a:pt x="197072" y="228981"/>
                  </a:lnTo>
                  <a:cubicBezTo>
                    <a:pt x="192976" y="227457"/>
                    <a:pt x="188309" y="228409"/>
                    <a:pt x="185261" y="231458"/>
                  </a:cubicBezTo>
                  <a:cubicBezTo>
                    <a:pt x="182118" y="234505"/>
                    <a:pt x="181166" y="239173"/>
                    <a:pt x="182785" y="243269"/>
                  </a:cubicBezTo>
                  <a:lnTo>
                    <a:pt x="194310" y="273558"/>
                  </a:lnTo>
                  <a:lnTo>
                    <a:pt x="29337" y="273558"/>
                  </a:lnTo>
                  <a:lnTo>
                    <a:pt x="29337" y="73724"/>
                  </a:lnTo>
                  <a:lnTo>
                    <a:pt x="363855" y="73724"/>
                  </a:lnTo>
                  <a:lnTo>
                    <a:pt x="363855" y="273558"/>
                  </a:lnTo>
                  <a:lnTo>
                    <a:pt x="313849" y="27355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8" name="Google Shape;1308;p54"/>
            <p:cNvSpPr/>
            <p:nvPr/>
          </p:nvSpPr>
          <p:spPr>
            <a:xfrm>
              <a:off x="2828154" y="2997517"/>
              <a:ext cx="57150" cy="76200"/>
            </a:xfrm>
            <a:custGeom>
              <a:rect b="b" l="l" r="r" t="t"/>
              <a:pathLst>
                <a:path extrusionOk="0" h="76200" w="57150">
                  <a:moveTo>
                    <a:pt x="13621" y="77438"/>
                  </a:moveTo>
                  <a:lnTo>
                    <a:pt x="47434" y="77438"/>
                  </a:lnTo>
                  <a:cubicBezTo>
                    <a:pt x="50578" y="77438"/>
                    <a:pt x="51911" y="74009"/>
                    <a:pt x="51911" y="70866"/>
                  </a:cubicBezTo>
                  <a:cubicBezTo>
                    <a:pt x="51911" y="67246"/>
                    <a:pt x="50292" y="64103"/>
                    <a:pt x="47434" y="64103"/>
                  </a:cubicBezTo>
                  <a:lnTo>
                    <a:pt x="22003" y="64103"/>
                  </a:lnTo>
                  <a:lnTo>
                    <a:pt x="22003" y="47816"/>
                  </a:lnTo>
                  <a:lnTo>
                    <a:pt x="36767" y="47816"/>
                  </a:lnTo>
                  <a:cubicBezTo>
                    <a:pt x="40005" y="47816"/>
                    <a:pt x="41434" y="44672"/>
                    <a:pt x="41434" y="42005"/>
                  </a:cubicBezTo>
                  <a:cubicBezTo>
                    <a:pt x="41434" y="38862"/>
                    <a:pt x="39719" y="36004"/>
                    <a:pt x="36767" y="36004"/>
                  </a:cubicBezTo>
                  <a:lnTo>
                    <a:pt x="22003" y="36004"/>
                  </a:lnTo>
                  <a:lnTo>
                    <a:pt x="22003" y="20479"/>
                  </a:lnTo>
                  <a:lnTo>
                    <a:pt x="47434" y="20479"/>
                  </a:lnTo>
                  <a:cubicBezTo>
                    <a:pt x="50292" y="20479"/>
                    <a:pt x="51911" y="17336"/>
                    <a:pt x="51911" y="13716"/>
                  </a:cubicBezTo>
                  <a:cubicBezTo>
                    <a:pt x="51911" y="10573"/>
                    <a:pt x="50578" y="7144"/>
                    <a:pt x="47434" y="7144"/>
                  </a:cubicBezTo>
                  <a:lnTo>
                    <a:pt x="13621" y="7144"/>
                  </a:lnTo>
                  <a:cubicBezTo>
                    <a:pt x="10382" y="7144"/>
                    <a:pt x="7144" y="8668"/>
                    <a:pt x="7144" y="11811"/>
                  </a:cubicBezTo>
                  <a:lnTo>
                    <a:pt x="7144" y="72676"/>
                  </a:lnTo>
                  <a:cubicBezTo>
                    <a:pt x="7144" y="75819"/>
                    <a:pt x="10382" y="77438"/>
                    <a:pt x="13621" y="7743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09" name="Google Shape;1309;p54"/>
            <p:cNvSpPr/>
            <p:nvPr/>
          </p:nvSpPr>
          <p:spPr>
            <a:xfrm>
              <a:off x="2884447" y="2997517"/>
              <a:ext cx="57150" cy="76200"/>
            </a:xfrm>
            <a:custGeom>
              <a:rect b="b" l="l" r="r" t="t"/>
              <a:pathLst>
                <a:path extrusionOk="0" h="76200" w="57150">
                  <a:moveTo>
                    <a:pt x="43148" y="46863"/>
                  </a:moveTo>
                  <a:cubicBezTo>
                    <a:pt x="49816" y="44291"/>
                    <a:pt x="54673" y="38195"/>
                    <a:pt x="54673" y="27527"/>
                  </a:cubicBezTo>
                  <a:cubicBezTo>
                    <a:pt x="54673" y="12002"/>
                    <a:pt x="44291" y="7144"/>
                    <a:pt x="31337" y="7144"/>
                  </a:cubicBezTo>
                  <a:lnTo>
                    <a:pt x="11716" y="7144"/>
                  </a:lnTo>
                  <a:cubicBezTo>
                    <a:pt x="8953"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7" y="38195"/>
                  </a:lnTo>
                  <a:lnTo>
                    <a:pt x="21907" y="20479"/>
                  </a:lnTo>
                  <a:lnTo>
                    <a:pt x="31337" y="20479"/>
                  </a:lnTo>
                  <a:cubicBezTo>
                    <a:pt x="36671" y="20479"/>
                    <a:pt x="39910" y="22670"/>
                    <a:pt x="39910" y="29337"/>
                  </a:cubicBezTo>
                  <a:cubicBezTo>
                    <a:pt x="40005" y="36004"/>
                    <a:pt x="36767" y="38195"/>
                    <a:pt x="31337" y="381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0" name="Google Shape;1310;p54"/>
            <p:cNvSpPr/>
            <p:nvPr/>
          </p:nvSpPr>
          <p:spPr>
            <a:xfrm>
              <a:off x="2944454" y="2997517"/>
              <a:ext cx="57150" cy="76200"/>
            </a:xfrm>
            <a:custGeom>
              <a:rect b="b" l="l" r="r" t="t"/>
              <a:pathLst>
                <a:path extrusionOk="0" h="76200" w="5715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8" y="38195"/>
                  </a:lnTo>
                  <a:lnTo>
                    <a:pt x="21908" y="20479"/>
                  </a:lnTo>
                  <a:lnTo>
                    <a:pt x="31337" y="20479"/>
                  </a:lnTo>
                  <a:cubicBezTo>
                    <a:pt x="36671" y="20479"/>
                    <a:pt x="39910" y="22670"/>
                    <a:pt x="39910" y="29337"/>
                  </a:cubicBezTo>
                  <a:cubicBezTo>
                    <a:pt x="39910" y="36004"/>
                    <a:pt x="36671" y="38195"/>
                    <a:pt x="31337" y="381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1" name="Google Shape;1311;p54"/>
            <p:cNvSpPr/>
            <p:nvPr/>
          </p:nvSpPr>
          <p:spPr>
            <a:xfrm>
              <a:off x="3003605" y="2997231"/>
              <a:ext cx="57150" cy="76200"/>
            </a:xfrm>
            <a:custGeom>
              <a:rect b="b" l="l" r="r" t="t"/>
              <a:pathLst>
                <a:path extrusionOk="0" h="76200" w="57150">
                  <a:moveTo>
                    <a:pt x="30766" y="7144"/>
                  </a:moveTo>
                  <a:cubicBezTo>
                    <a:pt x="17431" y="7144"/>
                    <a:pt x="7144" y="13335"/>
                    <a:pt x="7144" y="29908"/>
                  </a:cubicBezTo>
                  <a:lnTo>
                    <a:pt x="7144" y="55436"/>
                  </a:lnTo>
                  <a:cubicBezTo>
                    <a:pt x="7144" y="72009"/>
                    <a:pt x="17431" y="78200"/>
                    <a:pt x="30766" y="78200"/>
                  </a:cubicBezTo>
                  <a:cubicBezTo>
                    <a:pt x="44101" y="78200"/>
                    <a:pt x="54483" y="72009"/>
                    <a:pt x="54483" y="55436"/>
                  </a:cubicBezTo>
                  <a:lnTo>
                    <a:pt x="54483" y="29908"/>
                  </a:lnTo>
                  <a:cubicBezTo>
                    <a:pt x="54483" y="13240"/>
                    <a:pt x="44101" y="7144"/>
                    <a:pt x="30766" y="7144"/>
                  </a:cubicBezTo>
                  <a:close/>
                  <a:moveTo>
                    <a:pt x="38957" y="55245"/>
                  </a:moveTo>
                  <a:cubicBezTo>
                    <a:pt x="38957" y="61817"/>
                    <a:pt x="35719" y="64770"/>
                    <a:pt x="30385" y="64770"/>
                  </a:cubicBezTo>
                  <a:cubicBezTo>
                    <a:pt x="25051" y="64770"/>
                    <a:pt x="21908" y="61817"/>
                    <a:pt x="21908" y="55245"/>
                  </a:cubicBezTo>
                  <a:lnTo>
                    <a:pt x="21908" y="30004"/>
                  </a:lnTo>
                  <a:cubicBezTo>
                    <a:pt x="21908" y="23432"/>
                    <a:pt x="25051" y="20479"/>
                    <a:pt x="30385" y="20479"/>
                  </a:cubicBezTo>
                  <a:cubicBezTo>
                    <a:pt x="35719" y="20479"/>
                    <a:pt x="38957" y="23432"/>
                    <a:pt x="38957" y="30004"/>
                  </a:cubicBezTo>
                  <a:lnTo>
                    <a:pt x="38957" y="5524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2" name="Google Shape;1312;p54"/>
            <p:cNvSpPr/>
            <p:nvPr/>
          </p:nvSpPr>
          <p:spPr>
            <a:xfrm>
              <a:off x="3064279" y="2997517"/>
              <a:ext cx="57150" cy="76200"/>
            </a:xfrm>
            <a:custGeom>
              <a:rect b="b" l="l" r="r" t="t"/>
              <a:pathLst>
                <a:path extrusionOk="0" h="76200" w="5715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433" y="38195"/>
                  </a:moveTo>
                  <a:lnTo>
                    <a:pt x="22003" y="38195"/>
                  </a:lnTo>
                  <a:lnTo>
                    <a:pt x="22003" y="20479"/>
                  </a:lnTo>
                  <a:lnTo>
                    <a:pt x="31433" y="20479"/>
                  </a:lnTo>
                  <a:cubicBezTo>
                    <a:pt x="36767" y="20479"/>
                    <a:pt x="40005" y="22670"/>
                    <a:pt x="40005" y="29337"/>
                  </a:cubicBezTo>
                  <a:cubicBezTo>
                    <a:pt x="40005" y="36004"/>
                    <a:pt x="36767" y="38195"/>
                    <a:pt x="31433" y="381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3" name="Google Shape;1313;p54"/>
            <p:cNvSpPr/>
            <p:nvPr/>
          </p:nvSpPr>
          <p:spPr>
            <a:xfrm>
              <a:off x="2824463" y="3093362"/>
              <a:ext cx="66675" cy="66675"/>
            </a:xfrm>
            <a:custGeom>
              <a:rect b="b" l="l" r="r" t="t"/>
              <a:pathLst>
                <a:path extrusionOk="0" h="66675" w="66675">
                  <a:moveTo>
                    <a:pt x="61031" y="10359"/>
                  </a:moveTo>
                  <a:cubicBezTo>
                    <a:pt x="56745" y="6072"/>
                    <a:pt x="49697" y="6072"/>
                    <a:pt x="45315" y="10359"/>
                  </a:cubicBezTo>
                  <a:lnTo>
                    <a:pt x="35695" y="19979"/>
                  </a:lnTo>
                  <a:lnTo>
                    <a:pt x="26075" y="10359"/>
                  </a:lnTo>
                  <a:cubicBezTo>
                    <a:pt x="21693" y="6072"/>
                    <a:pt x="14740" y="6072"/>
                    <a:pt x="10358" y="10359"/>
                  </a:cubicBezTo>
                  <a:cubicBezTo>
                    <a:pt x="6072" y="14740"/>
                    <a:pt x="6072" y="21693"/>
                    <a:pt x="10358" y="26075"/>
                  </a:cubicBezTo>
                  <a:lnTo>
                    <a:pt x="19979" y="35695"/>
                  </a:lnTo>
                  <a:lnTo>
                    <a:pt x="10358" y="45315"/>
                  </a:lnTo>
                  <a:cubicBezTo>
                    <a:pt x="6072" y="49697"/>
                    <a:pt x="6072" y="56650"/>
                    <a:pt x="10358" y="61031"/>
                  </a:cubicBezTo>
                  <a:cubicBezTo>
                    <a:pt x="12549" y="63222"/>
                    <a:pt x="15407" y="64270"/>
                    <a:pt x="18169" y="64270"/>
                  </a:cubicBezTo>
                  <a:cubicBezTo>
                    <a:pt x="21026" y="64270"/>
                    <a:pt x="23884" y="63222"/>
                    <a:pt x="25979" y="61031"/>
                  </a:cubicBezTo>
                  <a:lnTo>
                    <a:pt x="35600" y="51411"/>
                  </a:lnTo>
                  <a:lnTo>
                    <a:pt x="45220" y="61031"/>
                  </a:lnTo>
                  <a:cubicBezTo>
                    <a:pt x="47411" y="63222"/>
                    <a:pt x="50268" y="64270"/>
                    <a:pt x="53030" y="64270"/>
                  </a:cubicBezTo>
                  <a:cubicBezTo>
                    <a:pt x="55793" y="64270"/>
                    <a:pt x="58745" y="63222"/>
                    <a:pt x="60841" y="61031"/>
                  </a:cubicBezTo>
                  <a:cubicBezTo>
                    <a:pt x="65222" y="56650"/>
                    <a:pt x="65222" y="49697"/>
                    <a:pt x="60841" y="45315"/>
                  </a:cubicBezTo>
                  <a:lnTo>
                    <a:pt x="51221" y="35695"/>
                  </a:lnTo>
                  <a:lnTo>
                    <a:pt x="60841" y="26075"/>
                  </a:lnTo>
                  <a:cubicBezTo>
                    <a:pt x="65318" y="21693"/>
                    <a:pt x="65318" y="14645"/>
                    <a:pt x="61031" y="103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14" name="Google Shape;1314;p54"/>
          <p:cNvGrpSpPr/>
          <p:nvPr/>
        </p:nvGrpSpPr>
        <p:grpSpPr>
          <a:xfrm>
            <a:off x="2586674" y="669688"/>
            <a:ext cx="292894" cy="292894"/>
            <a:chOff x="3448898" y="892918"/>
            <a:chExt cx="390525" cy="390525"/>
          </a:xfrm>
        </p:grpSpPr>
        <p:sp>
          <p:nvSpPr>
            <p:cNvPr id="1315" name="Google Shape;1315;p54"/>
            <p:cNvSpPr/>
            <p:nvPr/>
          </p:nvSpPr>
          <p:spPr>
            <a:xfrm>
              <a:off x="3448898" y="892918"/>
              <a:ext cx="390525" cy="390525"/>
            </a:xfrm>
            <a:custGeom>
              <a:rect b="b" l="l" r="r" t="t"/>
              <a:pathLst>
                <a:path extrusionOk="0" h="390525" w="390525">
                  <a:moveTo>
                    <a:pt x="352806" y="51581"/>
                  </a:moveTo>
                  <a:lnTo>
                    <a:pt x="341662" y="51581"/>
                  </a:lnTo>
                  <a:lnTo>
                    <a:pt x="341662" y="41008"/>
                  </a:lnTo>
                  <a:cubicBezTo>
                    <a:pt x="341662" y="23673"/>
                    <a:pt x="327565" y="8147"/>
                    <a:pt x="310229" y="7194"/>
                  </a:cubicBezTo>
                  <a:cubicBezTo>
                    <a:pt x="290989" y="6147"/>
                    <a:pt x="275082" y="21482"/>
                    <a:pt x="275082" y="40437"/>
                  </a:cubicBezTo>
                  <a:lnTo>
                    <a:pt x="275082" y="51581"/>
                  </a:lnTo>
                  <a:lnTo>
                    <a:pt x="230696" y="51581"/>
                  </a:lnTo>
                  <a:lnTo>
                    <a:pt x="230696" y="41008"/>
                  </a:lnTo>
                  <a:cubicBezTo>
                    <a:pt x="230696" y="23673"/>
                    <a:pt x="216598" y="8147"/>
                    <a:pt x="199263" y="7194"/>
                  </a:cubicBezTo>
                  <a:cubicBezTo>
                    <a:pt x="180022" y="6147"/>
                    <a:pt x="164116" y="21482"/>
                    <a:pt x="164116" y="40437"/>
                  </a:cubicBezTo>
                  <a:lnTo>
                    <a:pt x="164116" y="51581"/>
                  </a:lnTo>
                  <a:lnTo>
                    <a:pt x="118205" y="51581"/>
                  </a:lnTo>
                  <a:lnTo>
                    <a:pt x="118205" y="41008"/>
                  </a:lnTo>
                  <a:cubicBezTo>
                    <a:pt x="118205" y="23673"/>
                    <a:pt x="104108" y="8147"/>
                    <a:pt x="86773" y="7194"/>
                  </a:cubicBezTo>
                  <a:cubicBezTo>
                    <a:pt x="67532" y="6147"/>
                    <a:pt x="51626" y="21482"/>
                    <a:pt x="51626" y="40437"/>
                  </a:cubicBezTo>
                  <a:lnTo>
                    <a:pt x="51626" y="51581"/>
                  </a:lnTo>
                  <a:lnTo>
                    <a:pt x="40481" y="51581"/>
                  </a:lnTo>
                  <a:cubicBezTo>
                    <a:pt x="22098" y="51581"/>
                    <a:pt x="7144" y="66535"/>
                    <a:pt x="7144" y="84918"/>
                  </a:cubicBezTo>
                  <a:lnTo>
                    <a:pt x="7144" y="352857"/>
                  </a:lnTo>
                  <a:cubicBezTo>
                    <a:pt x="7144" y="371240"/>
                    <a:pt x="22098" y="386194"/>
                    <a:pt x="40481" y="386194"/>
                  </a:cubicBezTo>
                  <a:lnTo>
                    <a:pt x="352806" y="386194"/>
                  </a:lnTo>
                  <a:cubicBezTo>
                    <a:pt x="371189" y="386194"/>
                    <a:pt x="386144" y="371240"/>
                    <a:pt x="386144" y="352857"/>
                  </a:cubicBezTo>
                  <a:lnTo>
                    <a:pt x="386144" y="84918"/>
                  </a:lnTo>
                  <a:cubicBezTo>
                    <a:pt x="386144" y="66535"/>
                    <a:pt x="371285" y="51581"/>
                    <a:pt x="352806" y="51581"/>
                  </a:cubicBezTo>
                  <a:close/>
                  <a:moveTo>
                    <a:pt x="297371" y="40627"/>
                  </a:moveTo>
                  <a:cubicBezTo>
                    <a:pt x="297371" y="34055"/>
                    <a:pt x="303086" y="28816"/>
                    <a:pt x="309753" y="29578"/>
                  </a:cubicBezTo>
                  <a:cubicBezTo>
                    <a:pt x="315373" y="30245"/>
                    <a:pt x="319564" y="35198"/>
                    <a:pt x="319564" y="40913"/>
                  </a:cubicBezTo>
                  <a:lnTo>
                    <a:pt x="319564" y="84728"/>
                  </a:lnTo>
                  <a:cubicBezTo>
                    <a:pt x="319564" y="90443"/>
                    <a:pt x="315373" y="95396"/>
                    <a:pt x="309753" y="96063"/>
                  </a:cubicBezTo>
                  <a:cubicBezTo>
                    <a:pt x="303086" y="96825"/>
                    <a:pt x="297371" y="91586"/>
                    <a:pt x="297371" y="85014"/>
                  </a:cubicBezTo>
                  <a:lnTo>
                    <a:pt x="297371" y="40627"/>
                  </a:lnTo>
                  <a:close/>
                  <a:moveTo>
                    <a:pt x="186309" y="40627"/>
                  </a:moveTo>
                  <a:cubicBezTo>
                    <a:pt x="186309" y="34055"/>
                    <a:pt x="192024" y="28816"/>
                    <a:pt x="198691" y="29578"/>
                  </a:cubicBezTo>
                  <a:cubicBezTo>
                    <a:pt x="204311" y="30245"/>
                    <a:pt x="208502" y="35198"/>
                    <a:pt x="208502" y="40913"/>
                  </a:cubicBezTo>
                  <a:lnTo>
                    <a:pt x="208502" y="84728"/>
                  </a:lnTo>
                  <a:cubicBezTo>
                    <a:pt x="208502" y="90443"/>
                    <a:pt x="204311" y="95396"/>
                    <a:pt x="198691" y="96063"/>
                  </a:cubicBezTo>
                  <a:cubicBezTo>
                    <a:pt x="192024" y="96825"/>
                    <a:pt x="186309" y="91586"/>
                    <a:pt x="186309" y="85014"/>
                  </a:cubicBezTo>
                  <a:lnTo>
                    <a:pt x="186309" y="40627"/>
                  </a:lnTo>
                  <a:close/>
                  <a:moveTo>
                    <a:pt x="73819" y="40627"/>
                  </a:moveTo>
                  <a:cubicBezTo>
                    <a:pt x="73819" y="34055"/>
                    <a:pt x="79534" y="28816"/>
                    <a:pt x="86201" y="29578"/>
                  </a:cubicBezTo>
                  <a:cubicBezTo>
                    <a:pt x="91821" y="30245"/>
                    <a:pt x="96012" y="35198"/>
                    <a:pt x="96012" y="40913"/>
                  </a:cubicBezTo>
                  <a:lnTo>
                    <a:pt x="96012" y="84728"/>
                  </a:lnTo>
                  <a:cubicBezTo>
                    <a:pt x="96012" y="90443"/>
                    <a:pt x="91821" y="95396"/>
                    <a:pt x="86201" y="96063"/>
                  </a:cubicBezTo>
                  <a:cubicBezTo>
                    <a:pt x="79534" y="96825"/>
                    <a:pt x="73819" y="91586"/>
                    <a:pt x="73819" y="85014"/>
                  </a:cubicBezTo>
                  <a:lnTo>
                    <a:pt x="73819" y="40627"/>
                  </a:lnTo>
                  <a:close/>
                  <a:moveTo>
                    <a:pt x="352806" y="363906"/>
                  </a:moveTo>
                  <a:lnTo>
                    <a:pt x="40481" y="363906"/>
                  </a:lnTo>
                  <a:cubicBezTo>
                    <a:pt x="34385" y="363906"/>
                    <a:pt x="29337" y="358953"/>
                    <a:pt x="29337" y="352761"/>
                  </a:cubicBezTo>
                  <a:lnTo>
                    <a:pt x="29337" y="164071"/>
                  </a:lnTo>
                  <a:lnTo>
                    <a:pt x="363855" y="164071"/>
                  </a:lnTo>
                  <a:lnTo>
                    <a:pt x="363855" y="352761"/>
                  </a:lnTo>
                  <a:cubicBezTo>
                    <a:pt x="363950" y="358953"/>
                    <a:pt x="358997" y="363906"/>
                    <a:pt x="352806" y="363906"/>
                  </a:cubicBezTo>
                  <a:close/>
                  <a:moveTo>
                    <a:pt x="363950" y="141878"/>
                  </a:moveTo>
                  <a:lnTo>
                    <a:pt x="29432" y="141878"/>
                  </a:lnTo>
                  <a:lnTo>
                    <a:pt x="29432" y="84918"/>
                  </a:lnTo>
                  <a:cubicBezTo>
                    <a:pt x="29432" y="78822"/>
                    <a:pt x="34385" y="73774"/>
                    <a:pt x="40577" y="73774"/>
                  </a:cubicBezTo>
                  <a:lnTo>
                    <a:pt x="51721" y="73774"/>
                  </a:lnTo>
                  <a:lnTo>
                    <a:pt x="51721" y="84347"/>
                  </a:lnTo>
                  <a:cubicBezTo>
                    <a:pt x="51721" y="101682"/>
                    <a:pt x="65818" y="117208"/>
                    <a:pt x="83153" y="118161"/>
                  </a:cubicBezTo>
                  <a:cubicBezTo>
                    <a:pt x="102394" y="119208"/>
                    <a:pt x="118301" y="103873"/>
                    <a:pt x="118301" y="84918"/>
                  </a:cubicBezTo>
                  <a:lnTo>
                    <a:pt x="118301" y="73774"/>
                  </a:lnTo>
                  <a:lnTo>
                    <a:pt x="164211" y="73774"/>
                  </a:lnTo>
                  <a:lnTo>
                    <a:pt x="164211" y="84347"/>
                  </a:lnTo>
                  <a:cubicBezTo>
                    <a:pt x="164211" y="101682"/>
                    <a:pt x="178308" y="117208"/>
                    <a:pt x="195644" y="118161"/>
                  </a:cubicBezTo>
                  <a:cubicBezTo>
                    <a:pt x="214884" y="119208"/>
                    <a:pt x="230791" y="103873"/>
                    <a:pt x="230791" y="84918"/>
                  </a:cubicBezTo>
                  <a:lnTo>
                    <a:pt x="230791" y="73774"/>
                  </a:lnTo>
                  <a:lnTo>
                    <a:pt x="275177" y="73774"/>
                  </a:lnTo>
                  <a:lnTo>
                    <a:pt x="275177" y="84347"/>
                  </a:lnTo>
                  <a:cubicBezTo>
                    <a:pt x="275177" y="101682"/>
                    <a:pt x="289274" y="117208"/>
                    <a:pt x="306610" y="118161"/>
                  </a:cubicBezTo>
                  <a:cubicBezTo>
                    <a:pt x="325850" y="119208"/>
                    <a:pt x="341757" y="103873"/>
                    <a:pt x="341757" y="84918"/>
                  </a:cubicBezTo>
                  <a:lnTo>
                    <a:pt x="341757" y="73774"/>
                  </a:lnTo>
                  <a:lnTo>
                    <a:pt x="352901" y="73774"/>
                  </a:lnTo>
                  <a:cubicBezTo>
                    <a:pt x="358997" y="73774"/>
                    <a:pt x="364046" y="78727"/>
                    <a:pt x="364046" y="84918"/>
                  </a:cubicBezTo>
                  <a:lnTo>
                    <a:pt x="364046" y="14187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6" name="Google Shape;1316;p54"/>
            <p:cNvSpPr/>
            <p:nvPr/>
          </p:nvSpPr>
          <p:spPr>
            <a:xfrm>
              <a:off x="3493285" y="1072038"/>
              <a:ext cx="295275" cy="161925"/>
            </a:xfrm>
            <a:custGeom>
              <a:rect b="b" l="l" r="r" t="t"/>
              <a:pathLst>
                <a:path extrusionOk="0" h="161925" w="295275">
                  <a:moveTo>
                    <a:pt x="286226" y="7144"/>
                  </a:moveTo>
                  <a:lnTo>
                    <a:pt x="18288" y="7144"/>
                  </a:lnTo>
                  <a:cubicBezTo>
                    <a:pt x="12192" y="7144"/>
                    <a:pt x="7144" y="12097"/>
                    <a:pt x="7144" y="18288"/>
                  </a:cubicBezTo>
                  <a:lnTo>
                    <a:pt x="7144" y="151543"/>
                  </a:lnTo>
                  <a:cubicBezTo>
                    <a:pt x="7144" y="157639"/>
                    <a:pt x="12097" y="162687"/>
                    <a:pt x="18288" y="162687"/>
                  </a:cubicBezTo>
                  <a:lnTo>
                    <a:pt x="286226" y="162687"/>
                  </a:lnTo>
                  <a:cubicBezTo>
                    <a:pt x="292322" y="162687"/>
                    <a:pt x="297371" y="157734"/>
                    <a:pt x="297371" y="151543"/>
                  </a:cubicBezTo>
                  <a:lnTo>
                    <a:pt x="297371" y="18288"/>
                  </a:lnTo>
                  <a:cubicBezTo>
                    <a:pt x="297371" y="12192"/>
                    <a:pt x="292417" y="7144"/>
                    <a:pt x="286226" y="7144"/>
                  </a:cubicBezTo>
                  <a:close/>
                  <a:moveTo>
                    <a:pt x="73819" y="140399"/>
                  </a:moveTo>
                  <a:lnTo>
                    <a:pt x="29432" y="140399"/>
                  </a:lnTo>
                  <a:lnTo>
                    <a:pt x="29432" y="96012"/>
                  </a:lnTo>
                  <a:lnTo>
                    <a:pt x="73819" y="96012"/>
                  </a:lnTo>
                  <a:lnTo>
                    <a:pt x="73819" y="140399"/>
                  </a:lnTo>
                  <a:close/>
                  <a:moveTo>
                    <a:pt x="73819" y="73819"/>
                  </a:moveTo>
                  <a:lnTo>
                    <a:pt x="29432" y="73819"/>
                  </a:lnTo>
                  <a:lnTo>
                    <a:pt x="29432" y="29432"/>
                  </a:lnTo>
                  <a:lnTo>
                    <a:pt x="73819" y="29432"/>
                  </a:lnTo>
                  <a:lnTo>
                    <a:pt x="73819" y="73819"/>
                  </a:lnTo>
                  <a:close/>
                  <a:moveTo>
                    <a:pt x="141922" y="140399"/>
                  </a:moveTo>
                  <a:lnTo>
                    <a:pt x="96012" y="140399"/>
                  </a:lnTo>
                  <a:lnTo>
                    <a:pt x="96012" y="96012"/>
                  </a:lnTo>
                  <a:lnTo>
                    <a:pt x="141922" y="96012"/>
                  </a:lnTo>
                  <a:lnTo>
                    <a:pt x="141922" y="140399"/>
                  </a:lnTo>
                  <a:close/>
                  <a:moveTo>
                    <a:pt x="141922" y="73819"/>
                  </a:moveTo>
                  <a:lnTo>
                    <a:pt x="96012" y="73819"/>
                  </a:lnTo>
                  <a:lnTo>
                    <a:pt x="96012" y="29432"/>
                  </a:lnTo>
                  <a:lnTo>
                    <a:pt x="141922" y="29432"/>
                  </a:lnTo>
                  <a:lnTo>
                    <a:pt x="141922" y="73819"/>
                  </a:lnTo>
                  <a:close/>
                  <a:moveTo>
                    <a:pt x="208502" y="140399"/>
                  </a:moveTo>
                  <a:lnTo>
                    <a:pt x="164116" y="140399"/>
                  </a:lnTo>
                  <a:lnTo>
                    <a:pt x="164116" y="96012"/>
                  </a:lnTo>
                  <a:lnTo>
                    <a:pt x="208502" y="96012"/>
                  </a:lnTo>
                  <a:lnTo>
                    <a:pt x="208502" y="140399"/>
                  </a:lnTo>
                  <a:close/>
                  <a:moveTo>
                    <a:pt x="208502" y="73819"/>
                  </a:moveTo>
                  <a:lnTo>
                    <a:pt x="164116" y="73819"/>
                  </a:lnTo>
                  <a:lnTo>
                    <a:pt x="164116" y="29432"/>
                  </a:lnTo>
                  <a:lnTo>
                    <a:pt x="208502" y="29432"/>
                  </a:lnTo>
                  <a:lnTo>
                    <a:pt x="208502" y="73819"/>
                  </a:lnTo>
                  <a:close/>
                  <a:moveTo>
                    <a:pt x="275177" y="140399"/>
                  </a:moveTo>
                  <a:lnTo>
                    <a:pt x="230791" y="140399"/>
                  </a:lnTo>
                  <a:lnTo>
                    <a:pt x="230791" y="96012"/>
                  </a:lnTo>
                  <a:lnTo>
                    <a:pt x="275177" y="96012"/>
                  </a:lnTo>
                  <a:lnTo>
                    <a:pt x="275177" y="140399"/>
                  </a:lnTo>
                  <a:close/>
                  <a:moveTo>
                    <a:pt x="275177" y="73819"/>
                  </a:moveTo>
                  <a:lnTo>
                    <a:pt x="230791" y="73819"/>
                  </a:lnTo>
                  <a:lnTo>
                    <a:pt x="230791" y="29432"/>
                  </a:lnTo>
                  <a:lnTo>
                    <a:pt x="275177" y="29432"/>
                  </a:lnTo>
                  <a:lnTo>
                    <a:pt x="275177" y="7381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17" name="Google Shape;1317;p54"/>
          <p:cNvGrpSpPr/>
          <p:nvPr/>
        </p:nvGrpSpPr>
        <p:grpSpPr>
          <a:xfrm>
            <a:off x="3087236" y="2671119"/>
            <a:ext cx="292894" cy="285750"/>
            <a:chOff x="4116315" y="3561492"/>
            <a:chExt cx="390525" cy="381000"/>
          </a:xfrm>
        </p:grpSpPr>
        <p:sp>
          <p:nvSpPr>
            <p:cNvPr id="1318" name="Google Shape;1318;p54"/>
            <p:cNvSpPr/>
            <p:nvPr/>
          </p:nvSpPr>
          <p:spPr>
            <a:xfrm>
              <a:off x="4116315" y="3561492"/>
              <a:ext cx="390525" cy="381000"/>
            </a:xfrm>
            <a:custGeom>
              <a:rect b="b" l="l" r="r" t="t"/>
              <a:pathLst>
                <a:path extrusionOk="0" h="381000" w="390525">
                  <a:moveTo>
                    <a:pt x="348805" y="127825"/>
                  </a:moveTo>
                  <a:lnTo>
                    <a:pt x="226219" y="127825"/>
                  </a:lnTo>
                  <a:lnTo>
                    <a:pt x="226219" y="96012"/>
                  </a:lnTo>
                  <a:lnTo>
                    <a:pt x="243364" y="96012"/>
                  </a:lnTo>
                  <a:cubicBezTo>
                    <a:pt x="255937" y="96012"/>
                    <a:pt x="266224" y="85820"/>
                    <a:pt x="266224" y="73152"/>
                  </a:cubicBezTo>
                  <a:lnTo>
                    <a:pt x="266224" y="30004"/>
                  </a:lnTo>
                  <a:cubicBezTo>
                    <a:pt x="266224" y="17431"/>
                    <a:pt x="256032" y="7144"/>
                    <a:pt x="243364" y="7144"/>
                  </a:cubicBezTo>
                  <a:lnTo>
                    <a:pt x="149923" y="7144"/>
                  </a:lnTo>
                  <a:cubicBezTo>
                    <a:pt x="137350" y="7144"/>
                    <a:pt x="127063" y="17336"/>
                    <a:pt x="127063" y="30004"/>
                  </a:cubicBezTo>
                  <a:lnTo>
                    <a:pt x="127063" y="73152"/>
                  </a:lnTo>
                  <a:cubicBezTo>
                    <a:pt x="127063" y="85725"/>
                    <a:pt x="137255" y="96012"/>
                    <a:pt x="149923" y="96012"/>
                  </a:cubicBezTo>
                  <a:lnTo>
                    <a:pt x="167068" y="96012"/>
                  </a:lnTo>
                  <a:lnTo>
                    <a:pt x="167068" y="127825"/>
                  </a:lnTo>
                  <a:lnTo>
                    <a:pt x="119729" y="127825"/>
                  </a:lnTo>
                  <a:lnTo>
                    <a:pt x="119729" y="104299"/>
                  </a:lnTo>
                  <a:cubicBezTo>
                    <a:pt x="119729" y="98107"/>
                    <a:pt x="114681" y="93059"/>
                    <a:pt x="108490" y="93059"/>
                  </a:cubicBezTo>
                  <a:lnTo>
                    <a:pt x="48768" y="93059"/>
                  </a:lnTo>
                  <a:cubicBezTo>
                    <a:pt x="42577" y="93059"/>
                    <a:pt x="37529" y="98107"/>
                    <a:pt x="37529" y="104299"/>
                  </a:cubicBezTo>
                  <a:lnTo>
                    <a:pt x="37529" y="128111"/>
                  </a:lnTo>
                  <a:cubicBezTo>
                    <a:pt x="20288" y="131254"/>
                    <a:pt x="7144" y="146495"/>
                    <a:pt x="7144" y="164878"/>
                  </a:cubicBezTo>
                  <a:lnTo>
                    <a:pt x="7144" y="341471"/>
                  </a:lnTo>
                  <a:cubicBezTo>
                    <a:pt x="7144" y="362045"/>
                    <a:pt x="23813" y="378809"/>
                    <a:pt x="44482" y="378809"/>
                  </a:cubicBezTo>
                  <a:lnTo>
                    <a:pt x="348805" y="378809"/>
                  </a:lnTo>
                  <a:cubicBezTo>
                    <a:pt x="369380" y="378809"/>
                    <a:pt x="386143" y="362140"/>
                    <a:pt x="386143" y="341471"/>
                  </a:cubicBezTo>
                  <a:lnTo>
                    <a:pt x="386143" y="165163"/>
                  </a:lnTo>
                  <a:cubicBezTo>
                    <a:pt x="386048" y="144589"/>
                    <a:pt x="369380" y="127825"/>
                    <a:pt x="348805" y="127825"/>
                  </a:cubicBezTo>
                  <a:close/>
                  <a:moveTo>
                    <a:pt x="149257" y="73438"/>
                  </a:moveTo>
                  <a:lnTo>
                    <a:pt x="149257" y="30480"/>
                  </a:lnTo>
                  <a:cubicBezTo>
                    <a:pt x="149257" y="30289"/>
                    <a:pt x="149447" y="30099"/>
                    <a:pt x="149638" y="30099"/>
                  </a:cubicBezTo>
                  <a:lnTo>
                    <a:pt x="242888" y="30099"/>
                  </a:lnTo>
                  <a:cubicBezTo>
                    <a:pt x="243078" y="30099"/>
                    <a:pt x="243268" y="30289"/>
                    <a:pt x="243268" y="30480"/>
                  </a:cubicBezTo>
                  <a:lnTo>
                    <a:pt x="243268" y="73438"/>
                  </a:lnTo>
                  <a:cubicBezTo>
                    <a:pt x="243268" y="73628"/>
                    <a:pt x="243078" y="73819"/>
                    <a:pt x="242888" y="73819"/>
                  </a:cubicBezTo>
                  <a:lnTo>
                    <a:pt x="149638" y="73819"/>
                  </a:lnTo>
                  <a:cubicBezTo>
                    <a:pt x="149447" y="73819"/>
                    <a:pt x="149257" y="73628"/>
                    <a:pt x="149257" y="73438"/>
                  </a:cubicBezTo>
                  <a:close/>
                  <a:moveTo>
                    <a:pt x="204025" y="96012"/>
                  </a:moveTo>
                  <a:lnTo>
                    <a:pt x="204025" y="126397"/>
                  </a:lnTo>
                  <a:lnTo>
                    <a:pt x="189262" y="126397"/>
                  </a:lnTo>
                  <a:lnTo>
                    <a:pt x="189262" y="96012"/>
                  </a:lnTo>
                  <a:lnTo>
                    <a:pt x="204025" y="96012"/>
                  </a:lnTo>
                  <a:close/>
                  <a:moveTo>
                    <a:pt x="60484" y="115253"/>
                  </a:moveTo>
                  <a:lnTo>
                    <a:pt x="97536" y="115253"/>
                  </a:lnTo>
                  <a:lnTo>
                    <a:pt x="97536" y="126397"/>
                  </a:lnTo>
                  <a:lnTo>
                    <a:pt x="60484" y="126397"/>
                  </a:lnTo>
                  <a:lnTo>
                    <a:pt x="60484" y="115253"/>
                  </a:lnTo>
                  <a:close/>
                  <a:moveTo>
                    <a:pt x="44958" y="150019"/>
                  </a:moveTo>
                  <a:lnTo>
                    <a:pt x="349091" y="150019"/>
                  </a:lnTo>
                  <a:cubicBezTo>
                    <a:pt x="357283" y="150019"/>
                    <a:pt x="363950" y="156686"/>
                    <a:pt x="363950" y="164878"/>
                  </a:cubicBezTo>
                  <a:lnTo>
                    <a:pt x="363950" y="187738"/>
                  </a:lnTo>
                  <a:lnTo>
                    <a:pt x="263747" y="187738"/>
                  </a:lnTo>
                  <a:cubicBezTo>
                    <a:pt x="246793" y="170402"/>
                    <a:pt x="223171" y="159639"/>
                    <a:pt x="197072" y="159639"/>
                  </a:cubicBezTo>
                  <a:cubicBezTo>
                    <a:pt x="170974" y="159639"/>
                    <a:pt x="147352" y="170402"/>
                    <a:pt x="130397" y="187738"/>
                  </a:cubicBezTo>
                  <a:lnTo>
                    <a:pt x="30099" y="187738"/>
                  </a:lnTo>
                  <a:lnTo>
                    <a:pt x="30099" y="164878"/>
                  </a:lnTo>
                  <a:cubicBezTo>
                    <a:pt x="30099" y="156686"/>
                    <a:pt x="36766" y="150019"/>
                    <a:pt x="44958" y="150019"/>
                  </a:cubicBezTo>
                  <a:close/>
                  <a:moveTo>
                    <a:pt x="363855" y="295846"/>
                  </a:moveTo>
                  <a:lnTo>
                    <a:pt x="279940" y="295846"/>
                  </a:lnTo>
                  <a:cubicBezTo>
                    <a:pt x="286512" y="283083"/>
                    <a:pt x="290227" y="268605"/>
                    <a:pt x="290227" y="253270"/>
                  </a:cubicBezTo>
                  <a:cubicBezTo>
                    <a:pt x="290227" y="237935"/>
                    <a:pt x="286512" y="223456"/>
                    <a:pt x="279940" y="210693"/>
                  </a:cubicBezTo>
                  <a:lnTo>
                    <a:pt x="363855" y="210693"/>
                  </a:lnTo>
                  <a:lnTo>
                    <a:pt x="363855" y="295846"/>
                  </a:lnTo>
                  <a:close/>
                  <a:moveTo>
                    <a:pt x="29337" y="210788"/>
                  </a:moveTo>
                  <a:lnTo>
                    <a:pt x="113252" y="210788"/>
                  </a:lnTo>
                  <a:cubicBezTo>
                    <a:pt x="106680" y="223552"/>
                    <a:pt x="102965" y="238030"/>
                    <a:pt x="102965" y="253365"/>
                  </a:cubicBezTo>
                  <a:cubicBezTo>
                    <a:pt x="102965" y="268700"/>
                    <a:pt x="106680" y="283178"/>
                    <a:pt x="113252" y="295942"/>
                  </a:cubicBezTo>
                  <a:lnTo>
                    <a:pt x="29337" y="295942"/>
                  </a:lnTo>
                  <a:lnTo>
                    <a:pt x="29337" y="210788"/>
                  </a:lnTo>
                  <a:close/>
                  <a:moveTo>
                    <a:pt x="267462" y="252984"/>
                  </a:moveTo>
                  <a:cubicBezTo>
                    <a:pt x="267462" y="292037"/>
                    <a:pt x="235648" y="323755"/>
                    <a:pt x="196691" y="323755"/>
                  </a:cubicBezTo>
                  <a:cubicBezTo>
                    <a:pt x="157734" y="323755"/>
                    <a:pt x="125921" y="291941"/>
                    <a:pt x="125921" y="252984"/>
                  </a:cubicBezTo>
                  <a:cubicBezTo>
                    <a:pt x="125921" y="213931"/>
                    <a:pt x="157734" y="182213"/>
                    <a:pt x="196691" y="182213"/>
                  </a:cubicBezTo>
                  <a:cubicBezTo>
                    <a:pt x="235648" y="182213"/>
                    <a:pt x="267462" y="213931"/>
                    <a:pt x="267462" y="252984"/>
                  </a:cubicBezTo>
                  <a:close/>
                  <a:moveTo>
                    <a:pt x="348329" y="355759"/>
                  </a:moveTo>
                  <a:lnTo>
                    <a:pt x="44196" y="355759"/>
                  </a:lnTo>
                  <a:cubicBezTo>
                    <a:pt x="36004" y="355759"/>
                    <a:pt x="29337" y="349091"/>
                    <a:pt x="29337" y="340900"/>
                  </a:cubicBezTo>
                  <a:lnTo>
                    <a:pt x="29337" y="318040"/>
                  </a:lnTo>
                  <a:lnTo>
                    <a:pt x="129540" y="318040"/>
                  </a:lnTo>
                  <a:cubicBezTo>
                    <a:pt x="146495" y="335375"/>
                    <a:pt x="170116" y="346138"/>
                    <a:pt x="196215" y="346138"/>
                  </a:cubicBezTo>
                  <a:cubicBezTo>
                    <a:pt x="222313" y="346138"/>
                    <a:pt x="245935" y="335375"/>
                    <a:pt x="262890" y="318040"/>
                  </a:cubicBezTo>
                  <a:lnTo>
                    <a:pt x="363093" y="318040"/>
                  </a:lnTo>
                  <a:lnTo>
                    <a:pt x="363093" y="340900"/>
                  </a:lnTo>
                  <a:cubicBezTo>
                    <a:pt x="363188" y="349187"/>
                    <a:pt x="356521" y="355759"/>
                    <a:pt x="348329" y="3557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19" name="Google Shape;1319;p54"/>
            <p:cNvSpPr/>
            <p:nvPr/>
          </p:nvSpPr>
          <p:spPr>
            <a:xfrm>
              <a:off x="4245093" y="3746658"/>
              <a:ext cx="133350" cy="133350"/>
            </a:xfrm>
            <a:custGeom>
              <a:rect b="b" l="l" r="r" t="t"/>
              <a:pathLst>
                <a:path extrusionOk="0" h="133350" w="133350">
                  <a:moveTo>
                    <a:pt x="67818" y="7144"/>
                  </a:moveTo>
                  <a:cubicBezTo>
                    <a:pt x="34385" y="7144"/>
                    <a:pt x="7144" y="34385"/>
                    <a:pt x="7144" y="67818"/>
                  </a:cubicBezTo>
                  <a:cubicBezTo>
                    <a:pt x="7144" y="101251"/>
                    <a:pt x="34385" y="128492"/>
                    <a:pt x="67818" y="128492"/>
                  </a:cubicBezTo>
                  <a:cubicBezTo>
                    <a:pt x="101251" y="128492"/>
                    <a:pt x="128492" y="101251"/>
                    <a:pt x="128492" y="67818"/>
                  </a:cubicBezTo>
                  <a:cubicBezTo>
                    <a:pt x="128492" y="34290"/>
                    <a:pt x="101251" y="7144"/>
                    <a:pt x="67818" y="7144"/>
                  </a:cubicBezTo>
                  <a:close/>
                  <a:moveTo>
                    <a:pt x="106013" y="67818"/>
                  </a:moveTo>
                  <a:cubicBezTo>
                    <a:pt x="106013" y="88868"/>
                    <a:pt x="88868" y="106013"/>
                    <a:pt x="67818" y="106013"/>
                  </a:cubicBezTo>
                  <a:cubicBezTo>
                    <a:pt x="46768" y="106013"/>
                    <a:pt x="29623" y="88868"/>
                    <a:pt x="29623" y="67818"/>
                  </a:cubicBezTo>
                  <a:cubicBezTo>
                    <a:pt x="29623" y="46768"/>
                    <a:pt x="46768" y="29623"/>
                    <a:pt x="67818" y="29623"/>
                  </a:cubicBezTo>
                  <a:cubicBezTo>
                    <a:pt x="88868" y="29623"/>
                    <a:pt x="106013" y="46672"/>
                    <a:pt x="106013" y="678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0" name="Google Shape;1320;p54"/>
            <p:cNvSpPr/>
            <p:nvPr/>
          </p:nvSpPr>
          <p:spPr>
            <a:xfrm>
              <a:off x="4276228" y="3594925"/>
              <a:ext cx="66675" cy="28575"/>
            </a:xfrm>
            <a:custGeom>
              <a:rect b="b" l="l" r="r" t="t"/>
              <a:pathLst>
                <a:path extrusionOk="0" h="28575" w="66675">
                  <a:moveTo>
                    <a:pt x="55257" y="29337"/>
                  </a:moveTo>
                  <a:cubicBezTo>
                    <a:pt x="61543" y="29337"/>
                    <a:pt x="66592" y="24098"/>
                    <a:pt x="66306" y="17716"/>
                  </a:cubicBezTo>
                  <a:cubicBezTo>
                    <a:pt x="66020" y="11716"/>
                    <a:pt x="60876" y="7144"/>
                    <a:pt x="54876" y="7144"/>
                  </a:cubicBezTo>
                  <a:lnTo>
                    <a:pt x="18585" y="7144"/>
                  </a:lnTo>
                  <a:cubicBezTo>
                    <a:pt x="12585" y="7144"/>
                    <a:pt x="7441" y="11716"/>
                    <a:pt x="7155" y="17716"/>
                  </a:cubicBezTo>
                  <a:cubicBezTo>
                    <a:pt x="6870" y="24098"/>
                    <a:pt x="11918" y="29337"/>
                    <a:pt x="18204" y="29337"/>
                  </a:cubicBezTo>
                  <a:lnTo>
                    <a:pt x="55257" y="2933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21" name="Google Shape;1321;p54"/>
          <p:cNvGrpSpPr/>
          <p:nvPr/>
        </p:nvGrpSpPr>
        <p:grpSpPr>
          <a:xfrm>
            <a:off x="5612766" y="684057"/>
            <a:ext cx="287909" cy="292894"/>
            <a:chOff x="7483688" y="912076"/>
            <a:chExt cx="383879" cy="390525"/>
          </a:xfrm>
        </p:grpSpPr>
        <p:sp>
          <p:nvSpPr>
            <p:cNvPr id="1322" name="Google Shape;1322;p54"/>
            <p:cNvSpPr/>
            <p:nvPr/>
          </p:nvSpPr>
          <p:spPr>
            <a:xfrm>
              <a:off x="7483688" y="912076"/>
              <a:ext cx="161925" cy="390525"/>
            </a:xfrm>
            <a:custGeom>
              <a:rect b="b" l="l" r="r" t="t"/>
              <a:pathLst>
                <a:path extrusionOk="0" h="390525" w="161925">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3" name="Google Shape;1323;p54"/>
            <p:cNvSpPr/>
            <p:nvPr/>
          </p:nvSpPr>
          <p:spPr>
            <a:xfrm>
              <a:off x="7638872" y="934878"/>
              <a:ext cx="228600" cy="76200"/>
            </a:xfrm>
            <a:custGeom>
              <a:rect b="b" l="l" r="r" t="t"/>
              <a:pathLst>
                <a:path extrusionOk="0" h="76200" w="2286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4" name="Google Shape;1324;p54"/>
            <p:cNvSpPr/>
            <p:nvPr/>
          </p:nvSpPr>
          <p:spPr>
            <a:xfrm>
              <a:off x="7638967" y="1023746"/>
              <a:ext cx="228600" cy="76200"/>
            </a:xfrm>
            <a:custGeom>
              <a:rect b="b" l="l" r="r" t="t"/>
              <a:pathLst>
                <a:path extrusionOk="0" h="76200" w="22860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5" name="Google Shape;1325;p54"/>
            <p:cNvSpPr/>
            <p:nvPr/>
          </p:nvSpPr>
          <p:spPr>
            <a:xfrm>
              <a:off x="7638872" y="1112519"/>
              <a:ext cx="228600" cy="76200"/>
            </a:xfrm>
            <a:custGeom>
              <a:rect b="b" l="l" r="r" t="t"/>
              <a:pathLst>
                <a:path extrusionOk="0" h="76200" w="2286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26" name="Google Shape;1326;p54"/>
          <p:cNvGrpSpPr/>
          <p:nvPr/>
        </p:nvGrpSpPr>
        <p:grpSpPr>
          <a:xfrm>
            <a:off x="6107828" y="1672852"/>
            <a:ext cx="292894" cy="271462"/>
            <a:chOff x="8143771" y="2230469"/>
            <a:chExt cx="390525" cy="361950"/>
          </a:xfrm>
        </p:grpSpPr>
        <p:sp>
          <p:nvSpPr>
            <p:cNvPr id="1327" name="Google Shape;1327;p54"/>
            <p:cNvSpPr/>
            <p:nvPr/>
          </p:nvSpPr>
          <p:spPr>
            <a:xfrm>
              <a:off x="8143771" y="2230469"/>
              <a:ext cx="390525" cy="361950"/>
            </a:xfrm>
            <a:custGeom>
              <a:rect b="b" l="l" r="r" t="t"/>
              <a:pathLst>
                <a:path extrusionOk="0" h="361950" w="390525">
                  <a:moveTo>
                    <a:pt x="195834" y="7144"/>
                  </a:moveTo>
                  <a:cubicBezTo>
                    <a:pt x="90488" y="7144"/>
                    <a:pt x="7144" y="82582"/>
                    <a:pt x="7144" y="173641"/>
                  </a:cubicBezTo>
                  <a:cubicBezTo>
                    <a:pt x="7144" y="212408"/>
                    <a:pt x="22479" y="250031"/>
                    <a:pt x="50482" y="279845"/>
                  </a:cubicBezTo>
                  <a:cubicBezTo>
                    <a:pt x="56007" y="302609"/>
                    <a:pt x="49339" y="326803"/>
                    <a:pt x="32671" y="343471"/>
                  </a:cubicBezTo>
                  <a:cubicBezTo>
                    <a:pt x="25718" y="350425"/>
                    <a:pt x="30671" y="362426"/>
                    <a:pt x="40481" y="362426"/>
                  </a:cubicBezTo>
                  <a:cubicBezTo>
                    <a:pt x="72104" y="362426"/>
                    <a:pt x="102584" y="350044"/>
                    <a:pt x="125254" y="328136"/>
                  </a:cubicBezTo>
                  <a:cubicBezTo>
                    <a:pt x="147638" y="336137"/>
                    <a:pt x="171355" y="340138"/>
                    <a:pt x="195834" y="340138"/>
                  </a:cubicBezTo>
                  <a:cubicBezTo>
                    <a:pt x="301466" y="340138"/>
                    <a:pt x="386049" y="264509"/>
                    <a:pt x="386049" y="173641"/>
                  </a:cubicBezTo>
                  <a:cubicBezTo>
                    <a:pt x="386049" y="82772"/>
                    <a:pt x="301466" y="7144"/>
                    <a:pt x="195834" y="7144"/>
                  </a:cubicBezTo>
                  <a:close/>
                  <a:moveTo>
                    <a:pt x="195834" y="318135"/>
                  </a:moveTo>
                  <a:cubicBezTo>
                    <a:pt x="171641" y="318135"/>
                    <a:pt x="148304" y="313563"/>
                    <a:pt x="126397" y="304895"/>
                  </a:cubicBezTo>
                  <a:cubicBezTo>
                    <a:pt x="122111" y="303181"/>
                    <a:pt x="117253" y="304324"/>
                    <a:pt x="114109" y="307753"/>
                  </a:cubicBezTo>
                  <a:cubicBezTo>
                    <a:pt x="100679" y="322421"/>
                    <a:pt x="83248" y="332613"/>
                    <a:pt x="64294" y="337280"/>
                  </a:cubicBezTo>
                  <a:cubicBezTo>
                    <a:pt x="74771" y="317278"/>
                    <a:pt x="77438" y="293561"/>
                    <a:pt x="71057" y="271177"/>
                  </a:cubicBezTo>
                  <a:cubicBezTo>
                    <a:pt x="70581" y="269367"/>
                    <a:pt x="69628" y="267843"/>
                    <a:pt x="68389" y="266509"/>
                  </a:cubicBezTo>
                  <a:cubicBezTo>
                    <a:pt x="43243" y="240601"/>
                    <a:pt x="29146" y="207550"/>
                    <a:pt x="29146" y="173641"/>
                  </a:cubicBezTo>
                  <a:cubicBezTo>
                    <a:pt x="29146" y="94107"/>
                    <a:pt x="104013" y="29146"/>
                    <a:pt x="195834" y="29146"/>
                  </a:cubicBezTo>
                  <a:cubicBezTo>
                    <a:pt x="288512" y="29146"/>
                    <a:pt x="363950" y="94012"/>
                    <a:pt x="363950" y="173641"/>
                  </a:cubicBezTo>
                  <a:cubicBezTo>
                    <a:pt x="363950" y="253270"/>
                    <a:pt x="288417" y="318135"/>
                    <a:pt x="195834" y="31813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8" name="Google Shape;1328;p54"/>
            <p:cNvSpPr/>
            <p:nvPr/>
          </p:nvSpPr>
          <p:spPr>
            <a:xfrm>
              <a:off x="8210255" y="2363724"/>
              <a:ext cx="76200" cy="76200"/>
            </a:xfrm>
            <a:custGeom>
              <a:rect b="b" l="l" r="r" t="t"/>
              <a:pathLst>
                <a:path extrusionOk="0" h="76200" w="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819" y="22098"/>
                    <a:pt x="58865"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626" y="46577"/>
                    <a:pt x="46577"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29" name="Google Shape;1329;p54"/>
            <p:cNvSpPr/>
            <p:nvPr/>
          </p:nvSpPr>
          <p:spPr>
            <a:xfrm>
              <a:off x="8299123" y="2363724"/>
              <a:ext cx="76200" cy="76200"/>
            </a:xfrm>
            <a:custGeom>
              <a:rect b="b" l="l" r="r" t="t"/>
              <a:pathLst>
                <a:path extrusionOk="0" h="76200" w="76200">
                  <a:moveTo>
                    <a:pt x="40481" y="7144"/>
                  </a:moveTo>
                  <a:cubicBezTo>
                    <a:pt x="22098" y="7144"/>
                    <a:pt x="7144" y="22098"/>
                    <a:pt x="7144" y="40481"/>
                  </a:cubicBezTo>
                  <a:cubicBezTo>
                    <a:pt x="7144" y="58864"/>
                    <a:pt x="22098" y="73819"/>
                    <a:pt x="40481" y="73819"/>
                  </a:cubicBezTo>
                  <a:cubicBezTo>
                    <a:pt x="58864" y="73819"/>
                    <a:pt x="73819" y="58864"/>
                    <a:pt x="73819" y="40481"/>
                  </a:cubicBezTo>
                  <a:cubicBezTo>
                    <a:pt x="73723" y="22098"/>
                    <a:pt x="58769" y="7144"/>
                    <a:pt x="40481" y="7144"/>
                  </a:cubicBezTo>
                  <a:close/>
                  <a:moveTo>
                    <a:pt x="40481" y="51530"/>
                  </a:moveTo>
                  <a:cubicBezTo>
                    <a:pt x="34385" y="51530"/>
                    <a:pt x="29337" y="46577"/>
                    <a:pt x="29337" y="40386"/>
                  </a:cubicBezTo>
                  <a:cubicBezTo>
                    <a:pt x="29337" y="34290"/>
                    <a:pt x="34290" y="29242"/>
                    <a:pt x="40481" y="29242"/>
                  </a:cubicBezTo>
                  <a:cubicBezTo>
                    <a:pt x="46673" y="29242"/>
                    <a:pt x="51625" y="34195"/>
                    <a:pt x="51625" y="40386"/>
                  </a:cubicBezTo>
                  <a:cubicBezTo>
                    <a:pt x="51531" y="46577"/>
                    <a:pt x="46577"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30" name="Google Shape;1330;p54"/>
            <p:cNvSpPr/>
            <p:nvPr/>
          </p:nvSpPr>
          <p:spPr>
            <a:xfrm>
              <a:off x="8389420" y="2363724"/>
              <a:ext cx="76200" cy="76200"/>
            </a:xfrm>
            <a:custGeom>
              <a:rect b="b" l="l" r="r" t="t"/>
              <a:pathLst>
                <a:path extrusionOk="0" h="76200" w="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770"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531" y="46577"/>
                    <a:pt x="46577"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31" name="Google Shape;1331;p54"/>
          <p:cNvGrpSpPr/>
          <p:nvPr/>
        </p:nvGrpSpPr>
        <p:grpSpPr>
          <a:xfrm>
            <a:off x="5603051" y="1692569"/>
            <a:ext cx="292894" cy="257175"/>
            <a:chOff x="7470734" y="2256758"/>
            <a:chExt cx="390525" cy="342900"/>
          </a:xfrm>
        </p:grpSpPr>
        <p:sp>
          <p:nvSpPr>
            <p:cNvPr id="1332" name="Google Shape;1332;p54"/>
            <p:cNvSpPr/>
            <p:nvPr/>
          </p:nvSpPr>
          <p:spPr>
            <a:xfrm>
              <a:off x="7470734" y="2256758"/>
              <a:ext cx="390525" cy="342900"/>
            </a:xfrm>
            <a:custGeom>
              <a:rect b="b" l="l" r="r" t="t"/>
              <a:pathLst>
                <a:path extrusionOk="0" h="342900" w="390525">
                  <a:moveTo>
                    <a:pt x="352806" y="96012"/>
                  </a:moveTo>
                  <a:lnTo>
                    <a:pt x="275082" y="96012"/>
                  </a:lnTo>
                  <a:lnTo>
                    <a:pt x="275082" y="40481"/>
                  </a:lnTo>
                  <a:cubicBezTo>
                    <a:pt x="275082" y="22098"/>
                    <a:pt x="260128" y="7144"/>
                    <a:pt x="241745" y="7144"/>
                  </a:cubicBezTo>
                  <a:lnTo>
                    <a:pt x="40481" y="7144"/>
                  </a:lnTo>
                  <a:cubicBezTo>
                    <a:pt x="22098" y="7144"/>
                    <a:pt x="7144" y="22098"/>
                    <a:pt x="7144" y="40481"/>
                  </a:cubicBezTo>
                  <a:lnTo>
                    <a:pt x="7144" y="173736"/>
                  </a:lnTo>
                  <a:cubicBezTo>
                    <a:pt x="7144" y="192119"/>
                    <a:pt x="22098" y="207074"/>
                    <a:pt x="40481" y="207074"/>
                  </a:cubicBezTo>
                  <a:lnTo>
                    <a:pt x="51625" y="207074"/>
                  </a:lnTo>
                  <a:lnTo>
                    <a:pt x="51625" y="240411"/>
                  </a:lnTo>
                  <a:cubicBezTo>
                    <a:pt x="51625" y="249269"/>
                    <a:pt x="61531" y="254508"/>
                    <a:pt x="68866" y="249650"/>
                  </a:cubicBezTo>
                  <a:lnTo>
                    <a:pt x="118205" y="216789"/>
                  </a:lnTo>
                  <a:lnTo>
                    <a:pt x="118205" y="262700"/>
                  </a:lnTo>
                  <a:cubicBezTo>
                    <a:pt x="118205" y="281083"/>
                    <a:pt x="133159" y="296037"/>
                    <a:pt x="151543" y="296037"/>
                  </a:cubicBezTo>
                  <a:lnTo>
                    <a:pt x="260699" y="296037"/>
                  </a:lnTo>
                  <a:lnTo>
                    <a:pt x="324517" y="338614"/>
                  </a:lnTo>
                  <a:cubicBezTo>
                    <a:pt x="331851" y="343472"/>
                    <a:pt x="341757" y="338233"/>
                    <a:pt x="341757" y="329375"/>
                  </a:cubicBezTo>
                  <a:lnTo>
                    <a:pt x="341757" y="296037"/>
                  </a:lnTo>
                  <a:lnTo>
                    <a:pt x="352901" y="296037"/>
                  </a:lnTo>
                  <a:cubicBezTo>
                    <a:pt x="371284" y="296037"/>
                    <a:pt x="386239" y="281083"/>
                    <a:pt x="386239" y="262700"/>
                  </a:cubicBezTo>
                  <a:lnTo>
                    <a:pt x="386239" y="129445"/>
                  </a:lnTo>
                  <a:cubicBezTo>
                    <a:pt x="386143" y="110966"/>
                    <a:pt x="371189" y="96012"/>
                    <a:pt x="352806" y="96012"/>
                  </a:cubicBezTo>
                  <a:close/>
                  <a:moveTo>
                    <a:pt x="123158" y="186690"/>
                  </a:moveTo>
                  <a:cubicBezTo>
                    <a:pt x="123158" y="186690"/>
                    <a:pt x="123158" y="186785"/>
                    <a:pt x="123158" y="186690"/>
                  </a:cubicBezTo>
                  <a:lnTo>
                    <a:pt x="73819" y="219551"/>
                  </a:lnTo>
                  <a:lnTo>
                    <a:pt x="73819" y="195929"/>
                  </a:lnTo>
                  <a:cubicBezTo>
                    <a:pt x="73819" y="189833"/>
                    <a:pt x="68866" y="184785"/>
                    <a:pt x="62674" y="184785"/>
                  </a:cubicBezTo>
                  <a:lnTo>
                    <a:pt x="40481" y="184785"/>
                  </a:lnTo>
                  <a:cubicBezTo>
                    <a:pt x="34385" y="184785"/>
                    <a:pt x="29337" y="179832"/>
                    <a:pt x="29337" y="173641"/>
                  </a:cubicBezTo>
                  <a:lnTo>
                    <a:pt x="29337" y="40386"/>
                  </a:lnTo>
                  <a:cubicBezTo>
                    <a:pt x="29337" y="34290"/>
                    <a:pt x="34290" y="29242"/>
                    <a:pt x="40481" y="29242"/>
                  </a:cubicBezTo>
                  <a:lnTo>
                    <a:pt x="241745" y="29242"/>
                  </a:lnTo>
                  <a:cubicBezTo>
                    <a:pt x="247840" y="29242"/>
                    <a:pt x="252889" y="34195"/>
                    <a:pt x="252889" y="40386"/>
                  </a:cubicBezTo>
                  <a:lnTo>
                    <a:pt x="252889" y="173641"/>
                  </a:lnTo>
                  <a:cubicBezTo>
                    <a:pt x="252889" y="179737"/>
                    <a:pt x="247935" y="184785"/>
                    <a:pt x="241745" y="184785"/>
                  </a:cubicBezTo>
                  <a:lnTo>
                    <a:pt x="129254" y="184785"/>
                  </a:lnTo>
                  <a:cubicBezTo>
                    <a:pt x="127159" y="184880"/>
                    <a:pt x="124968" y="185547"/>
                    <a:pt x="123158" y="186690"/>
                  </a:cubicBezTo>
                  <a:close/>
                  <a:moveTo>
                    <a:pt x="363950" y="262509"/>
                  </a:moveTo>
                  <a:cubicBezTo>
                    <a:pt x="363950" y="268605"/>
                    <a:pt x="358997" y="273653"/>
                    <a:pt x="352806" y="273653"/>
                  </a:cubicBezTo>
                  <a:lnTo>
                    <a:pt x="330612" y="273653"/>
                  </a:lnTo>
                  <a:cubicBezTo>
                    <a:pt x="324517" y="273653"/>
                    <a:pt x="319468" y="278606"/>
                    <a:pt x="319468" y="284798"/>
                  </a:cubicBezTo>
                  <a:lnTo>
                    <a:pt x="319468" y="308420"/>
                  </a:lnTo>
                  <a:lnTo>
                    <a:pt x="270129" y="275558"/>
                  </a:lnTo>
                  <a:cubicBezTo>
                    <a:pt x="268319" y="274320"/>
                    <a:pt x="266129" y="273653"/>
                    <a:pt x="263937" y="273653"/>
                  </a:cubicBezTo>
                  <a:lnTo>
                    <a:pt x="151447" y="273653"/>
                  </a:lnTo>
                  <a:cubicBezTo>
                    <a:pt x="145351" y="273653"/>
                    <a:pt x="140303" y="268700"/>
                    <a:pt x="140303" y="262509"/>
                  </a:cubicBezTo>
                  <a:lnTo>
                    <a:pt x="140303" y="206978"/>
                  </a:lnTo>
                  <a:lnTo>
                    <a:pt x="241745" y="206978"/>
                  </a:lnTo>
                  <a:cubicBezTo>
                    <a:pt x="260128" y="206978"/>
                    <a:pt x="275082" y="192024"/>
                    <a:pt x="275082" y="173641"/>
                  </a:cubicBezTo>
                  <a:lnTo>
                    <a:pt x="275082" y="118110"/>
                  </a:lnTo>
                  <a:lnTo>
                    <a:pt x="352806" y="118110"/>
                  </a:lnTo>
                  <a:cubicBezTo>
                    <a:pt x="358902" y="118110"/>
                    <a:pt x="363950" y="123063"/>
                    <a:pt x="363950" y="129254"/>
                  </a:cubicBezTo>
                  <a:lnTo>
                    <a:pt x="363950" y="26250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33" name="Google Shape;1333;p54"/>
            <p:cNvSpPr/>
            <p:nvPr/>
          </p:nvSpPr>
          <p:spPr>
            <a:xfrm>
              <a:off x="7515216" y="2367819"/>
              <a:ext cx="123825" cy="28575"/>
            </a:xfrm>
            <a:custGeom>
              <a:rect b="b" l="l" r="r" t="t"/>
              <a:pathLst>
                <a:path extrusionOk="0" h="28575" w="123825">
                  <a:moveTo>
                    <a:pt x="107061" y="7144"/>
                  </a:moveTo>
                  <a:lnTo>
                    <a:pt x="18288" y="7144"/>
                  </a:lnTo>
                  <a:cubicBezTo>
                    <a:pt x="12192" y="7144"/>
                    <a:pt x="7144" y="12097"/>
                    <a:pt x="7144" y="18288"/>
                  </a:cubicBezTo>
                  <a:cubicBezTo>
                    <a:pt x="7144" y="24479"/>
                    <a:pt x="12097" y="29432"/>
                    <a:pt x="18288" y="29432"/>
                  </a:cubicBezTo>
                  <a:lnTo>
                    <a:pt x="107061" y="29432"/>
                  </a:lnTo>
                  <a:cubicBezTo>
                    <a:pt x="113157" y="29432"/>
                    <a:pt x="118205" y="24479"/>
                    <a:pt x="118205" y="18288"/>
                  </a:cubicBezTo>
                  <a:cubicBezTo>
                    <a:pt x="118205" y="12097"/>
                    <a:pt x="113157" y="7144"/>
                    <a:pt x="10706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34" name="Google Shape;1334;p54"/>
            <p:cNvSpPr/>
            <p:nvPr/>
          </p:nvSpPr>
          <p:spPr>
            <a:xfrm>
              <a:off x="7515216" y="2323433"/>
              <a:ext cx="190500" cy="28575"/>
            </a:xfrm>
            <a:custGeom>
              <a:rect b="b" l="l" r="r" t="t"/>
              <a:pathLst>
                <a:path extrusionOk="0" h="28575" w="190500">
                  <a:moveTo>
                    <a:pt x="175165" y="7144"/>
                  </a:moveTo>
                  <a:lnTo>
                    <a:pt x="18288" y="7144"/>
                  </a:lnTo>
                  <a:cubicBezTo>
                    <a:pt x="12192" y="7144"/>
                    <a:pt x="7144" y="12097"/>
                    <a:pt x="7144" y="18288"/>
                  </a:cubicBezTo>
                  <a:cubicBezTo>
                    <a:pt x="7144" y="24479"/>
                    <a:pt x="12097" y="29432"/>
                    <a:pt x="18288" y="29432"/>
                  </a:cubicBezTo>
                  <a:lnTo>
                    <a:pt x="175165" y="29432"/>
                  </a:lnTo>
                  <a:cubicBezTo>
                    <a:pt x="181260" y="29432"/>
                    <a:pt x="186309" y="24479"/>
                    <a:pt x="186309" y="18288"/>
                  </a:cubicBezTo>
                  <a:cubicBezTo>
                    <a:pt x="186309" y="12097"/>
                    <a:pt x="181260" y="7144"/>
                    <a:pt x="17516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335" name="Google Shape;1335;p54"/>
          <p:cNvSpPr/>
          <p:nvPr/>
        </p:nvSpPr>
        <p:spPr>
          <a:xfrm>
            <a:off x="5113846" y="1163502"/>
            <a:ext cx="292894" cy="292894"/>
          </a:xfrm>
          <a:custGeom>
            <a:rect b="b" l="l" r="r" t="t"/>
            <a:pathLst>
              <a:path extrusionOk="0" h="390525" w="390525">
                <a:moveTo>
                  <a:pt x="368618" y="142113"/>
                </a:moveTo>
                <a:cubicBezTo>
                  <a:pt x="360045" y="132397"/>
                  <a:pt x="349091" y="125254"/>
                  <a:pt x="336995" y="121444"/>
                </a:cubicBezTo>
                <a:cubicBezTo>
                  <a:pt x="337661" y="116681"/>
                  <a:pt x="338042" y="111919"/>
                  <a:pt x="338042" y="107061"/>
                </a:cubicBezTo>
                <a:cubicBezTo>
                  <a:pt x="338042" y="52006"/>
                  <a:pt x="293180" y="7144"/>
                  <a:pt x="238125" y="7144"/>
                </a:cubicBezTo>
                <a:cubicBezTo>
                  <a:pt x="202025" y="7144"/>
                  <a:pt x="169069" y="26575"/>
                  <a:pt x="151352" y="57436"/>
                </a:cubicBezTo>
                <a:cubicBezTo>
                  <a:pt x="144495" y="55435"/>
                  <a:pt x="137351" y="54483"/>
                  <a:pt x="130016" y="54483"/>
                </a:cubicBezTo>
                <a:cubicBezTo>
                  <a:pt x="109538" y="54483"/>
                  <a:pt x="90202" y="62389"/>
                  <a:pt x="75533" y="76771"/>
                </a:cubicBezTo>
                <a:cubicBezTo>
                  <a:pt x="62865" y="89154"/>
                  <a:pt x="55055" y="105251"/>
                  <a:pt x="52864" y="122587"/>
                </a:cubicBezTo>
                <a:cubicBezTo>
                  <a:pt x="25527" y="132683"/>
                  <a:pt x="7144" y="158686"/>
                  <a:pt x="7144" y="188500"/>
                </a:cubicBezTo>
                <a:cubicBezTo>
                  <a:pt x="7144" y="227267"/>
                  <a:pt x="38671" y="258794"/>
                  <a:pt x="77438" y="258794"/>
                </a:cubicBezTo>
                <a:lnTo>
                  <a:pt x="152591" y="258794"/>
                </a:lnTo>
                <a:lnTo>
                  <a:pt x="152591" y="275844"/>
                </a:lnTo>
                <a:lnTo>
                  <a:pt x="120301" y="275844"/>
                </a:lnTo>
                <a:cubicBezTo>
                  <a:pt x="112776" y="275844"/>
                  <a:pt x="106109" y="280321"/>
                  <a:pt x="103251" y="287274"/>
                </a:cubicBezTo>
                <a:cubicBezTo>
                  <a:pt x="100394" y="294227"/>
                  <a:pt x="101918" y="302133"/>
                  <a:pt x="107252" y="307467"/>
                </a:cubicBezTo>
                <a:lnTo>
                  <a:pt x="178308" y="378523"/>
                </a:lnTo>
                <a:cubicBezTo>
                  <a:pt x="183356" y="383572"/>
                  <a:pt x="190024" y="386144"/>
                  <a:pt x="196596" y="386144"/>
                </a:cubicBezTo>
                <a:cubicBezTo>
                  <a:pt x="203168" y="386144"/>
                  <a:pt x="209836" y="383667"/>
                  <a:pt x="214884" y="378523"/>
                </a:cubicBezTo>
                <a:lnTo>
                  <a:pt x="285941" y="307467"/>
                </a:lnTo>
                <a:cubicBezTo>
                  <a:pt x="291275" y="302133"/>
                  <a:pt x="292798" y="294227"/>
                  <a:pt x="289941" y="287274"/>
                </a:cubicBezTo>
                <a:cubicBezTo>
                  <a:pt x="287084" y="280321"/>
                  <a:pt x="272891" y="276606"/>
                  <a:pt x="272891" y="276606"/>
                </a:cubicBezTo>
                <a:lnTo>
                  <a:pt x="241364" y="276606"/>
                </a:lnTo>
                <a:lnTo>
                  <a:pt x="241364" y="258890"/>
                </a:lnTo>
                <a:lnTo>
                  <a:pt x="315754" y="258890"/>
                </a:lnTo>
                <a:cubicBezTo>
                  <a:pt x="354521" y="258890"/>
                  <a:pt x="386049" y="227362"/>
                  <a:pt x="386049" y="188595"/>
                </a:cubicBezTo>
                <a:cubicBezTo>
                  <a:pt x="386049" y="171450"/>
                  <a:pt x="379857" y="154972"/>
                  <a:pt x="368618" y="142113"/>
                </a:cubicBezTo>
                <a:close/>
                <a:moveTo>
                  <a:pt x="264319" y="298037"/>
                </a:moveTo>
                <a:lnTo>
                  <a:pt x="199549" y="362807"/>
                </a:lnTo>
                <a:cubicBezTo>
                  <a:pt x="198120" y="364236"/>
                  <a:pt x="195739" y="364236"/>
                  <a:pt x="194310" y="362807"/>
                </a:cubicBezTo>
                <a:lnTo>
                  <a:pt x="129540" y="298037"/>
                </a:lnTo>
                <a:lnTo>
                  <a:pt x="163639" y="298037"/>
                </a:lnTo>
                <a:cubicBezTo>
                  <a:pt x="169736" y="298037"/>
                  <a:pt x="174784" y="293084"/>
                  <a:pt x="174784" y="286893"/>
                </a:cubicBezTo>
                <a:lnTo>
                  <a:pt x="174784" y="209169"/>
                </a:lnTo>
                <a:lnTo>
                  <a:pt x="219170" y="209169"/>
                </a:lnTo>
                <a:lnTo>
                  <a:pt x="219170" y="286893"/>
                </a:lnTo>
                <a:cubicBezTo>
                  <a:pt x="219170" y="292989"/>
                  <a:pt x="224124" y="298037"/>
                  <a:pt x="230314" y="298037"/>
                </a:cubicBezTo>
                <a:lnTo>
                  <a:pt x="264319" y="298037"/>
                </a:lnTo>
                <a:close/>
                <a:moveTo>
                  <a:pt x="320136" y="236601"/>
                </a:moveTo>
                <a:lnTo>
                  <a:pt x="241364" y="236601"/>
                </a:lnTo>
                <a:lnTo>
                  <a:pt x="241364" y="205930"/>
                </a:lnTo>
                <a:cubicBezTo>
                  <a:pt x="241364" y="195453"/>
                  <a:pt x="232886" y="186976"/>
                  <a:pt x="222409" y="186976"/>
                </a:cubicBezTo>
                <a:lnTo>
                  <a:pt x="171450" y="186976"/>
                </a:lnTo>
                <a:cubicBezTo>
                  <a:pt x="160973" y="186976"/>
                  <a:pt x="152495" y="195453"/>
                  <a:pt x="152495" y="205930"/>
                </a:cubicBezTo>
                <a:lnTo>
                  <a:pt x="152495" y="236601"/>
                </a:lnTo>
                <a:lnTo>
                  <a:pt x="73438" y="236601"/>
                </a:lnTo>
                <a:cubicBezTo>
                  <a:pt x="60674" y="236601"/>
                  <a:pt x="44672" y="227838"/>
                  <a:pt x="38005" y="216979"/>
                </a:cubicBezTo>
                <a:cubicBezTo>
                  <a:pt x="18288" y="184594"/>
                  <a:pt x="35814" y="149257"/>
                  <a:pt x="66294" y="141827"/>
                </a:cubicBezTo>
                <a:cubicBezTo>
                  <a:pt x="71152" y="140589"/>
                  <a:pt x="74676" y="136303"/>
                  <a:pt x="74772" y="131254"/>
                </a:cubicBezTo>
                <a:cubicBezTo>
                  <a:pt x="75152" y="110680"/>
                  <a:pt x="86773" y="91821"/>
                  <a:pt x="106489" y="82010"/>
                </a:cubicBezTo>
                <a:cubicBezTo>
                  <a:pt x="109633" y="80486"/>
                  <a:pt x="112967" y="79248"/>
                  <a:pt x="116300" y="78486"/>
                </a:cubicBezTo>
                <a:cubicBezTo>
                  <a:pt x="128969" y="75533"/>
                  <a:pt x="141351" y="76581"/>
                  <a:pt x="152591" y="81534"/>
                </a:cubicBezTo>
                <a:cubicBezTo>
                  <a:pt x="158211" y="84011"/>
                  <a:pt x="164783" y="81439"/>
                  <a:pt x="167259" y="75819"/>
                </a:cubicBezTo>
                <a:cubicBezTo>
                  <a:pt x="179737" y="47625"/>
                  <a:pt x="207645" y="29432"/>
                  <a:pt x="238411" y="29432"/>
                </a:cubicBezTo>
                <a:cubicBezTo>
                  <a:pt x="281274" y="29432"/>
                  <a:pt x="316135" y="64294"/>
                  <a:pt x="316135" y="107156"/>
                </a:cubicBezTo>
                <a:cubicBezTo>
                  <a:pt x="316135" y="113919"/>
                  <a:pt x="315278" y="120586"/>
                  <a:pt x="313563" y="127063"/>
                </a:cubicBezTo>
                <a:cubicBezTo>
                  <a:pt x="312325" y="131921"/>
                  <a:pt x="314420" y="137255"/>
                  <a:pt x="319278" y="139827"/>
                </a:cubicBezTo>
                <a:cubicBezTo>
                  <a:pt x="320326" y="140398"/>
                  <a:pt x="321469" y="140684"/>
                  <a:pt x="322707" y="140875"/>
                </a:cubicBezTo>
                <a:cubicBezTo>
                  <a:pt x="355949" y="145447"/>
                  <a:pt x="377762" y="184118"/>
                  <a:pt x="354616" y="218408"/>
                </a:cubicBezTo>
                <a:cubicBezTo>
                  <a:pt x="346901" y="229838"/>
                  <a:pt x="333946" y="236601"/>
                  <a:pt x="320136" y="2366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336" name="Google Shape;1336;p54"/>
          <p:cNvGrpSpPr/>
          <p:nvPr/>
        </p:nvGrpSpPr>
        <p:grpSpPr>
          <a:xfrm>
            <a:off x="6121972" y="1163502"/>
            <a:ext cx="292894" cy="292894"/>
            <a:chOff x="8162630" y="1551336"/>
            <a:chExt cx="390525" cy="390525"/>
          </a:xfrm>
        </p:grpSpPr>
        <p:sp>
          <p:nvSpPr>
            <p:cNvPr id="1337" name="Google Shape;1337;p54"/>
            <p:cNvSpPr/>
            <p:nvPr/>
          </p:nvSpPr>
          <p:spPr>
            <a:xfrm>
              <a:off x="8340938" y="1595723"/>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239"/>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38" name="Google Shape;1338;p54"/>
            <p:cNvSpPr/>
            <p:nvPr/>
          </p:nvSpPr>
          <p:spPr>
            <a:xfrm>
              <a:off x="8207017" y="1619440"/>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39" name="Google Shape;1339;p54"/>
            <p:cNvSpPr/>
            <p:nvPr/>
          </p:nvSpPr>
          <p:spPr>
            <a:xfrm>
              <a:off x="8474955" y="1619440"/>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6"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0" name="Google Shape;1340;p54"/>
            <p:cNvSpPr/>
            <p:nvPr/>
          </p:nvSpPr>
          <p:spPr>
            <a:xfrm>
              <a:off x="8162630" y="1551336"/>
              <a:ext cx="390525" cy="390525"/>
            </a:xfrm>
            <a:custGeom>
              <a:rect b="b" l="l" r="r" t="t"/>
              <a:pathLst>
                <a:path extrusionOk="0" h="390525" w="390525">
                  <a:moveTo>
                    <a:pt x="330708" y="30861"/>
                  </a:moveTo>
                  <a:cubicBezTo>
                    <a:pt x="300133" y="30861"/>
                    <a:pt x="275177" y="55721"/>
                    <a:pt x="275177" y="86392"/>
                  </a:cubicBezTo>
                  <a:cubicBezTo>
                    <a:pt x="275177" y="96107"/>
                    <a:pt x="277749" y="105727"/>
                    <a:pt x="282607" y="114109"/>
                  </a:cubicBezTo>
                  <a:lnTo>
                    <a:pt x="319564" y="178213"/>
                  </a:lnTo>
                  <a:lnTo>
                    <a:pt x="319564" y="208502"/>
                  </a:lnTo>
                  <a:lnTo>
                    <a:pt x="228124" y="208502"/>
                  </a:lnTo>
                  <a:cubicBezTo>
                    <a:pt x="224790" y="199072"/>
                    <a:pt x="217265" y="191548"/>
                    <a:pt x="207836" y="188214"/>
                  </a:cubicBezTo>
                  <a:lnTo>
                    <a:pt x="207836" y="154495"/>
                  </a:lnTo>
                  <a:lnTo>
                    <a:pt x="244793" y="90392"/>
                  </a:lnTo>
                  <a:cubicBezTo>
                    <a:pt x="249650" y="82010"/>
                    <a:pt x="252222" y="72390"/>
                    <a:pt x="252222" y="62674"/>
                  </a:cubicBezTo>
                  <a:cubicBezTo>
                    <a:pt x="252222" y="32099"/>
                    <a:pt x="227362" y="7144"/>
                    <a:pt x="196691" y="7144"/>
                  </a:cubicBezTo>
                  <a:cubicBezTo>
                    <a:pt x="166021" y="7144"/>
                    <a:pt x="141161" y="32004"/>
                    <a:pt x="141161" y="62674"/>
                  </a:cubicBezTo>
                  <a:cubicBezTo>
                    <a:pt x="141161" y="72390"/>
                    <a:pt x="143733" y="82010"/>
                    <a:pt x="148590" y="90392"/>
                  </a:cubicBezTo>
                  <a:lnTo>
                    <a:pt x="185547" y="154495"/>
                  </a:lnTo>
                  <a:lnTo>
                    <a:pt x="185547" y="188214"/>
                  </a:lnTo>
                  <a:cubicBezTo>
                    <a:pt x="176118" y="191548"/>
                    <a:pt x="168593" y="199072"/>
                    <a:pt x="165259" y="208502"/>
                  </a:cubicBezTo>
                  <a:lnTo>
                    <a:pt x="73819" y="208502"/>
                  </a:lnTo>
                  <a:lnTo>
                    <a:pt x="73819" y="178213"/>
                  </a:lnTo>
                  <a:lnTo>
                    <a:pt x="110776" y="114109"/>
                  </a:lnTo>
                  <a:cubicBezTo>
                    <a:pt x="115634" y="105727"/>
                    <a:pt x="118206" y="96107"/>
                    <a:pt x="118206" y="86392"/>
                  </a:cubicBezTo>
                  <a:cubicBezTo>
                    <a:pt x="118206" y="55817"/>
                    <a:pt x="93345" y="30861"/>
                    <a:pt x="62675" y="30861"/>
                  </a:cubicBezTo>
                  <a:cubicBezTo>
                    <a:pt x="32004" y="30861"/>
                    <a:pt x="7144" y="55721"/>
                    <a:pt x="7144" y="86392"/>
                  </a:cubicBezTo>
                  <a:cubicBezTo>
                    <a:pt x="7144" y="96107"/>
                    <a:pt x="9716" y="105727"/>
                    <a:pt x="14574" y="114109"/>
                  </a:cubicBezTo>
                  <a:lnTo>
                    <a:pt x="51531" y="178213"/>
                  </a:lnTo>
                  <a:lnTo>
                    <a:pt x="51531" y="219646"/>
                  </a:lnTo>
                  <a:cubicBezTo>
                    <a:pt x="51531" y="225742"/>
                    <a:pt x="56484" y="230791"/>
                    <a:pt x="62675" y="230791"/>
                  </a:cubicBezTo>
                  <a:lnTo>
                    <a:pt x="165259" y="230791"/>
                  </a:lnTo>
                  <a:cubicBezTo>
                    <a:pt x="168593" y="240220"/>
                    <a:pt x="176118" y="247745"/>
                    <a:pt x="185547" y="251079"/>
                  </a:cubicBezTo>
                  <a:lnTo>
                    <a:pt x="185547" y="275177"/>
                  </a:lnTo>
                  <a:lnTo>
                    <a:pt x="63437" y="275177"/>
                  </a:lnTo>
                  <a:cubicBezTo>
                    <a:pt x="57341" y="275177"/>
                    <a:pt x="52293" y="280130"/>
                    <a:pt x="52293" y="286321"/>
                  </a:cubicBezTo>
                  <a:lnTo>
                    <a:pt x="52293" y="375094"/>
                  </a:lnTo>
                  <a:cubicBezTo>
                    <a:pt x="52293" y="381190"/>
                    <a:pt x="57245" y="386239"/>
                    <a:pt x="63437" y="386239"/>
                  </a:cubicBezTo>
                  <a:lnTo>
                    <a:pt x="329851" y="386239"/>
                  </a:lnTo>
                  <a:cubicBezTo>
                    <a:pt x="335947" y="386239"/>
                    <a:pt x="340995" y="381286"/>
                    <a:pt x="340995" y="375094"/>
                  </a:cubicBezTo>
                  <a:lnTo>
                    <a:pt x="340995" y="286321"/>
                  </a:lnTo>
                  <a:cubicBezTo>
                    <a:pt x="340995" y="280225"/>
                    <a:pt x="336042" y="275177"/>
                    <a:pt x="329851" y="275177"/>
                  </a:cubicBezTo>
                  <a:lnTo>
                    <a:pt x="207740" y="275177"/>
                  </a:lnTo>
                  <a:lnTo>
                    <a:pt x="207740" y="251079"/>
                  </a:lnTo>
                  <a:cubicBezTo>
                    <a:pt x="217170" y="247745"/>
                    <a:pt x="224695" y="240220"/>
                    <a:pt x="228029" y="230791"/>
                  </a:cubicBezTo>
                  <a:lnTo>
                    <a:pt x="330613" y="230791"/>
                  </a:lnTo>
                  <a:cubicBezTo>
                    <a:pt x="336709" y="230791"/>
                    <a:pt x="341757" y="225838"/>
                    <a:pt x="341757" y="219646"/>
                  </a:cubicBezTo>
                  <a:lnTo>
                    <a:pt x="341757" y="178213"/>
                  </a:lnTo>
                  <a:lnTo>
                    <a:pt x="378714" y="114109"/>
                  </a:lnTo>
                  <a:cubicBezTo>
                    <a:pt x="383572" y="105727"/>
                    <a:pt x="386144" y="96107"/>
                    <a:pt x="386144" y="86392"/>
                  </a:cubicBezTo>
                  <a:cubicBezTo>
                    <a:pt x="386239" y="55721"/>
                    <a:pt x="361284" y="30861"/>
                    <a:pt x="330708" y="30861"/>
                  </a:cubicBezTo>
                  <a:close/>
                  <a:moveTo>
                    <a:pt x="33814" y="102965"/>
                  </a:moveTo>
                  <a:cubicBezTo>
                    <a:pt x="30956" y="97917"/>
                    <a:pt x="29337" y="92202"/>
                    <a:pt x="29337" y="86392"/>
                  </a:cubicBezTo>
                  <a:cubicBezTo>
                    <a:pt x="29337" y="68008"/>
                    <a:pt x="44291" y="53054"/>
                    <a:pt x="62675" y="53054"/>
                  </a:cubicBezTo>
                  <a:cubicBezTo>
                    <a:pt x="81058" y="53054"/>
                    <a:pt x="96012" y="68008"/>
                    <a:pt x="96012" y="86392"/>
                  </a:cubicBezTo>
                  <a:cubicBezTo>
                    <a:pt x="96012" y="92202"/>
                    <a:pt x="94488" y="98012"/>
                    <a:pt x="91536" y="103061"/>
                  </a:cubicBezTo>
                  <a:lnTo>
                    <a:pt x="62675" y="153067"/>
                  </a:lnTo>
                  <a:lnTo>
                    <a:pt x="33814" y="102965"/>
                  </a:lnTo>
                  <a:close/>
                  <a:moveTo>
                    <a:pt x="318802" y="363950"/>
                  </a:moveTo>
                  <a:lnTo>
                    <a:pt x="74581" y="363950"/>
                  </a:lnTo>
                  <a:lnTo>
                    <a:pt x="74581" y="297370"/>
                  </a:lnTo>
                  <a:lnTo>
                    <a:pt x="318802" y="297370"/>
                  </a:lnTo>
                  <a:lnTo>
                    <a:pt x="318802" y="363950"/>
                  </a:lnTo>
                  <a:close/>
                  <a:moveTo>
                    <a:pt x="167830" y="79343"/>
                  </a:moveTo>
                  <a:cubicBezTo>
                    <a:pt x="164973" y="74295"/>
                    <a:pt x="163354" y="68580"/>
                    <a:pt x="163354" y="62770"/>
                  </a:cubicBezTo>
                  <a:cubicBezTo>
                    <a:pt x="163354" y="44386"/>
                    <a:pt x="178308" y="29432"/>
                    <a:pt x="196691" y="29432"/>
                  </a:cubicBezTo>
                  <a:cubicBezTo>
                    <a:pt x="215075" y="29432"/>
                    <a:pt x="230029" y="44386"/>
                    <a:pt x="230029" y="62770"/>
                  </a:cubicBezTo>
                  <a:cubicBezTo>
                    <a:pt x="230029" y="68580"/>
                    <a:pt x="228505" y="74390"/>
                    <a:pt x="225553" y="79438"/>
                  </a:cubicBezTo>
                  <a:lnTo>
                    <a:pt x="196691" y="129445"/>
                  </a:lnTo>
                  <a:lnTo>
                    <a:pt x="167830" y="79343"/>
                  </a:lnTo>
                  <a:close/>
                  <a:moveTo>
                    <a:pt x="196691" y="230695"/>
                  </a:moveTo>
                  <a:cubicBezTo>
                    <a:pt x="190595" y="230695"/>
                    <a:pt x="185547" y="225742"/>
                    <a:pt x="185547" y="219551"/>
                  </a:cubicBezTo>
                  <a:cubicBezTo>
                    <a:pt x="185547" y="213455"/>
                    <a:pt x="190500" y="208407"/>
                    <a:pt x="196691" y="208407"/>
                  </a:cubicBezTo>
                  <a:cubicBezTo>
                    <a:pt x="202788" y="208407"/>
                    <a:pt x="207836" y="213360"/>
                    <a:pt x="207836" y="219551"/>
                  </a:cubicBezTo>
                  <a:cubicBezTo>
                    <a:pt x="207740" y="225742"/>
                    <a:pt x="202788" y="230695"/>
                    <a:pt x="196691" y="230695"/>
                  </a:cubicBezTo>
                  <a:close/>
                  <a:moveTo>
                    <a:pt x="359474" y="102965"/>
                  </a:moveTo>
                  <a:lnTo>
                    <a:pt x="330613" y="152971"/>
                  </a:lnTo>
                  <a:lnTo>
                    <a:pt x="301753" y="102965"/>
                  </a:lnTo>
                  <a:cubicBezTo>
                    <a:pt x="298895" y="97917"/>
                    <a:pt x="297275" y="92202"/>
                    <a:pt x="297275" y="86296"/>
                  </a:cubicBezTo>
                  <a:cubicBezTo>
                    <a:pt x="297275" y="67913"/>
                    <a:pt x="312230" y="52959"/>
                    <a:pt x="330613" y="52959"/>
                  </a:cubicBezTo>
                  <a:cubicBezTo>
                    <a:pt x="348996" y="52959"/>
                    <a:pt x="363950" y="67913"/>
                    <a:pt x="363950" y="86296"/>
                  </a:cubicBezTo>
                  <a:cubicBezTo>
                    <a:pt x="363950" y="92202"/>
                    <a:pt x="362427" y="97917"/>
                    <a:pt x="359474" y="1029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1" name="Google Shape;1341;p54"/>
            <p:cNvSpPr/>
            <p:nvPr/>
          </p:nvSpPr>
          <p:spPr>
            <a:xfrm>
              <a:off x="8252165" y="1863661"/>
              <a:ext cx="28575" cy="28575"/>
            </a:xfrm>
            <a:custGeom>
              <a:rect b="b" l="l" r="r" t="t"/>
              <a:pathLst>
                <a:path extrusionOk="0" h="28575" w="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2" name="Google Shape;1342;p54"/>
            <p:cNvSpPr/>
            <p:nvPr/>
          </p:nvSpPr>
          <p:spPr>
            <a:xfrm>
              <a:off x="8296551" y="1863661"/>
              <a:ext cx="28575" cy="28575"/>
            </a:xfrm>
            <a:custGeom>
              <a:rect b="b" l="l" r="r" t="t"/>
              <a:pathLst>
                <a:path extrusionOk="0" h="28575" w="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3" name="Google Shape;1343;p54"/>
            <p:cNvSpPr/>
            <p:nvPr/>
          </p:nvSpPr>
          <p:spPr>
            <a:xfrm>
              <a:off x="8340938" y="1863661"/>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344" name="Google Shape;1344;p54"/>
          <p:cNvSpPr/>
          <p:nvPr/>
        </p:nvSpPr>
        <p:spPr>
          <a:xfrm>
            <a:off x="5617553" y="1163573"/>
            <a:ext cx="292894" cy="292894"/>
          </a:xfrm>
          <a:custGeom>
            <a:rect b="b" l="l" r="r" t="t"/>
            <a:pathLst>
              <a:path extrusionOk="0" h="390525" w="390525">
                <a:moveTo>
                  <a:pt x="374999" y="341662"/>
                </a:moveTo>
                <a:lnTo>
                  <a:pt x="228029" y="341662"/>
                </a:lnTo>
                <a:cubicBezTo>
                  <a:pt x="224695" y="332232"/>
                  <a:pt x="217170" y="324707"/>
                  <a:pt x="207740" y="321374"/>
                </a:cubicBezTo>
                <a:lnTo>
                  <a:pt x="207740" y="295751"/>
                </a:lnTo>
                <a:lnTo>
                  <a:pt x="263271" y="295751"/>
                </a:lnTo>
                <a:cubicBezTo>
                  <a:pt x="269367" y="295751"/>
                  <a:pt x="274415" y="290798"/>
                  <a:pt x="274415" y="284607"/>
                </a:cubicBezTo>
                <a:lnTo>
                  <a:pt x="274415" y="272796"/>
                </a:lnTo>
                <a:lnTo>
                  <a:pt x="307753" y="272796"/>
                </a:lnTo>
                <a:cubicBezTo>
                  <a:pt x="308324" y="272796"/>
                  <a:pt x="308800" y="272796"/>
                  <a:pt x="309372" y="272701"/>
                </a:cubicBezTo>
                <a:cubicBezTo>
                  <a:pt x="353187" y="266414"/>
                  <a:pt x="386239" y="228600"/>
                  <a:pt x="386239" y="184785"/>
                </a:cubicBezTo>
                <a:cubicBezTo>
                  <a:pt x="386239" y="144209"/>
                  <a:pt x="357569" y="108776"/>
                  <a:pt x="318325" y="98965"/>
                </a:cubicBezTo>
                <a:cubicBezTo>
                  <a:pt x="314420" y="72200"/>
                  <a:pt x="291275" y="51530"/>
                  <a:pt x="263366" y="51530"/>
                </a:cubicBezTo>
                <a:lnTo>
                  <a:pt x="257175" y="51530"/>
                </a:lnTo>
                <a:cubicBezTo>
                  <a:pt x="248793" y="39053"/>
                  <a:pt x="237840" y="28575"/>
                  <a:pt x="224980" y="20955"/>
                </a:cubicBezTo>
                <a:cubicBezTo>
                  <a:pt x="209741" y="11906"/>
                  <a:pt x="192310" y="7144"/>
                  <a:pt x="174498" y="7144"/>
                </a:cubicBezTo>
                <a:cubicBezTo>
                  <a:pt x="122111" y="7144"/>
                  <a:pt x="78963" y="47720"/>
                  <a:pt x="74866" y="99060"/>
                </a:cubicBezTo>
                <a:cubicBezTo>
                  <a:pt x="35719" y="108966"/>
                  <a:pt x="7144" y="144304"/>
                  <a:pt x="7144" y="184880"/>
                </a:cubicBezTo>
                <a:cubicBezTo>
                  <a:pt x="7144" y="228695"/>
                  <a:pt x="40196" y="266510"/>
                  <a:pt x="84011" y="272796"/>
                </a:cubicBezTo>
                <a:cubicBezTo>
                  <a:pt x="84487" y="272891"/>
                  <a:pt x="85058" y="272891"/>
                  <a:pt x="85630" y="272891"/>
                </a:cubicBezTo>
                <a:lnTo>
                  <a:pt x="118967" y="272891"/>
                </a:lnTo>
                <a:lnTo>
                  <a:pt x="118967" y="284702"/>
                </a:lnTo>
                <a:cubicBezTo>
                  <a:pt x="118967" y="290798"/>
                  <a:pt x="123920" y="295847"/>
                  <a:pt x="130112" y="295847"/>
                </a:cubicBezTo>
                <a:lnTo>
                  <a:pt x="185642" y="295847"/>
                </a:lnTo>
                <a:lnTo>
                  <a:pt x="185642" y="321469"/>
                </a:lnTo>
                <a:cubicBezTo>
                  <a:pt x="176213" y="324803"/>
                  <a:pt x="168688" y="332327"/>
                  <a:pt x="165354" y="341757"/>
                </a:cubicBezTo>
                <a:lnTo>
                  <a:pt x="18669" y="341757"/>
                </a:lnTo>
                <a:cubicBezTo>
                  <a:pt x="12954" y="341757"/>
                  <a:pt x="8001" y="345948"/>
                  <a:pt x="7334" y="351568"/>
                </a:cubicBezTo>
                <a:cubicBezTo>
                  <a:pt x="6572" y="358235"/>
                  <a:pt x="11811" y="363950"/>
                  <a:pt x="18383" y="363950"/>
                </a:cubicBezTo>
                <a:lnTo>
                  <a:pt x="165354" y="363950"/>
                </a:lnTo>
                <a:cubicBezTo>
                  <a:pt x="169926" y="376904"/>
                  <a:pt x="182309" y="386144"/>
                  <a:pt x="196787" y="386144"/>
                </a:cubicBezTo>
                <a:cubicBezTo>
                  <a:pt x="211264" y="386144"/>
                  <a:pt x="223552" y="376904"/>
                  <a:pt x="228219" y="363950"/>
                </a:cubicBezTo>
                <a:lnTo>
                  <a:pt x="374904" y="363950"/>
                </a:lnTo>
                <a:cubicBezTo>
                  <a:pt x="380619" y="363950"/>
                  <a:pt x="385572" y="359759"/>
                  <a:pt x="386239" y="354140"/>
                </a:cubicBezTo>
                <a:cubicBezTo>
                  <a:pt x="386715" y="347282"/>
                  <a:pt x="381476" y="341662"/>
                  <a:pt x="374999" y="341662"/>
                </a:cubicBezTo>
                <a:close/>
                <a:moveTo>
                  <a:pt x="207645" y="118110"/>
                </a:moveTo>
                <a:lnTo>
                  <a:pt x="214122" y="118110"/>
                </a:lnTo>
                <a:lnTo>
                  <a:pt x="252032" y="156020"/>
                </a:lnTo>
                <a:lnTo>
                  <a:pt x="252032" y="162497"/>
                </a:lnTo>
                <a:lnTo>
                  <a:pt x="207645" y="162497"/>
                </a:lnTo>
                <a:lnTo>
                  <a:pt x="207645" y="118110"/>
                </a:lnTo>
                <a:close/>
                <a:moveTo>
                  <a:pt x="86392" y="250603"/>
                </a:moveTo>
                <a:cubicBezTo>
                  <a:pt x="53816" y="245555"/>
                  <a:pt x="29337" y="217361"/>
                  <a:pt x="29337" y="184785"/>
                </a:cubicBezTo>
                <a:cubicBezTo>
                  <a:pt x="29337" y="152114"/>
                  <a:pt x="54197" y="123920"/>
                  <a:pt x="87154" y="119158"/>
                </a:cubicBezTo>
                <a:cubicBezTo>
                  <a:pt x="92583" y="118396"/>
                  <a:pt x="96679" y="113729"/>
                  <a:pt x="96679" y="108204"/>
                </a:cubicBezTo>
                <a:lnTo>
                  <a:pt x="96679" y="108014"/>
                </a:lnTo>
                <a:cubicBezTo>
                  <a:pt x="96679" y="65818"/>
                  <a:pt x="131159" y="29908"/>
                  <a:pt x="173355" y="29337"/>
                </a:cubicBezTo>
                <a:cubicBezTo>
                  <a:pt x="201454" y="28956"/>
                  <a:pt x="226981" y="43529"/>
                  <a:pt x="241268" y="68199"/>
                </a:cubicBezTo>
                <a:cubicBezTo>
                  <a:pt x="243269" y="71628"/>
                  <a:pt x="246888" y="73724"/>
                  <a:pt x="250889" y="73724"/>
                </a:cubicBezTo>
                <a:lnTo>
                  <a:pt x="263176" y="73724"/>
                </a:lnTo>
                <a:cubicBezTo>
                  <a:pt x="281559" y="73724"/>
                  <a:pt x="296513" y="88678"/>
                  <a:pt x="296513" y="107061"/>
                </a:cubicBezTo>
                <a:lnTo>
                  <a:pt x="296513" y="108204"/>
                </a:lnTo>
                <a:cubicBezTo>
                  <a:pt x="296513" y="113729"/>
                  <a:pt x="300609" y="118396"/>
                  <a:pt x="306038" y="119158"/>
                </a:cubicBezTo>
                <a:cubicBezTo>
                  <a:pt x="338995" y="123920"/>
                  <a:pt x="363855" y="152114"/>
                  <a:pt x="363855" y="184785"/>
                </a:cubicBezTo>
                <a:cubicBezTo>
                  <a:pt x="363855" y="217456"/>
                  <a:pt x="339376" y="245555"/>
                  <a:pt x="306800" y="250603"/>
                </a:cubicBezTo>
                <a:lnTo>
                  <a:pt x="274320" y="250603"/>
                </a:lnTo>
                <a:lnTo>
                  <a:pt x="274320" y="151448"/>
                </a:lnTo>
                <a:cubicBezTo>
                  <a:pt x="274320" y="148495"/>
                  <a:pt x="273177" y="145637"/>
                  <a:pt x="271082" y="143637"/>
                </a:cubicBezTo>
                <a:lnTo>
                  <a:pt x="226695" y="99251"/>
                </a:lnTo>
                <a:cubicBezTo>
                  <a:pt x="224600" y="97155"/>
                  <a:pt x="221742" y="96012"/>
                  <a:pt x="218884" y="96012"/>
                </a:cubicBezTo>
                <a:lnTo>
                  <a:pt x="130112" y="96012"/>
                </a:lnTo>
                <a:cubicBezTo>
                  <a:pt x="124016" y="96012"/>
                  <a:pt x="118967" y="100965"/>
                  <a:pt x="118967" y="107156"/>
                </a:cubicBezTo>
                <a:lnTo>
                  <a:pt x="118967" y="250698"/>
                </a:lnTo>
                <a:lnTo>
                  <a:pt x="86392" y="250698"/>
                </a:lnTo>
                <a:close/>
                <a:moveTo>
                  <a:pt x="141065" y="118110"/>
                </a:moveTo>
                <a:lnTo>
                  <a:pt x="185452" y="118110"/>
                </a:lnTo>
                <a:lnTo>
                  <a:pt x="185452" y="173641"/>
                </a:lnTo>
                <a:cubicBezTo>
                  <a:pt x="185452" y="179737"/>
                  <a:pt x="190405" y="184785"/>
                  <a:pt x="196596" y="184785"/>
                </a:cubicBezTo>
                <a:lnTo>
                  <a:pt x="252127" y="184785"/>
                </a:lnTo>
                <a:lnTo>
                  <a:pt x="252127" y="273558"/>
                </a:lnTo>
                <a:lnTo>
                  <a:pt x="141065" y="273558"/>
                </a:lnTo>
                <a:lnTo>
                  <a:pt x="141065" y="118110"/>
                </a:lnTo>
                <a:close/>
                <a:moveTo>
                  <a:pt x="196215" y="363855"/>
                </a:moveTo>
                <a:cubicBezTo>
                  <a:pt x="190119" y="363855"/>
                  <a:pt x="185071" y="358902"/>
                  <a:pt x="185071" y="352711"/>
                </a:cubicBezTo>
                <a:cubicBezTo>
                  <a:pt x="185071" y="346615"/>
                  <a:pt x="190024" y="341567"/>
                  <a:pt x="196215" y="341567"/>
                </a:cubicBezTo>
                <a:cubicBezTo>
                  <a:pt x="202311" y="341567"/>
                  <a:pt x="207359" y="346520"/>
                  <a:pt x="207359" y="352711"/>
                </a:cubicBezTo>
                <a:cubicBezTo>
                  <a:pt x="207359" y="358807"/>
                  <a:pt x="202406" y="363855"/>
                  <a:pt x="196215" y="3638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5" name="Google Shape;1345;p54"/>
          <p:cNvSpPr/>
          <p:nvPr/>
        </p:nvSpPr>
        <p:spPr>
          <a:xfrm>
            <a:off x="4607762" y="1163502"/>
            <a:ext cx="292894" cy="292894"/>
          </a:xfrm>
          <a:custGeom>
            <a:rect b="b" l="l" r="r" t="t"/>
            <a:pathLst>
              <a:path extrusionOk="0" h="390525" w="390525">
                <a:moveTo>
                  <a:pt x="368646" y="142113"/>
                </a:moveTo>
                <a:cubicBezTo>
                  <a:pt x="360073" y="132397"/>
                  <a:pt x="349119" y="125254"/>
                  <a:pt x="337023" y="121444"/>
                </a:cubicBezTo>
                <a:cubicBezTo>
                  <a:pt x="337690" y="116681"/>
                  <a:pt x="338071" y="111919"/>
                  <a:pt x="338071" y="107061"/>
                </a:cubicBezTo>
                <a:cubicBezTo>
                  <a:pt x="338071" y="52006"/>
                  <a:pt x="293208" y="7144"/>
                  <a:pt x="238153" y="7144"/>
                </a:cubicBezTo>
                <a:cubicBezTo>
                  <a:pt x="202053" y="7144"/>
                  <a:pt x="169097" y="26575"/>
                  <a:pt x="151381" y="57436"/>
                </a:cubicBezTo>
                <a:cubicBezTo>
                  <a:pt x="144522" y="55435"/>
                  <a:pt x="137379" y="54483"/>
                  <a:pt x="130044" y="54483"/>
                </a:cubicBezTo>
                <a:cubicBezTo>
                  <a:pt x="109566" y="54483"/>
                  <a:pt x="90230" y="62389"/>
                  <a:pt x="75562" y="76771"/>
                </a:cubicBezTo>
                <a:cubicBezTo>
                  <a:pt x="62893" y="89154"/>
                  <a:pt x="55083" y="105251"/>
                  <a:pt x="52892" y="122587"/>
                </a:cubicBezTo>
                <a:cubicBezTo>
                  <a:pt x="24984" y="132969"/>
                  <a:pt x="6315" y="159925"/>
                  <a:pt x="7172" y="190405"/>
                </a:cubicBezTo>
                <a:cubicBezTo>
                  <a:pt x="8220" y="228028"/>
                  <a:pt x="40700" y="258794"/>
                  <a:pt x="78324" y="258794"/>
                </a:cubicBezTo>
                <a:lnTo>
                  <a:pt x="114042" y="258794"/>
                </a:lnTo>
                <a:lnTo>
                  <a:pt x="107375" y="265462"/>
                </a:lnTo>
                <a:cubicBezTo>
                  <a:pt x="102708" y="270129"/>
                  <a:pt x="100612" y="276892"/>
                  <a:pt x="102231" y="283273"/>
                </a:cubicBezTo>
                <a:cubicBezTo>
                  <a:pt x="104327" y="291655"/>
                  <a:pt x="111756" y="297275"/>
                  <a:pt x="120234" y="297275"/>
                </a:cubicBezTo>
                <a:lnTo>
                  <a:pt x="152142" y="297275"/>
                </a:lnTo>
                <a:lnTo>
                  <a:pt x="152142" y="363855"/>
                </a:lnTo>
                <a:cubicBezTo>
                  <a:pt x="152142" y="376142"/>
                  <a:pt x="162049" y="386048"/>
                  <a:pt x="174336" y="386048"/>
                </a:cubicBezTo>
                <a:lnTo>
                  <a:pt x="218722" y="386048"/>
                </a:lnTo>
                <a:cubicBezTo>
                  <a:pt x="231010" y="386048"/>
                  <a:pt x="240915" y="376142"/>
                  <a:pt x="240915" y="363855"/>
                </a:cubicBezTo>
                <a:lnTo>
                  <a:pt x="240915" y="297275"/>
                </a:lnTo>
                <a:lnTo>
                  <a:pt x="272443" y="297275"/>
                </a:lnTo>
                <a:cubicBezTo>
                  <a:pt x="279015" y="297275"/>
                  <a:pt x="285302" y="293942"/>
                  <a:pt x="288636" y="288322"/>
                </a:cubicBezTo>
                <a:cubicBezTo>
                  <a:pt x="293017" y="280892"/>
                  <a:pt x="291779" y="271653"/>
                  <a:pt x="285874" y="265747"/>
                </a:cubicBezTo>
                <a:lnTo>
                  <a:pt x="285874" y="265747"/>
                </a:lnTo>
                <a:lnTo>
                  <a:pt x="279015" y="258890"/>
                </a:lnTo>
                <a:lnTo>
                  <a:pt x="315687" y="258890"/>
                </a:lnTo>
                <a:cubicBezTo>
                  <a:pt x="354453" y="258890"/>
                  <a:pt x="385981" y="227362"/>
                  <a:pt x="385981" y="188595"/>
                </a:cubicBezTo>
                <a:cubicBezTo>
                  <a:pt x="386172" y="171450"/>
                  <a:pt x="379885" y="154972"/>
                  <a:pt x="368646" y="142113"/>
                </a:cubicBezTo>
                <a:close/>
                <a:moveTo>
                  <a:pt x="218913" y="286226"/>
                </a:moveTo>
                <a:lnTo>
                  <a:pt x="218913" y="363950"/>
                </a:lnTo>
                <a:lnTo>
                  <a:pt x="174526" y="363950"/>
                </a:lnTo>
                <a:lnTo>
                  <a:pt x="174526" y="286226"/>
                </a:lnTo>
                <a:cubicBezTo>
                  <a:pt x="174526" y="280130"/>
                  <a:pt x="169573" y="275082"/>
                  <a:pt x="163382" y="275082"/>
                </a:cubicBezTo>
                <a:lnTo>
                  <a:pt x="129283" y="275082"/>
                </a:lnTo>
                <a:lnTo>
                  <a:pt x="194053" y="210312"/>
                </a:lnTo>
                <a:cubicBezTo>
                  <a:pt x="194243" y="210121"/>
                  <a:pt x="194433" y="210026"/>
                  <a:pt x="194624" y="209836"/>
                </a:cubicBezTo>
                <a:cubicBezTo>
                  <a:pt x="194624" y="209836"/>
                  <a:pt x="194719" y="209836"/>
                  <a:pt x="194719" y="209740"/>
                </a:cubicBezTo>
                <a:cubicBezTo>
                  <a:pt x="194909" y="209645"/>
                  <a:pt x="195100" y="209550"/>
                  <a:pt x="195291" y="209455"/>
                </a:cubicBezTo>
                <a:cubicBezTo>
                  <a:pt x="195291" y="209455"/>
                  <a:pt x="195291" y="209455"/>
                  <a:pt x="195386" y="209455"/>
                </a:cubicBezTo>
                <a:cubicBezTo>
                  <a:pt x="195576" y="209359"/>
                  <a:pt x="195767" y="209264"/>
                  <a:pt x="196052" y="209264"/>
                </a:cubicBezTo>
                <a:cubicBezTo>
                  <a:pt x="196052" y="209264"/>
                  <a:pt x="196052" y="209264"/>
                  <a:pt x="196052" y="209264"/>
                </a:cubicBezTo>
                <a:cubicBezTo>
                  <a:pt x="196529" y="209169"/>
                  <a:pt x="197005" y="209169"/>
                  <a:pt x="197386" y="209264"/>
                </a:cubicBezTo>
                <a:cubicBezTo>
                  <a:pt x="197386" y="209264"/>
                  <a:pt x="197386" y="209264"/>
                  <a:pt x="197481" y="209264"/>
                </a:cubicBezTo>
                <a:cubicBezTo>
                  <a:pt x="197672" y="209264"/>
                  <a:pt x="197862" y="209359"/>
                  <a:pt x="198148" y="209455"/>
                </a:cubicBezTo>
                <a:cubicBezTo>
                  <a:pt x="198148" y="209455"/>
                  <a:pt x="198148" y="209455"/>
                  <a:pt x="198244" y="209455"/>
                </a:cubicBezTo>
                <a:cubicBezTo>
                  <a:pt x="198434" y="209550"/>
                  <a:pt x="198624" y="209645"/>
                  <a:pt x="198815" y="209740"/>
                </a:cubicBezTo>
                <a:cubicBezTo>
                  <a:pt x="198815" y="209740"/>
                  <a:pt x="198910" y="209740"/>
                  <a:pt x="198910" y="209836"/>
                </a:cubicBezTo>
                <a:cubicBezTo>
                  <a:pt x="199101" y="209931"/>
                  <a:pt x="199291" y="210121"/>
                  <a:pt x="199482" y="210312"/>
                </a:cubicBezTo>
                <a:lnTo>
                  <a:pt x="264252" y="275082"/>
                </a:lnTo>
                <a:lnTo>
                  <a:pt x="230152" y="275082"/>
                </a:lnTo>
                <a:cubicBezTo>
                  <a:pt x="223866" y="275082"/>
                  <a:pt x="218913" y="280035"/>
                  <a:pt x="218913" y="286226"/>
                </a:cubicBezTo>
                <a:close/>
                <a:moveTo>
                  <a:pt x="319783" y="236601"/>
                </a:moveTo>
                <a:lnTo>
                  <a:pt x="256917" y="236601"/>
                </a:lnTo>
                <a:lnTo>
                  <a:pt x="212245" y="191929"/>
                </a:lnTo>
                <a:cubicBezTo>
                  <a:pt x="203578" y="183261"/>
                  <a:pt x="189671" y="183261"/>
                  <a:pt x="181003" y="191929"/>
                </a:cubicBezTo>
                <a:lnTo>
                  <a:pt x="136331" y="236601"/>
                </a:lnTo>
                <a:lnTo>
                  <a:pt x="73180" y="236601"/>
                </a:lnTo>
                <a:cubicBezTo>
                  <a:pt x="60417" y="236601"/>
                  <a:pt x="44415" y="227838"/>
                  <a:pt x="37747" y="216979"/>
                </a:cubicBezTo>
                <a:cubicBezTo>
                  <a:pt x="18031" y="184594"/>
                  <a:pt x="35556" y="149257"/>
                  <a:pt x="66037" y="141827"/>
                </a:cubicBezTo>
                <a:cubicBezTo>
                  <a:pt x="70894" y="140589"/>
                  <a:pt x="74419" y="136303"/>
                  <a:pt x="74514" y="131254"/>
                </a:cubicBezTo>
                <a:cubicBezTo>
                  <a:pt x="74895" y="110680"/>
                  <a:pt x="86515" y="91821"/>
                  <a:pt x="106232" y="82010"/>
                </a:cubicBezTo>
                <a:cubicBezTo>
                  <a:pt x="109375" y="80486"/>
                  <a:pt x="112709" y="79248"/>
                  <a:pt x="116043" y="78486"/>
                </a:cubicBezTo>
                <a:cubicBezTo>
                  <a:pt x="128711" y="75533"/>
                  <a:pt x="141094" y="76581"/>
                  <a:pt x="152333" y="81534"/>
                </a:cubicBezTo>
                <a:cubicBezTo>
                  <a:pt x="157952" y="84011"/>
                  <a:pt x="164525" y="81439"/>
                  <a:pt x="167001" y="75819"/>
                </a:cubicBezTo>
                <a:cubicBezTo>
                  <a:pt x="179479" y="47625"/>
                  <a:pt x="207387" y="29432"/>
                  <a:pt x="238153" y="29432"/>
                </a:cubicBezTo>
                <a:cubicBezTo>
                  <a:pt x="281016" y="29432"/>
                  <a:pt x="315877" y="64294"/>
                  <a:pt x="315877" y="107156"/>
                </a:cubicBezTo>
                <a:cubicBezTo>
                  <a:pt x="315877" y="113919"/>
                  <a:pt x="315020" y="120586"/>
                  <a:pt x="313306" y="127063"/>
                </a:cubicBezTo>
                <a:cubicBezTo>
                  <a:pt x="312067" y="131921"/>
                  <a:pt x="314163" y="137255"/>
                  <a:pt x="319021" y="139827"/>
                </a:cubicBezTo>
                <a:cubicBezTo>
                  <a:pt x="320068" y="140398"/>
                  <a:pt x="321211" y="140684"/>
                  <a:pt x="322449" y="140875"/>
                </a:cubicBezTo>
                <a:cubicBezTo>
                  <a:pt x="355692" y="145447"/>
                  <a:pt x="377504" y="184118"/>
                  <a:pt x="354358" y="218408"/>
                </a:cubicBezTo>
                <a:cubicBezTo>
                  <a:pt x="346548" y="229838"/>
                  <a:pt x="333593" y="236601"/>
                  <a:pt x="319783" y="2366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346" name="Google Shape;1346;p54"/>
          <p:cNvGrpSpPr/>
          <p:nvPr/>
        </p:nvGrpSpPr>
        <p:grpSpPr>
          <a:xfrm>
            <a:off x="5642913" y="4206954"/>
            <a:ext cx="242887" cy="242887"/>
            <a:chOff x="7523884" y="5609272"/>
            <a:chExt cx="323850" cy="323850"/>
          </a:xfrm>
        </p:grpSpPr>
        <p:sp>
          <p:nvSpPr>
            <p:cNvPr id="1347" name="Google Shape;1347;p54"/>
            <p:cNvSpPr/>
            <p:nvPr/>
          </p:nvSpPr>
          <p:spPr>
            <a:xfrm>
              <a:off x="7523884" y="5609272"/>
              <a:ext cx="323850" cy="323850"/>
            </a:xfrm>
            <a:custGeom>
              <a:rect b="b" l="l" r="r" t="t"/>
              <a:pathLst>
                <a:path extrusionOk="0" h="323850" w="323850">
                  <a:moveTo>
                    <a:pt x="164592" y="7144"/>
                  </a:moveTo>
                  <a:cubicBezTo>
                    <a:pt x="77724" y="7144"/>
                    <a:pt x="7144" y="77819"/>
                    <a:pt x="7144" y="164592"/>
                  </a:cubicBezTo>
                  <a:cubicBezTo>
                    <a:pt x="7144" y="251460"/>
                    <a:pt x="77820" y="322041"/>
                    <a:pt x="164592" y="322041"/>
                  </a:cubicBezTo>
                  <a:cubicBezTo>
                    <a:pt x="251460" y="322041"/>
                    <a:pt x="322040" y="251365"/>
                    <a:pt x="322040" y="164592"/>
                  </a:cubicBezTo>
                  <a:cubicBezTo>
                    <a:pt x="322040" y="77819"/>
                    <a:pt x="251365" y="7144"/>
                    <a:pt x="164592" y="7144"/>
                  </a:cubicBezTo>
                  <a:close/>
                  <a:moveTo>
                    <a:pt x="164592" y="301371"/>
                  </a:moveTo>
                  <a:cubicBezTo>
                    <a:pt x="89154" y="301371"/>
                    <a:pt x="27813" y="240030"/>
                    <a:pt x="27813" y="164592"/>
                  </a:cubicBezTo>
                  <a:cubicBezTo>
                    <a:pt x="27813" y="89154"/>
                    <a:pt x="89154" y="27813"/>
                    <a:pt x="164592" y="27813"/>
                  </a:cubicBezTo>
                  <a:cubicBezTo>
                    <a:pt x="240030" y="27813"/>
                    <a:pt x="301371" y="89154"/>
                    <a:pt x="301371" y="164592"/>
                  </a:cubicBezTo>
                  <a:cubicBezTo>
                    <a:pt x="301276" y="240030"/>
                    <a:pt x="239935" y="301371"/>
                    <a:pt x="164592" y="30137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48" name="Google Shape;1348;p54"/>
            <p:cNvSpPr/>
            <p:nvPr/>
          </p:nvSpPr>
          <p:spPr>
            <a:xfrm>
              <a:off x="7630278" y="5650151"/>
              <a:ext cx="114300" cy="238125"/>
            </a:xfrm>
            <a:custGeom>
              <a:rect b="b" l="l" r="r" t="t"/>
              <a:pathLst>
                <a:path extrusionOk="0" h="238125" w="114300">
                  <a:moveTo>
                    <a:pt x="68008" y="114474"/>
                  </a:moveTo>
                  <a:lnTo>
                    <a:pt x="68008" y="55610"/>
                  </a:lnTo>
                  <a:cubicBezTo>
                    <a:pt x="73723" y="57705"/>
                    <a:pt x="78771" y="61610"/>
                    <a:pt x="82296" y="66754"/>
                  </a:cubicBezTo>
                  <a:cubicBezTo>
                    <a:pt x="85248" y="71040"/>
                    <a:pt x="90868" y="73136"/>
                    <a:pt x="95535" y="70850"/>
                  </a:cubicBezTo>
                  <a:cubicBezTo>
                    <a:pt x="101346" y="68087"/>
                    <a:pt x="103251" y="60944"/>
                    <a:pt x="99822" y="55705"/>
                  </a:cubicBezTo>
                  <a:cubicBezTo>
                    <a:pt x="92392" y="44370"/>
                    <a:pt x="80867" y="36750"/>
                    <a:pt x="68008" y="33988"/>
                  </a:cubicBezTo>
                  <a:lnTo>
                    <a:pt x="68008" y="17891"/>
                  </a:lnTo>
                  <a:cubicBezTo>
                    <a:pt x="68008" y="12557"/>
                    <a:pt x="64198" y="7889"/>
                    <a:pt x="58960" y="7223"/>
                  </a:cubicBezTo>
                  <a:cubicBezTo>
                    <a:pt x="52673" y="6460"/>
                    <a:pt x="47339" y="11318"/>
                    <a:pt x="47339" y="17510"/>
                  </a:cubicBezTo>
                  <a:lnTo>
                    <a:pt x="47339" y="33893"/>
                  </a:lnTo>
                  <a:cubicBezTo>
                    <a:pt x="24384" y="38655"/>
                    <a:pt x="7144" y="59039"/>
                    <a:pt x="7144" y="83327"/>
                  </a:cubicBezTo>
                  <a:cubicBezTo>
                    <a:pt x="7144" y="107616"/>
                    <a:pt x="24384" y="128000"/>
                    <a:pt x="47339" y="132762"/>
                  </a:cubicBezTo>
                  <a:lnTo>
                    <a:pt x="47339" y="191627"/>
                  </a:lnTo>
                  <a:cubicBezTo>
                    <a:pt x="41624" y="189531"/>
                    <a:pt x="36576" y="185626"/>
                    <a:pt x="33051" y="180482"/>
                  </a:cubicBezTo>
                  <a:cubicBezTo>
                    <a:pt x="30099" y="176101"/>
                    <a:pt x="24479" y="174100"/>
                    <a:pt x="19812" y="176387"/>
                  </a:cubicBezTo>
                  <a:cubicBezTo>
                    <a:pt x="14001" y="179149"/>
                    <a:pt x="12096" y="186293"/>
                    <a:pt x="15526" y="191531"/>
                  </a:cubicBezTo>
                  <a:cubicBezTo>
                    <a:pt x="22955" y="202866"/>
                    <a:pt x="34480" y="210486"/>
                    <a:pt x="47339" y="213248"/>
                  </a:cubicBezTo>
                  <a:lnTo>
                    <a:pt x="47339" y="229346"/>
                  </a:lnTo>
                  <a:cubicBezTo>
                    <a:pt x="47339" y="234680"/>
                    <a:pt x="51149" y="239347"/>
                    <a:pt x="56388" y="240014"/>
                  </a:cubicBezTo>
                  <a:cubicBezTo>
                    <a:pt x="62674" y="240775"/>
                    <a:pt x="68008" y="235918"/>
                    <a:pt x="68008" y="229727"/>
                  </a:cubicBezTo>
                  <a:lnTo>
                    <a:pt x="68008" y="213344"/>
                  </a:lnTo>
                  <a:cubicBezTo>
                    <a:pt x="90964" y="208581"/>
                    <a:pt x="108204" y="188198"/>
                    <a:pt x="108204" y="163909"/>
                  </a:cubicBezTo>
                  <a:cubicBezTo>
                    <a:pt x="108204" y="139620"/>
                    <a:pt x="90964" y="119236"/>
                    <a:pt x="68008" y="114474"/>
                  </a:cubicBezTo>
                  <a:lnTo>
                    <a:pt x="68008" y="114474"/>
                  </a:lnTo>
                  <a:close/>
                  <a:moveTo>
                    <a:pt x="27813" y="83613"/>
                  </a:moveTo>
                  <a:cubicBezTo>
                    <a:pt x="27813" y="70850"/>
                    <a:pt x="35909" y="59896"/>
                    <a:pt x="47339" y="55705"/>
                  </a:cubicBezTo>
                  <a:lnTo>
                    <a:pt x="47339" y="111617"/>
                  </a:lnTo>
                  <a:cubicBezTo>
                    <a:pt x="35909" y="107330"/>
                    <a:pt x="27813" y="96377"/>
                    <a:pt x="27813" y="83613"/>
                  </a:cubicBezTo>
                  <a:close/>
                  <a:moveTo>
                    <a:pt x="68008" y="191913"/>
                  </a:moveTo>
                  <a:lnTo>
                    <a:pt x="68008" y="136000"/>
                  </a:lnTo>
                  <a:cubicBezTo>
                    <a:pt x="79343" y="140191"/>
                    <a:pt x="87535" y="151145"/>
                    <a:pt x="87535" y="163909"/>
                  </a:cubicBezTo>
                  <a:cubicBezTo>
                    <a:pt x="87439" y="176768"/>
                    <a:pt x="79343" y="187626"/>
                    <a:pt x="68008" y="1919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49" name="Google Shape;1349;p54"/>
          <p:cNvGrpSpPr/>
          <p:nvPr/>
        </p:nvGrpSpPr>
        <p:grpSpPr>
          <a:xfrm>
            <a:off x="3592585" y="1718357"/>
            <a:ext cx="292894" cy="264319"/>
            <a:chOff x="4790113" y="2291143"/>
            <a:chExt cx="390525" cy="352425"/>
          </a:xfrm>
        </p:grpSpPr>
        <p:sp>
          <p:nvSpPr>
            <p:cNvPr id="1350" name="Google Shape;1350;p54"/>
            <p:cNvSpPr/>
            <p:nvPr/>
          </p:nvSpPr>
          <p:spPr>
            <a:xfrm>
              <a:off x="4790113" y="2291143"/>
              <a:ext cx="390525" cy="352425"/>
            </a:xfrm>
            <a:custGeom>
              <a:rect b="b" l="l" r="r" t="t"/>
              <a:pathLst>
                <a:path extrusionOk="0" h="352425" w="390525">
                  <a:moveTo>
                    <a:pt x="356140" y="7144"/>
                  </a:moveTo>
                  <a:lnTo>
                    <a:pt x="37052" y="7144"/>
                  </a:lnTo>
                  <a:cubicBezTo>
                    <a:pt x="20574" y="7144"/>
                    <a:pt x="7144" y="20574"/>
                    <a:pt x="7144" y="37052"/>
                  </a:cubicBezTo>
                  <a:lnTo>
                    <a:pt x="7144" y="263652"/>
                  </a:lnTo>
                  <a:cubicBezTo>
                    <a:pt x="7144" y="280130"/>
                    <a:pt x="20574" y="293561"/>
                    <a:pt x="37052" y="293561"/>
                  </a:cubicBezTo>
                  <a:lnTo>
                    <a:pt x="152210" y="293561"/>
                  </a:lnTo>
                  <a:lnTo>
                    <a:pt x="152210" y="325374"/>
                  </a:lnTo>
                  <a:lnTo>
                    <a:pt x="128969" y="325374"/>
                  </a:lnTo>
                  <a:cubicBezTo>
                    <a:pt x="122968" y="325374"/>
                    <a:pt x="117824" y="329946"/>
                    <a:pt x="117538" y="335947"/>
                  </a:cubicBezTo>
                  <a:cubicBezTo>
                    <a:pt x="117253" y="342329"/>
                    <a:pt x="122396" y="347567"/>
                    <a:pt x="128683" y="347567"/>
                  </a:cubicBezTo>
                  <a:lnTo>
                    <a:pt x="264890" y="347567"/>
                  </a:lnTo>
                  <a:cubicBezTo>
                    <a:pt x="270891" y="347567"/>
                    <a:pt x="276035" y="342995"/>
                    <a:pt x="276320" y="336995"/>
                  </a:cubicBezTo>
                  <a:cubicBezTo>
                    <a:pt x="276606" y="330613"/>
                    <a:pt x="271463" y="325374"/>
                    <a:pt x="265176" y="325374"/>
                  </a:cubicBezTo>
                  <a:lnTo>
                    <a:pt x="241745" y="325374"/>
                  </a:lnTo>
                  <a:lnTo>
                    <a:pt x="241745" y="293561"/>
                  </a:lnTo>
                  <a:lnTo>
                    <a:pt x="356140" y="293561"/>
                  </a:lnTo>
                  <a:cubicBezTo>
                    <a:pt x="372618" y="293561"/>
                    <a:pt x="386048" y="280130"/>
                    <a:pt x="386048" y="263652"/>
                  </a:cubicBezTo>
                  <a:lnTo>
                    <a:pt x="386048" y="37052"/>
                  </a:lnTo>
                  <a:cubicBezTo>
                    <a:pt x="386048" y="20479"/>
                    <a:pt x="372618" y="7144"/>
                    <a:pt x="356140" y="7144"/>
                  </a:cubicBezTo>
                  <a:close/>
                  <a:moveTo>
                    <a:pt x="37529" y="29337"/>
                  </a:moveTo>
                  <a:lnTo>
                    <a:pt x="356330" y="29337"/>
                  </a:lnTo>
                  <a:cubicBezTo>
                    <a:pt x="360426" y="29337"/>
                    <a:pt x="363855" y="32671"/>
                    <a:pt x="363855" y="36862"/>
                  </a:cubicBezTo>
                  <a:lnTo>
                    <a:pt x="363855" y="198120"/>
                  </a:lnTo>
                  <a:lnTo>
                    <a:pt x="30099" y="198120"/>
                  </a:lnTo>
                  <a:lnTo>
                    <a:pt x="30099" y="36767"/>
                  </a:lnTo>
                  <a:cubicBezTo>
                    <a:pt x="30004" y="32671"/>
                    <a:pt x="33433" y="29337"/>
                    <a:pt x="37529" y="29337"/>
                  </a:cubicBezTo>
                  <a:close/>
                  <a:moveTo>
                    <a:pt x="219456" y="325374"/>
                  </a:moveTo>
                  <a:lnTo>
                    <a:pt x="174307" y="325374"/>
                  </a:lnTo>
                  <a:lnTo>
                    <a:pt x="174307" y="293561"/>
                  </a:lnTo>
                  <a:lnTo>
                    <a:pt x="219456" y="293561"/>
                  </a:lnTo>
                  <a:lnTo>
                    <a:pt x="219456" y="325374"/>
                  </a:lnTo>
                  <a:close/>
                  <a:moveTo>
                    <a:pt x="355568" y="271272"/>
                  </a:moveTo>
                  <a:lnTo>
                    <a:pt x="36767" y="271272"/>
                  </a:lnTo>
                  <a:cubicBezTo>
                    <a:pt x="32671" y="271272"/>
                    <a:pt x="29242" y="267938"/>
                    <a:pt x="29242" y="263747"/>
                  </a:cubicBezTo>
                  <a:lnTo>
                    <a:pt x="29242" y="220123"/>
                  </a:lnTo>
                  <a:lnTo>
                    <a:pt x="362998" y="220123"/>
                  </a:lnTo>
                  <a:lnTo>
                    <a:pt x="362998" y="263747"/>
                  </a:lnTo>
                  <a:cubicBezTo>
                    <a:pt x="363093" y="267938"/>
                    <a:pt x="359759" y="271272"/>
                    <a:pt x="355568" y="2712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1" name="Google Shape;1351;p54"/>
            <p:cNvSpPr/>
            <p:nvPr/>
          </p:nvSpPr>
          <p:spPr>
            <a:xfrm>
              <a:off x="4948494" y="2519076"/>
              <a:ext cx="76200" cy="28575"/>
            </a:xfrm>
            <a:custGeom>
              <a:rect b="b" l="l" r="r" t="t"/>
              <a:pathLst>
                <a:path extrusionOk="0" h="28575" w="76200">
                  <a:moveTo>
                    <a:pt x="18213" y="29337"/>
                  </a:moveTo>
                  <a:lnTo>
                    <a:pt x="57837" y="29337"/>
                  </a:lnTo>
                  <a:cubicBezTo>
                    <a:pt x="63837" y="29337"/>
                    <a:pt x="68981" y="24765"/>
                    <a:pt x="69267" y="18764"/>
                  </a:cubicBezTo>
                  <a:cubicBezTo>
                    <a:pt x="69552" y="12383"/>
                    <a:pt x="64504" y="7144"/>
                    <a:pt x="58218" y="7144"/>
                  </a:cubicBezTo>
                  <a:lnTo>
                    <a:pt x="18593" y="7144"/>
                  </a:lnTo>
                  <a:cubicBezTo>
                    <a:pt x="12593" y="7144"/>
                    <a:pt x="7449" y="11716"/>
                    <a:pt x="7164" y="17717"/>
                  </a:cubicBezTo>
                  <a:cubicBezTo>
                    <a:pt x="6783" y="24098"/>
                    <a:pt x="11926" y="29337"/>
                    <a:pt x="18213"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352" name="Google Shape;1352;p54"/>
          <p:cNvSpPr/>
          <p:nvPr/>
        </p:nvSpPr>
        <p:spPr>
          <a:xfrm>
            <a:off x="4616285" y="1656082"/>
            <a:ext cx="278606" cy="292894"/>
          </a:xfrm>
          <a:custGeom>
            <a:rect b="b" l="l" r="r" t="t"/>
            <a:pathLst>
              <a:path extrusionOk="0" h="390525" w="371475">
                <a:moveTo>
                  <a:pt x="364236" y="140946"/>
                </a:moveTo>
                <a:lnTo>
                  <a:pt x="364236" y="140946"/>
                </a:lnTo>
                <a:lnTo>
                  <a:pt x="220408" y="19217"/>
                </a:lnTo>
                <a:cubicBezTo>
                  <a:pt x="201453" y="3119"/>
                  <a:pt x="173927" y="3119"/>
                  <a:pt x="154971" y="19217"/>
                </a:cubicBezTo>
                <a:lnTo>
                  <a:pt x="11144" y="140946"/>
                </a:lnTo>
                <a:lnTo>
                  <a:pt x="11144" y="140946"/>
                </a:lnTo>
                <a:cubicBezTo>
                  <a:pt x="8667" y="143042"/>
                  <a:pt x="7144" y="146090"/>
                  <a:pt x="7144" y="149519"/>
                </a:cubicBezTo>
                <a:lnTo>
                  <a:pt x="7144" y="374880"/>
                </a:lnTo>
                <a:cubicBezTo>
                  <a:pt x="7144" y="381072"/>
                  <a:pt x="12192" y="386120"/>
                  <a:pt x="18383" y="386120"/>
                </a:cubicBezTo>
                <a:lnTo>
                  <a:pt x="357092" y="386120"/>
                </a:lnTo>
                <a:cubicBezTo>
                  <a:pt x="363283" y="386120"/>
                  <a:pt x="368332" y="381072"/>
                  <a:pt x="368332" y="374880"/>
                </a:cubicBezTo>
                <a:lnTo>
                  <a:pt x="368332" y="149519"/>
                </a:lnTo>
                <a:cubicBezTo>
                  <a:pt x="368236" y="146090"/>
                  <a:pt x="366713" y="142947"/>
                  <a:pt x="364236" y="140946"/>
                </a:cubicBezTo>
                <a:close/>
                <a:moveTo>
                  <a:pt x="187261" y="288108"/>
                </a:moveTo>
                <a:lnTo>
                  <a:pt x="46958" y="160377"/>
                </a:lnTo>
                <a:lnTo>
                  <a:pt x="327660" y="160377"/>
                </a:lnTo>
                <a:lnTo>
                  <a:pt x="187261" y="288108"/>
                </a:lnTo>
                <a:close/>
                <a:moveTo>
                  <a:pt x="124777" y="261818"/>
                </a:moveTo>
                <a:lnTo>
                  <a:pt x="29242" y="349353"/>
                </a:lnTo>
                <a:lnTo>
                  <a:pt x="29242" y="174951"/>
                </a:lnTo>
                <a:lnTo>
                  <a:pt x="124777" y="261818"/>
                </a:lnTo>
                <a:close/>
                <a:moveTo>
                  <a:pt x="141351" y="277344"/>
                </a:moveTo>
                <a:lnTo>
                  <a:pt x="179737" y="312301"/>
                </a:lnTo>
                <a:cubicBezTo>
                  <a:pt x="181832" y="314206"/>
                  <a:pt x="184595" y="315254"/>
                  <a:pt x="187261" y="315254"/>
                </a:cubicBezTo>
                <a:cubicBezTo>
                  <a:pt x="189929" y="315254"/>
                  <a:pt x="192691" y="314301"/>
                  <a:pt x="194786" y="312301"/>
                </a:cubicBezTo>
                <a:lnTo>
                  <a:pt x="233172" y="277344"/>
                </a:lnTo>
                <a:lnTo>
                  <a:pt x="327660" y="363926"/>
                </a:lnTo>
                <a:lnTo>
                  <a:pt x="46863" y="363926"/>
                </a:lnTo>
                <a:lnTo>
                  <a:pt x="141351" y="277344"/>
                </a:lnTo>
                <a:close/>
                <a:moveTo>
                  <a:pt x="249745" y="261818"/>
                </a:moveTo>
                <a:lnTo>
                  <a:pt x="345281" y="174855"/>
                </a:lnTo>
                <a:lnTo>
                  <a:pt x="345281" y="349353"/>
                </a:lnTo>
                <a:lnTo>
                  <a:pt x="249745" y="261818"/>
                </a:lnTo>
                <a:close/>
                <a:moveTo>
                  <a:pt x="169069" y="36267"/>
                </a:moveTo>
                <a:cubicBezTo>
                  <a:pt x="179641" y="27313"/>
                  <a:pt x="194976" y="27313"/>
                  <a:pt x="205549" y="36267"/>
                </a:cubicBezTo>
                <a:lnTo>
                  <a:pt x="326041" y="138184"/>
                </a:lnTo>
                <a:lnTo>
                  <a:pt x="48673" y="138184"/>
                </a:lnTo>
                <a:lnTo>
                  <a:pt x="169069" y="3626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353" name="Google Shape;1353;p54"/>
          <p:cNvGrpSpPr/>
          <p:nvPr/>
        </p:nvGrpSpPr>
        <p:grpSpPr>
          <a:xfrm>
            <a:off x="2100970" y="669726"/>
            <a:ext cx="292894" cy="292894"/>
            <a:chOff x="2801293" y="892968"/>
            <a:chExt cx="390525" cy="390525"/>
          </a:xfrm>
        </p:grpSpPr>
        <p:sp>
          <p:nvSpPr>
            <p:cNvPr id="1354" name="Google Shape;1354;p54"/>
            <p:cNvSpPr/>
            <p:nvPr/>
          </p:nvSpPr>
          <p:spPr>
            <a:xfrm>
              <a:off x="2801293" y="892968"/>
              <a:ext cx="390525" cy="390525"/>
            </a:xfrm>
            <a:custGeom>
              <a:rect b="b" l="l" r="r" t="t"/>
              <a:pathLst>
                <a:path extrusionOk="0" h="390525" w="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5" name="Google Shape;1355;p54"/>
            <p:cNvSpPr/>
            <p:nvPr/>
          </p:nvSpPr>
          <p:spPr>
            <a:xfrm>
              <a:off x="2845299" y="1004030"/>
              <a:ext cx="190500" cy="28575"/>
            </a:xfrm>
            <a:custGeom>
              <a:rect b="b" l="l" r="r" t="t"/>
              <a:pathLst>
                <a:path extrusionOk="0" h="28575" w="190500">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6" name="Google Shape;1356;p54"/>
            <p:cNvSpPr/>
            <p:nvPr/>
          </p:nvSpPr>
          <p:spPr>
            <a:xfrm>
              <a:off x="2845204" y="1048416"/>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7" name="Google Shape;1357;p54"/>
            <p:cNvSpPr/>
            <p:nvPr/>
          </p:nvSpPr>
          <p:spPr>
            <a:xfrm>
              <a:off x="2845204" y="1092803"/>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8" name="Google Shape;1358;p54"/>
            <p:cNvSpPr/>
            <p:nvPr/>
          </p:nvSpPr>
          <p:spPr>
            <a:xfrm>
              <a:off x="2845204" y="1137189"/>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59" name="Google Shape;1359;p54"/>
            <p:cNvSpPr/>
            <p:nvPr/>
          </p:nvSpPr>
          <p:spPr>
            <a:xfrm>
              <a:off x="2934167" y="1205293"/>
              <a:ext cx="95250" cy="28575"/>
            </a:xfrm>
            <a:custGeom>
              <a:rect b="b" l="l" r="r" t="t"/>
              <a:pathLst>
                <a:path extrusionOk="0" h="28575" w="95250">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60" name="Google Shape;1360;p54"/>
          <p:cNvGrpSpPr/>
          <p:nvPr/>
        </p:nvGrpSpPr>
        <p:grpSpPr>
          <a:xfrm>
            <a:off x="4087004" y="1663065"/>
            <a:ext cx="291036" cy="293838"/>
            <a:chOff x="5449339" y="2217420"/>
            <a:chExt cx="388048" cy="391784"/>
          </a:xfrm>
        </p:grpSpPr>
        <p:sp>
          <p:nvSpPr>
            <p:cNvPr id="1361" name="Google Shape;1361;p54"/>
            <p:cNvSpPr/>
            <p:nvPr/>
          </p:nvSpPr>
          <p:spPr>
            <a:xfrm>
              <a:off x="5561162" y="2217420"/>
              <a:ext cx="276225" cy="361950"/>
            </a:xfrm>
            <a:custGeom>
              <a:rect b="b" l="l" r="r" t="t"/>
              <a:pathLst>
                <a:path extrusionOk="0" h="361950" w="276225">
                  <a:moveTo>
                    <a:pt x="263366" y="96107"/>
                  </a:moveTo>
                  <a:lnTo>
                    <a:pt x="230029" y="96107"/>
                  </a:lnTo>
                  <a:lnTo>
                    <a:pt x="230029" y="40576"/>
                  </a:lnTo>
                  <a:cubicBezTo>
                    <a:pt x="230029" y="34480"/>
                    <a:pt x="225076" y="29432"/>
                    <a:pt x="218885" y="29432"/>
                  </a:cubicBezTo>
                  <a:lnTo>
                    <a:pt x="73818" y="29432"/>
                  </a:lnTo>
                  <a:lnTo>
                    <a:pt x="73818" y="18288"/>
                  </a:lnTo>
                  <a:cubicBezTo>
                    <a:pt x="73818" y="12192"/>
                    <a:pt x="68866" y="7144"/>
                    <a:pt x="62674" y="7144"/>
                  </a:cubicBezTo>
                  <a:lnTo>
                    <a:pt x="18288" y="7144"/>
                  </a:lnTo>
                  <a:cubicBezTo>
                    <a:pt x="12192" y="7144"/>
                    <a:pt x="7144" y="12097"/>
                    <a:pt x="7144" y="18288"/>
                  </a:cubicBezTo>
                  <a:lnTo>
                    <a:pt x="7144" y="62675"/>
                  </a:lnTo>
                  <a:cubicBezTo>
                    <a:pt x="7144" y="68771"/>
                    <a:pt x="12097" y="73819"/>
                    <a:pt x="18288" y="73819"/>
                  </a:cubicBezTo>
                  <a:lnTo>
                    <a:pt x="62674" y="73819"/>
                  </a:lnTo>
                  <a:cubicBezTo>
                    <a:pt x="68771" y="73819"/>
                    <a:pt x="73818" y="68866"/>
                    <a:pt x="73818" y="62675"/>
                  </a:cubicBezTo>
                  <a:lnTo>
                    <a:pt x="73818" y="51530"/>
                  </a:lnTo>
                  <a:lnTo>
                    <a:pt x="207740" y="51530"/>
                  </a:lnTo>
                  <a:lnTo>
                    <a:pt x="207740" y="95917"/>
                  </a:lnTo>
                  <a:lnTo>
                    <a:pt x="174402" y="95917"/>
                  </a:lnTo>
                  <a:cubicBezTo>
                    <a:pt x="168307" y="95917"/>
                    <a:pt x="163258" y="100870"/>
                    <a:pt x="163258" y="107061"/>
                  </a:cubicBezTo>
                  <a:lnTo>
                    <a:pt x="163258" y="263938"/>
                  </a:lnTo>
                  <a:cubicBezTo>
                    <a:pt x="163258" y="270034"/>
                    <a:pt x="168212" y="275082"/>
                    <a:pt x="174402" y="275082"/>
                  </a:cubicBezTo>
                  <a:lnTo>
                    <a:pt x="207740" y="275082"/>
                  </a:lnTo>
                  <a:lnTo>
                    <a:pt x="207740" y="319468"/>
                  </a:lnTo>
                  <a:lnTo>
                    <a:pt x="185547" y="319468"/>
                  </a:lnTo>
                  <a:lnTo>
                    <a:pt x="185547" y="308324"/>
                  </a:lnTo>
                  <a:cubicBezTo>
                    <a:pt x="185547" y="302228"/>
                    <a:pt x="180594" y="297180"/>
                    <a:pt x="174402" y="297180"/>
                  </a:cubicBezTo>
                  <a:lnTo>
                    <a:pt x="130016" y="297180"/>
                  </a:lnTo>
                  <a:cubicBezTo>
                    <a:pt x="123920" y="297180"/>
                    <a:pt x="118872" y="302133"/>
                    <a:pt x="118872" y="308324"/>
                  </a:cubicBezTo>
                  <a:lnTo>
                    <a:pt x="118872" y="352711"/>
                  </a:lnTo>
                  <a:cubicBezTo>
                    <a:pt x="118872" y="358807"/>
                    <a:pt x="123825" y="363855"/>
                    <a:pt x="130016" y="363855"/>
                  </a:cubicBezTo>
                  <a:lnTo>
                    <a:pt x="174402" y="363855"/>
                  </a:lnTo>
                  <a:cubicBezTo>
                    <a:pt x="180499" y="363855"/>
                    <a:pt x="185547" y="358902"/>
                    <a:pt x="185547" y="352711"/>
                  </a:cubicBezTo>
                  <a:lnTo>
                    <a:pt x="185547" y="341567"/>
                  </a:lnTo>
                  <a:lnTo>
                    <a:pt x="218885" y="341567"/>
                  </a:lnTo>
                  <a:cubicBezTo>
                    <a:pt x="224980" y="341567"/>
                    <a:pt x="230029" y="336613"/>
                    <a:pt x="230029" y="330422"/>
                  </a:cubicBezTo>
                  <a:lnTo>
                    <a:pt x="230029" y="274892"/>
                  </a:lnTo>
                  <a:lnTo>
                    <a:pt x="263366" y="274892"/>
                  </a:lnTo>
                  <a:cubicBezTo>
                    <a:pt x="269462" y="274892"/>
                    <a:pt x="274510" y="269938"/>
                    <a:pt x="274510" y="263747"/>
                  </a:cubicBezTo>
                  <a:lnTo>
                    <a:pt x="274510" y="106871"/>
                  </a:lnTo>
                  <a:cubicBezTo>
                    <a:pt x="274510" y="101060"/>
                    <a:pt x="269462" y="96107"/>
                    <a:pt x="263366" y="96107"/>
                  </a:cubicBezTo>
                  <a:close/>
                  <a:moveTo>
                    <a:pt x="51721" y="51721"/>
                  </a:moveTo>
                  <a:lnTo>
                    <a:pt x="29527" y="51721"/>
                  </a:lnTo>
                  <a:lnTo>
                    <a:pt x="29527" y="29527"/>
                  </a:lnTo>
                  <a:lnTo>
                    <a:pt x="51721" y="29527"/>
                  </a:lnTo>
                  <a:lnTo>
                    <a:pt x="51721" y="51721"/>
                  </a:lnTo>
                  <a:close/>
                  <a:moveTo>
                    <a:pt x="163449" y="341852"/>
                  </a:moveTo>
                  <a:lnTo>
                    <a:pt x="141256" y="341852"/>
                  </a:lnTo>
                  <a:lnTo>
                    <a:pt x="141256" y="319659"/>
                  </a:lnTo>
                  <a:lnTo>
                    <a:pt x="163449" y="319659"/>
                  </a:lnTo>
                  <a:lnTo>
                    <a:pt x="163449" y="341852"/>
                  </a:lnTo>
                  <a:close/>
                  <a:moveTo>
                    <a:pt x="185642" y="162782"/>
                  </a:moveTo>
                  <a:lnTo>
                    <a:pt x="252222" y="162782"/>
                  </a:lnTo>
                  <a:lnTo>
                    <a:pt x="252222" y="208693"/>
                  </a:lnTo>
                  <a:lnTo>
                    <a:pt x="185642" y="208693"/>
                  </a:lnTo>
                  <a:lnTo>
                    <a:pt x="185642" y="162782"/>
                  </a:lnTo>
                  <a:close/>
                  <a:moveTo>
                    <a:pt x="252317" y="118300"/>
                  </a:moveTo>
                  <a:lnTo>
                    <a:pt x="252317" y="140494"/>
                  </a:lnTo>
                  <a:lnTo>
                    <a:pt x="185737" y="140494"/>
                  </a:lnTo>
                  <a:lnTo>
                    <a:pt x="185737" y="118300"/>
                  </a:lnTo>
                  <a:lnTo>
                    <a:pt x="252317" y="118300"/>
                  </a:lnTo>
                  <a:close/>
                  <a:moveTo>
                    <a:pt x="185642" y="252984"/>
                  </a:moveTo>
                  <a:lnTo>
                    <a:pt x="185642" y="230791"/>
                  </a:lnTo>
                  <a:lnTo>
                    <a:pt x="252222" y="230791"/>
                  </a:lnTo>
                  <a:lnTo>
                    <a:pt x="252222" y="252984"/>
                  </a:lnTo>
                  <a:lnTo>
                    <a:pt x="185642" y="25298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2" name="Google Shape;1362;p54"/>
            <p:cNvSpPr/>
            <p:nvPr/>
          </p:nvSpPr>
          <p:spPr>
            <a:xfrm>
              <a:off x="5494678" y="248547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3" name="Google Shape;1363;p54"/>
            <p:cNvSpPr/>
            <p:nvPr/>
          </p:nvSpPr>
          <p:spPr>
            <a:xfrm>
              <a:off x="5494678" y="255205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4" name="Google Shape;1364;p54"/>
            <p:cNvSpPr/>
            <p:nvPr/>
          </p:nvSpPr>
          <p:spPr>
            <a:xfrm>
              <a:off x="5561353" y="248547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5" name="Google Shape;1365;p54"/>
            <p:cNvSpPr/>
            <p:nvPr/>
          </p:nvSpPr>
          <p:spPr>
            <a:xfrm>
              <a:off x="5561353" y="255205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6" name="Google Shape;1366;p54"/>
            <p:cNvSpPr/>
            <p:nvPr/>
          </p:nvSpPr>
          <p:spPr>
            <a:xfrm>
              <a:off x="5628695" y="248547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7" name="Google Shape;1367;p54"/>
            <p:cNvSpPr/>
            <p:nvPr/>
          </p:nvSpPr>
          <p:spPr>
            <a:xfrm>
              <a:off x="5628695" y="2552054"/>
              <a:ext cx="28575" cy="57150"/>
            </a:xfrm>
            <a:custGeom>
              <a:rect b="b" l="l" r="r" t="t"/>
              <a:pathLst>
                <a:path extrusionOk="0" h="57150" w="28575">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68" name="Google Shape;1368;p54"/>
            <p:cNvSpPr/>
            <p:nvPr/>
          </p:nvSpPr>
          <p:spPr>
            <a:xfrm>
              <a:off x="5449339" y="2306383"/>
              <a:ext cx="257175" cy="161925"/>
            </a:xfrm>
            <a:custGeom>
              <a:rect b="b" l="l" r="r" t="t"/>
              <a:pathLst>
                <a:path extrusionOk="0" h="161925" w="257175">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69" name="Google Shape;1369;p54"/>
          <p:cNvGrpSpPr/>
          <p:nvPr/>
        </p:nvGrpSpPr>
        <p:grpSpPr>
          <a:xfrm>
            <a:off x="598139" y="669726"/>
            <a:ext cx="292894" cy="292894"/>
            <a:chOff x="797519" y="892968"/>
            <a:chExt cx="390525" cy="390525"/>
          </a:xfrm>
        </p:grpSpPr>
        <p:sp>
          <p:nvSpPr>
            <p:cNvPr id="1370" name="Google Shape;1370;p54"/>
            <p:cNvSpPr/>
            <p:nvPr/>
          </p:nvSpPr>
          <p:spPr>
            <a:xfrm>
              <a:off x="909248" y="938117"/>
              <a:ext cx="76200" cy="76200"/>
            </a:xfrm>
            <a:custGeom>
              <a:rect b="b" l="l" r="r" t="t"/>
              <a:pathLst>
                <a:path extrusionOk="0" h="76200" w="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819"/>
                    <a:pt x="73819" y="58769"/>
                    <a:pt x="73819" y="40481"/>
                  </a:cubicBezTo>
                  <a:close/>
                  <a:moveTo>
                    <a:pt x="40481" y="51530"/>
                  </a:moveTo>
                  <a:cubicBezTo>
                    <a:pt x="34385" y="51530"/>
                    <a:pt x="29337" y="46577"/>
                    <a:pt x="29337" y="40386"/>
                  </a:cubicBezTo>
                  <a:cubicBezTo>
                    <a:pt x="29337" y="34195"/>
                    <a:pt x="34290" y="29242"/>
                    <a:pt x="40481" y="29242"/>
                  </a:cubicBezTo>
                  <a:cubicBezTo>
                    <a:pt x="46672" y="29242"/>
                    <a:pt x="51626" y="34195"/>
                    <a:pt x="51626" y="40386"/>
                  </a:cubicBezTo>
                  <a:cubicBezTo>
                    <a:pt x="51626" y="46577"/>
                    <a:pt x="46672"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71" name="Google Shape;1371;p54"/>
            <p:cNvSpPr/>
            <p:nvPr/>
          </p:nvSpPr>
          <p:spPr>
            <a:xfrm>
              <a:off x="887150" y="1004755"/>
              <a:ext cx="123825" cy="95250"/>
            </a:xfrm>
            <a:custGeom>
              <a:rect b="b" l="l" r="r" t="t"/>
              <a:pathLst>
                <a:path extrusionOk="0" h="95250" w="123825">
                  <a:moveTo>
                    <a:pt x="7144" y="63283"/>
                  </a:moveTo>
                  <a:lnTo>
                    <a:pt x="7144" y="84810"/>
                  </a:lnTo>
                  <a:cubicBezTo>
                    <a:pt x="7144" y="90906"/>
                    <a:pt x="12097" y="95954"/>
                    <a:pt x="18288" y="95954"/>
                  </a:cubicBezTo>
                  <a:lnTo>
                    <a:pt x="107061" y="95954"/>
                  </a:lnTo>
                  <a:cubicBezTo>
                    <a:pt x="113157" y="95954"/>
                    <a:pt x="118205" y="91001"/>
                    <a:pt x="118205" y="84810"/>
                  </a:cubicBezTo>
                  <a:lnTo>
                    <a:pt x="118205" y="62616"/>
                  </a:lnTo>
                  <a:cubicBezTo>
                    <a:pt x="118205" y="31374"/>
                    <a:pt x="92202" y="6038"/>
                    <a:pt x="60674" y="7181"/>
                  </a:cubicBezTo>
                  <a:cubicBezTo>
                    <a:pt x="30575" y="8229"/>
                    <a:pt x="7144" y="33375"/>
                    <a:pt x="7144" y="63283"/>
                  </a:cubicBezTo>
                  <a:close/>
                  <a:moveTo>
                    <a:pt x="95917" y="73761"/>
                  </a:moveTo>
                  <a:lnTo>
                    <a:pt x="29337" y="73761"/>
                  </a:lnTo>
                  <a:lnTo>
                    <a:pt x="29337" y="63188"/>
                  </a:lnTo>
                  <a:cubicBezTo>
                    <a:pt x="29337" y="45852"/>
                    <a:pt x="43434" y="30327"/>
                    <a:pt x="60769" y="29374"/>
                  </a:cubicBezTo>
                  <a:cubicBezTo>
                    <a:pt x="80010" y="28326"/>
                    <a:pt x="95917" y="43662"/>
                    <a:pt x="95917" y="62616"/>
                  </a:cubicBezTo>
                  <a:lnTo>
                    <a:pt x="95917" y="7376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72" name="Google Shape;1372;p54"/>
            <p:cNvSpPr/>
            <p:nvPr/>
          </p:nvSpPr>
          <p:spPr>
            <a:xfrm>
              <a:off x="887171" y="1115758"/>
              <a:ext cx="123825" cy="28575"/>
            </a:xfrm>
            <a:custGeom>
              <a:rect b="b" l="l" r="r" t="t"/>
              <a:pathLst>
                <a:path extrusionOk="0" h="28575" w="12382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764"/>
                    <a:pt x="113517" y="7144"/>
                    <a:pt x="10704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73" name="Google Shape;1373;p54"/>
            <p:cNvSpPr/>
            <p:nvPr/>
          </p:nvSpPr>
          <p:spPr>
            <a:xfrm>
              <a:off x="887171" y="1160144"/>
              <a:ext cx="123825" cy="28575"/>
            </a:xfrm>
            <a:custGeom>
              <a:rect b="b" l="l" r="r" t="t"/>
              <a:pathLst>
                <a:path extrusionOk="0" h="28575" w="12382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859"/>
                    <a:pt x="113517" y="7144"/>
                    <a:pt x="10704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74" name="Google Shape;1374;p54"/>
            <p:cNvSpPr/>
            <p:nvPr/>
          </p:nvSpPr>
          <p:spPr>
            <a:xfrm>
              <a:off x="797519" y="892968"/>
              <a:ext cx="390525" cy="390525"/>
            </a:xfrm>
            <a:custGeom>
              <a:rect b="b" l="l" r="r" t="t"/>
              <a:pathLst>
                <a:path extrusionOk="0" h="390525" w="390525">
                  <a:moveTo>
                    <a:pt x="386144" y="138494"/>
                  </a:moveTo>
                  <a:cubicBezTo>
                    <a:pt x="386144" y="135541"/>
                    <a:pt x="385001" y="132683"/>
                    <a:pt x="382905" y="130683"/>
                  </a:cubicBezTo>
                  <a:lnTo>
                    <a:pt x="351472" y="99251"/>
                  </a:lnTo>
                  <a:cubicBezTo>
                    <a:pt x="347091" y="94869"/>
                    <a:pt x="340138" y="94869"/>
                    <a:pt x="335756" y="99251"/>
                  </a:cubicBezTo>
                  <a:lnTo>
                    <a:pt x="296513" y="138494"/>
                  </a:lnTo>
                  <a:lnTo>
                    <a:pt x="296513" y="85630"/>
                  </a:lnTo>
                  <a:cubicBezTo>
                    <a:pt x="296513" y="82677"/>
                    <a:pt x="295275" y="79820"/>
                    <a:pt x="293275" y="77819"/>
                  </a:cubicBezTo>
                  <a:lnTo>
                    <a:pt x="226695" y="10478"/>
                  </a:lnTo>
                  <a:cubicBezTo>
                    <a:pt x="226695" y="10478"/>
                    <a:pt x="226695" y="10478"/>
                    <a:pt x="226695" y="10478"/>
                  </a:cubicBezTo>
                  <a:cubicBezTo>
                    <a:pt x="224695" y="8382"/>
                    <a:pt x="221933" y="7144"/>
                    <a:pt x="218885" y="7144"/>
                  </a:cubicBezTo>
                  <a:lnTo>
                    <a:pt x="63437" y="7144"/>
                  </a:lnTo>
                  <a:cubicBezTo>
                    <a:pt x="57341" y="7144"/>
                    <a:pt x="52292" y="12097"/>
                    <a:pt x="52292" y="18288"/>
                  </a:cubicBezTo>
                  <a:lnTo>
                    <a:pt x="52292" y="52292"/>
                  </a:lnTo>
                  <a:lnTo>
                    <a:pt x="18288" y="52292"/>
                  </a:lnTo>
                  <a:cubicBezTo>
                    <a:pt x="12192" y="52292"/>
                    <a:pt x="7144" y="57245"/>
                    <a:pt x="7144" y="63437"/>
                  </a:cubicBezTo>
                  <a:lnTo>
                    <a:pt x="7144" y="374999"/>
                  </a:lnTo>
                  <a:cubicBezTo>
                    <a:pt x="7144" y="381095"/>
                    <a:pt x="12097" y="386144"/>
                    <a:pt x="18288" y="386144"/>
                  </a:cubicBezTo>
                  <a:lnTo>
                    <a:pt x="241078" y="386144"/>
                  </a:lnTo>
                  <a:cubicBezTo>
                    <a:pt x="247174" y="386144"/>
                    <a:pt x="252222" y="381191"/>
                    <a:pt x="252222" y="374999"/>
                  </a:cubicBezTo>
                  <a:lnTo>
                    <a:pt x="252222" y="340995"/>
                  </a:lnTo>
                  <a:lnTo>
                    <a:pt x="285560" y="340995"/>
                  </a:lnTo>
                  <a:cubicBezTo>
                    <a:pt x="291656" y="340995"/>
                    <a:pt x="296704" y="336042"/>
                    <a:pt x="296704" y="329851"/>
                  </a:cubicBezTo>
                  <a:lnTo>
                    <a:pt x="296704" y="232601"/>
                  </a:lnTo>
                  <a:lnTo>
                    <a:pt x="383000" y="146304"/>
                  </a:lnTo>
                  <a:cubicBezTo>
                    <a:pt x="384905" y="144209"/>
                    <a:pt x="386144" y="141446"/>
                    <a:pt x="386144" y="138494"/>
                  </a:cubicBezTo>
                  <a:close/>
                  <a:moveTo>
                    <a:pt x="277654" y="220123"/>
                  </a:moveTo>
                  <a:lnTo>
                    <a:pt x="274130" y="223647"/>
                  </a:lnTo>
                  <a:lnTo>
                    <a:pt x="250603" y="231458"/>
                  </a:lnTo>
                  <a:lnTo>
                    <a:pt x="258413" y="207931"/>
                  </a:lnTo>
                  <a:lnTo>
                    <a:pt x="311468" y="154877"/>
                  </a:lnTo>
                  <a:lnTo>
                    <a:pt x="327184" y="170593"/>
                  </a:lnTo>
                  <a:lnTo>
                    <a:pt x="277654" y="220123"/>
                  </a:lnTo>
                  <a:close/>
                  <a:moveTo>
                    <a:pt x="229934" y="45244"/>
                  </a:moveTo>
                  <a:lnTo>
                    <a:pt x="258890" y="74486"/>
                  </a:lnTo>
                  <a:lnTo>
                    <a:pt x="229934" y="74486"/>
                  </a:lnTo>
                  <a:lnTo>
                    <a:pt x="229934" y="45244"/>
                  </a:lnTo>
                  <a:close/>
                  <a:moveTo>
                    <a:pt x="229934" y="363855"/>
                  </a:moveTo>
                  <a:lnTo>
                    <a:pt x="29337" y="363855"/>
                  </a:lnTo>
                  <a:lnTo>
                    <a:pt x="29337" y="74486"/>
                  </a:lnTo>
                  <a:lnTo>
                    <a:pt x="52292" y="74486"/>
                  </a:lnTo>
                  <a:lnTo>
                    <a:pt x="52292" y="329851"/>
                  </a:lnTo>
                  <a:cubicBezTo>
                    <a:pt x="52292" y="335947"/>
                    <a:pt x="57245" y="340995"/>
                    <a:pt x="63437" y="340995"/>
                  </a:cubicBezTo>
                  <a:lnTo>
                    <a:pt x="229934" y="340995"/>
                  </a:lnTo>
                  <a:lnTo>
                    <a:pt x="229934" y="363855"/>
                  </a:lnTo>
                  <a:close/>
                  <a:moveTo>
                    <a:pt x="74486" y="318707"/>
                  </a:moveTo>
                  <a:lnTo>
                    <a:pt x="74486" y="29337"/>
                  </a:lnTo>
                  <a:lnTo>
                    <a:pt x="207740" y="29337"/>
                  </a:lnTo>
                  <a:lnTo>
                    <a:pt x="207740" y="85630"/>
                  </a:lnTo>
                  <a:cubicBezTo>
                    <a:pt x="207740" y="91726"/>
                    <a:pt x="212693" y="96774"/>
                    <a:pt x="218885" y="96774"/>
                  </a:cubicBezTo>
                  <a:lnTo>
                    <a:pt x="274415" y="96774"/>
                  </a:lnTo>
                  <a:lnTo>
                    <a:pt x="274415" y="160687"/>
                  </a:lnTo>
                  <a:lnTo>
                    <a:pt x="240887" y="194215"/>
                  </a:lnTo>
                  <a:cubicBezTo>
                    <a:pt x="239649" y="195453"/>
                    <a:pt x="238792" y="196882"/>
                    <a:pt x="238220" y="198596"/>
                  </a:cubicBezTo>
                  <a:lnTo>
                    <a:pt x="222504" y="245650"/>
                  </a:lnTo>
                  <a:cubicBezTo>
                    <a:pt x="221171" y="249650"/>
                    <a:pt x="222218" y="254032"/>
                    <a:pt x="225171" y="256985"/>
                  </a:cubicBezTo>
                  <a:cubicBezTo>
                    <a:pt x="228124" y="259937"/>
                    <a:pt x="232505" y="260985"/>
                    <a:pt x="236506" y="259652"/>
                  </a:cubicBezTo>
                  <a:lnTo>
                    <a:pt x="274415" y="246983"/>
                  </a:lnTo>
                  <a:lnTo>
                    <a:pt x="274415" y="318707"/>
                  </a:lnTo>
                  <a:lnTo>
                    <a:pt x="74486" y="318707"/>
                  </a:lnTo>
                  <a:close/>
                  <a:moveTo>
                    <a:pt x="342900" y="154877"/>
                  </a:moveTo>
                  <a:lnTo>
                    <a:pt x="327184" y="139160"/>
                  </a:lnTo>
                  <a:lnTo>
                    <a:pt x="343662" y="122682"/>
                  </a:lnTo>
                  <a:lnTo>
                    <a:pt x="359378" y="138398"/>
                  </a:lnTo>
                  <a:lnTo>
                    <a:pt x="342900" y="15487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75" name="Google Shape;1375;p54"/>
          <p:cNvGrpSpPr/>
          <p:nvPr/>
        </p:nvGrpSpPr>
        <p:grpSpPr>
          <a:xfrm>
            <a:off x="5619838" y="2699694"/>
            <a:ext cx="292894" cy="200025"/>
            <a:chOff x="7493118" y="3599592"/>
            <a:chExt cx="390525" cy="266700"/>
          </a:xfrm>
        </p:grpSpPr>
        <p:sp>
          <p:nvSpPr>
            <p:cNvPr id="1376" name="Google Shape;1376;p54"/>
            <p:cNvSpPr/>
            <p:nvPr/>
          </p:nvSpPr>
          <p:spPr>
            <a:xfrm>
              <a:off x="7493118" y="3599592"/>
              <a:ext cx="390525" cy="266700"/>
            </a:xfrm>
            <a:custGeom>
              <a:rect b="b" l="l" r="r" t="t"/>
              <a:pathLst>
                <a:path extrusionOk="0" h="266700" w="390525">
                  <a:moveTo>
                    <a:pt x="330708" y="62674"/>
                  </a:moveTo>
                  <a:cubicBezTo>
                    <a:pt x="294894" y="26861"/>
                    <a:pt x="247365" y="7144"/>
                    <a:pt x="196691" y="7144"/>
                  </a:cubicBezTo>
                  <a:cubicBezTo>
                    <a:pt x="146018" y="7144"/>
                    <a:pt x="98489" y="26861"/>
                    <a:pt x="62675" y="62674"/>
                  </a:cubicBezTo>
                  <a:cubicBezTo>
                    <a:pt x="26861" y="98488"/>
                    <a:pt x="7144" y="146018"/>
                    <a:pt x="7144" y="196691"/>
                  </a:cubicBezTo>
                  <a:cubicBezTo>
                    <a:pt x="7144" y="210598"/>
                    <a:pt x="8667" y="224504"/>
                    <a:pt x="11621" y="237935"/>
                  </a:cubicBezTo>
                  <a:cubicBezTo>
                    <a:pt x="13335" y="245745"/>
                    <a:pt x="15621" y="253460"/>
                    <a:pt x="18288" y="260890"/>
                  </a:cubicBezTo>
                  <a:cubicBezTo>
                    <a:pt x="19908" y="265462"/>
                    <a:pt x="24193" y="268319"/>
                    <a:pt x="28861" y="268319"/>
                  </a:cubicBezTo>
                  <a:cubicBezTo>
                    <a:pt x="30099" y="268319"/>
                    <a:pt x="31432" y="268129"/>
                    <a:pt x="32671" y="267653"/>
                  </a:cubicBezTo>
                  <a:cubicBezTo>
                    <a:pt x="38481" y="265557"/>
                    <a:pt x="41529" y="259175"/>
                    <a:pt x="39434" y="253270"/>
                  </a:cubicBezTo>
                  <a:cubicBezTo>
                    <a:pt x="37052" y="246697"/>
                    <a:pt x="35052" y="239839"/>
                    <a:pt x="33528" y="232981"/>
                  </a:cubicBezTo>
                  <a:cubicBezTo>
                    <a:pt x="31718" y="224695"/>
                    <a:pt x="30480" y="216313"/>
                    <a:pt x="29909" y="207454"/>
                  </a:cubicBezTo>
                  <a:lnTo>
                    <a:pt x="64389" y="207454"/>
                  </a:lnTo>
                  <a:cubicBezTo>
                    <a:pt x="70580" y="207740"/>
                    <a:pt x="75629" y="202692"/>
                    <a:pt x="75629" y="196501"/>
                  </a:cubicBezTo>
                  <a:cubicBezTo>
                    <a:pt x="75629" y="190310"/>
                    <a:pt x="70580" y="185261"/>
                    <a:pt x="64389" y="185261"/>
                  </a:cubicBezTo>
                  <a:lnTo>
                    <a:pt x="29909" y="185261"/>
                  </a:lnTo>
                  <a:cubicBezTo>
                    <a:pt x="31432" y="163068"/>
                    <a:pt x="37242" y="142018"/>
                    <a:pt x="46673" y="122872"/>
                  </a:cubicBezTo>
                  <a:lnTo>
                    <a:pt x="76486" y="140113"/>
                  </a:lnTo>
                  <a:cubicBezTo>
                    <a:pt x="78296" y="141161"/>
                    <a:pt x="80200" y="141637"/>
                    <a:pt x="82105" y="141637"/>
                  </a:cubicBezTo>
                  <a:cubicBezTo>
                    <a:pt x="86011" y="141637"/>
                    <a:pt x="89725" y="139637"/>
                    <a:pt x="91821" y="136017"/>
                  </a:cubicBezTo>
                  <a:cubicBezTo>
                    <a:pt x="94869" y="130683"/>
                    <a:pt x="93059" y="123825"/>
                    <a:pt x="87725" y="120682"/>
                  </a:cubicBezTo>
                  <a:lnTo>
                    <a:pt x="57912" y="103441"/>
                  </a:lnTo>
                  <a:cubicBezTo>
                    <a:pt x="70009" y="85439"/>
                    <a:pt x="85534" y="69913"/>
                    <a:pt x="103632" y="57721"/>
                  </a:cubicBezTo>
                  <a:lnTo>
                    <a:pt x="120872" y="87535"/>
                  </a:lnTo>
                  <a:cubicBezTo>
                    <a:pt x="122967" y="91154"/>
                    <a:pt x="126682" y="93154"/>
                    <a:pt x="130588" y="93154"/>
                  </a:cubicBezTo>
                  <a:cubicBezTo>
                    <a:pt x="132493" y="93154"/>
                    <a:pt x="134398" y="92678"/>
                    <a:pt x="136207" y="91630"/>
                  </a:cubicBezTo>
                  <a:cubicBezTo>
                    <a:pt x="141541" y="88582"/>
                    <a:pt x="143446" y="81724"/>
                    <a:pt x="140303" y="76295"/>
                  </a:cubicBezTo>
                  <a:lnTo>
                    <a:pt x="123063" y="46482"/>
                  </a:lnTo>
                  <a:cubicBezTo>
                    <a:pt x="142113" y="37052"/>
                    <a:pt x="163259" y="31242"/>
                    <a:pt x="185547" y="29718"/>
                  </a:cubicBezTo>
                  <a:lnTo>
                    <a:pt x="185547" y="64198"/>
                  </a:lnTo>
                  <a:cubicBezTo>
                    <a:pt x="185452" y="70390"/>
                    <a:pt x="190500" y="75438"/>
                    <a:pt x="196691" y="75438"/>
                  </a:cubicBezTo>
                  <a:cubicBezTo>
                    <a:pt x="202882" y="75438"/>
                    <a:pt x="207931" y="70390"/>
                    <a:pt x="207836" y="64198"/>
                  </a:cubicBezTo>
                  <a:lnTo>
                    <a:pt x="207836" y="29718"/>
                  </a:lnTo>
                  <a:cubicBezTo>
                    <a:pt x="230219" y="31242"/>
                    <a:pt x="251270" y="37052"/>
                    <a:pt x="270320" y="46482"/>
                  </a:cubicBezTo>
                  <a:lnTo>
                    <a:pt x="253079" y="76295"/>
                  </a:lnTo>
                  <a:cubicBezTo>
                    <a:pt x="250031" y="81629"/>
                    <a:pt x="251841" y="88487"/>
                    <a:pt x="257175" y="91630"/>
                  </a:cubicBezTo>
                  <a:cubicBezTo>
                    <a:pt x="258985" y="92678"/>
                    <a:pt x="260890" y="93154"/>
                    <a:pt x="262795" y="93154"/>
                  </a:cubicBezTo>
                  <a:cubicBezTo>
                    <a:pt x="266700" y="93154"/>
                    <a:pt x="270415" y="91154"/>
                    <a:pt x="272510" y="87535"/>
                  </a:cubicBezTo>
                  <a:lnTo>
                    <a:pt x="289750" y="57721"/>
                  </a:lnTo>
                  <a:cubicBezTo>
                    <a:pt x="307753" y="69818"/>
                    <a:pt x="323279" y="85344"/>
                    <a:pt x="335471" y="103441"/>
                  </a:cubicBezTo>
                  <a:lnTo>
                    <a:pt x="305658" y="120682"/>
                  </a:lnTo>
                  <a:cubicBezTo>
                    <a:pt x="300324" y="123730"/>
                    <a:pt x="298418" y="130588"/>
                    <a:pt x="301561" y="136017"/>
                  </a:cubicBezTo>
                  <a:cubicBezTo>
                    <a:pt x="303657" y="139637"/>
                    <a:pt x="307372" y="141637"/>
                    <a:pt x="311277" y="141637"/>
                  </a:cubicBezTo>
                  <a:cubicBezTo>
                    <a:pt x="313182" y="141637"/>
                    <a:pt x="315087" y="141161"/>
                    <a:pt x="316897" y="140113"/>
                  </a:cubicBezTo>
                  <a:lnTo>
                    <a:pt x="346710" y="122872"/>
                  </a:lnTo>
                  <a:cubicBezTo>
                    <a:pt x="356140" y="141922"/>
                    <a:pt x="361950" y="162973"/>
                    <a:pt x="363474" y="185166"/>
                  </a:cubicBezTo>
                  <a:lnTo>
                    <a:pt x="328993" y="185166"/>
                  </a:lnTo>
                  <a:cubicBezTo>
                    <a:pt x="322802" y="185261"/>
                    <a:pt x="317754" y="190310"/>
                    <a:pt x="317754" y="196405"/>
                  </a:cubicBezTo>
                  <a:cubicBezTo>
                    <a:pt x="317754" y="202502"/>
                    <a:pt x="322802" y="207645"/>
                    <a:pt x="328993" y="207359"/>
                  </a:cubicBezTo>
                  <a:lnTo>
                    <a:pt x="363474" y="207359"/>
                  </a:lnTo>
                  <a:cubicBezTo>
                    <a:pt x="362902" y="215741"/>
                    <a:pt x="361855" y="223742"/>
                    <a:pt x="360140" y="231553"/>
                  </a:cubicBezTo>
                  <a:cubicBezTo>
                    <a:pt x="358711" y="238030"/>
                    <a:pt x="356997" y="244507"/>
                    <a:pt x="354806" y="250698"/>
                  </a:cubicBezTo>
                  <a:cubicBezTo>
                    <a:pt x="352806" y="256508"/>
                    <a:pt x="355949" y="262890"/>
                    <a:pt x="361759" y="264890"/>
                  </a:cubicBezTo>
                  <a:cubicBezTo>
                    <a:pt x="367570" y="266890"/>
                    <a:pt x="373952" y="263747"/>
                    <a:pt x="375952" y="257937"/>
                  </a:cubicBezTo>
                  <a:cubicBezTo>
                    <a:pt x="378428" y="250793"/>
                    <a:pt x="380429" y="243554"/>
                    <a:pt x="381952" y="236125"/>
                  </a:cubicBezTo>
                  <a:cubicBezTo>
                    <a:pt x="384715" y="223171"/>
                    <a:pt x="386143" y="209740"/>
                    <a:pt x="386143" y="196310"/>
                  </a:cubicBezTo>
                  <a:cubicBezTo>
                    <a:pt x="386239" y="146113"/>
                    <a:pt x="366522" y="98488"/>
                    <a:pt x="330708" y="6267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77" name="Google Shape;1377;p54"/>
            <p:cNvSpPr/>
            <p:nvPr/>
          </p:nvSpPr>
          <p:spPr>
            <a:xfrm>
              <a:off x="7650757" y="3706677"/>
              <a:ext cx="123825" cy="123825"/>
            </a:xfrm>
            <a:custGeom>
              <a:rect b="b" l="l" r="r" t="t"/>
              <a:pathLst>
                <a:path extrusionOk="0" h="123825" w="123825">
                  <a:moveTo>
                    <a:pt x="101918" y="10739"/>
                  </a:moveTo>
                  <a:lnTo>
                    <a:pt x="54102" y="62174"/>
                  </a:lnTo>
                  <a:cubicBezTo>
                    <a:pt x="49530" y="59603"/>
                    <a:pt x="44196" y="58079"/>
                    <a:pt x="38576" y="58079"/>
                  </a:cubicBezTo>
                  <a:cubicBezTo>
                    <a:pt x="21241" y="58079"/>
                    <a:pt x="7144" y="72176"/>
                    <a:pt x="7144" y="89511"/>
                  </a:cubicBezTo>
                  <a:cubicBezTo>
                    <a:pt x="7144" y="106847"/>
                    <a:pt x="21241" y="120944"/>
                    <a:pt x="38576" y="120944"/>
                  </a:cubicBezTo>
                  <a:cubicBezTo>
                    <a:pt x="55912" y="120944"/>
                    <a:pt x="70009" y="106847"/>
                    <a:pt x="70009" y="89511"/>
                  </a:cubicBezTo>
                  <a:cubicBezTo>
                    <a:pt x="70009" y="86082"/>
                    <a:pt x="69438" y="82748"/>
                    <a:pt x="68389" y="79605"/>
                  </a:cubicBezTo>
                  <a:lnTo>
                    <a:pt x="118206" y="25884"/>
                  </a:lnTo>
                  <a:cubicBezTo>
                    <a:pt x="122397" y="21312"/>
                    <a:pt x="122111" y="14264"/>
                    <a:pt x="117634" y="10073"/>
                  </a:cubicBezTo>
                  <a:cubicBezTo>
                    <a:pt x="113157" y="5882"/>
                    <a:pt x="106109" y="6263"/>
                    <a:pt x="101918" y="10739"/>
                  </a:cubicBezTo>
                  <a:close/>
                  <a:moveTo>
                    <a:pt x="38671" y="98655"/>
                  </a:moveTo>
                  <a:cubicBezTo>
                    <a:pt x="33719" y="98655"/>
                    <a:pt x="29623" y="94559"/>
                    <a:pt x="29623" y="89606"/>
                  </a:cubicBezTo>
                  <a:cubicBezTo>
                    <a:pt x="29623" y="84654"/>
                    <a:pt x="33719" y="80558"/>
                    <a:pt x="38671" y="80558"/>
                  </a:cubicBezTo>
                  <a:cubicBezTo>
                    <a:pt x="43625" y="80558"/>
                    <a:pt x="47720" y="84654"/>
                    <a:pt x="47720" y="89606"/>
                  </a:cubicBezTo>
                  <a:cubicBezTo>
                    <a:pt x="47720" y="94559"/>
                    <a:pt x="43625" y="98655"/>
                    <a:pt x="38671" y="986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78" name="Google Shape;1378;p54"/>
          <p:cNvGrpSpPr/>
          <p:nvPr/>
        </p:nvGrpSpPr>
        <p:grpSpPr>
          <a:xfrm>
            <a:off x="577066" y="2179272"/>
            <a:ext cx="292894" cy="271462"/>
            <a:chOff x="769421" y="2905696"/>
            <a:chExt cx="390525" cy="361950"/>
          </a:xfrm>
        </p:grpSpPr>
        <p:sp>
          <p:nvSpPr>
            <p:cNvPr id="1379" name="Google Shape;1379;p54"/>
            <p:cNvSpPr/>
            <p:nvPr/>
          </p:nvSpPr>
          <p:spPr>
            <a:xfrm>
              <a:off x="992210" y="3039046"/>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0" name="Google Shape;1380;p54"/>
            <p:cNvSpPr/>
            <p:nvPr/>
          </p:nvSpPr>
          <p:spPr>
            <a:xfrm>
              <a:off x="1080983" y="3172301"/>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1" name="Google Shape;1381;p54"/>
            <p:cNvSpPr/>
            <p:nvPr/>
          </p:nvSpPr>
          <p:spPr>
            <a:xfrm>
              <a:off x="814664" y="2994659"/>
              <a:ext cx="161925" cy="228600"/>
            </a:xfrm>
            <a:custGeom>
              <a:rect b="b" l="l" r="r" t="t"/>
              <a:pathLst>
                <a:path extrusionOk="0" h="228600" w="161925">
                  <a:moveTo>
                    <a:pt x="84868" y="7144"/>
                  </a:moveTo>
                  <a:cubicBezTo>
                    <a:pt x="40577" y="7144"/>
                    <a:pt x="7144" y="26194"/>
                    <a:pt x="7144" y="51530"/>
                  </a:cubicBezTo>
                  <a:lnTo>
                    <a:pt x="7144" y="184785"/>
                  </a:lnTo>
                  <a:cubicBezTo>
                    <a:pt x="7144" y="210122"/>
                    <a:pt x="40577" y="229172"/>
                    <a:pt x="84868" y="229172"/>
                  </a:cubicBezTo>
                  <a:cubicBezTo>
                    <a:pt x="129159" y="229172"/>
                    <a:pt x="162592" y="210122"/>
                    <a:pt x="162592" y="184785"/>
                  </a:cubicBezTo>
                  <a:lnTo>
                    <a:pt x="162592" y="51530"/>
                  </a:lnTo>
                  <a:cubicBezTo>
                    <a:pt x="162592" y="26289"/>
                    <a:pt x="129159" y="7144"/>
                    <a:pt x="84868" y="7144"/>
                  </a:cubicBezTo>
                  <a:close/>
                  <a:moveTo>
                    <a:pt x="140399" y="140399"/>
                  </a:moveTo>
                  <a:cubicBezTo>
                    <a:pt x="140399" y="149447"/>
                    <a:pt x="118777" y="162592"/>
                    <a:pt x="84868" y="162592"/>
                  </a:cubicBezTo>
                  <a:cubicBezTo>
                    <a:pt x="50959" y="162592"/>
                    <a:pt x="29337" y="149447"/>
                    <a:pt x="29337" y="140399"/>
                  </a:cubicBezTo>
                  <a:lnTo>
                    <a:pt x="29337" y="127635"/>
                  </a:lnTo>
                  <a:cubicBezTo>
                    <a:pt x="43244" y="135541"/>
                    <a:pt x="62675" y="140399"/>
                    <a:pt x="84868" y="140399"/>
                  </a:cubicBezTo>
                  <a:cubicBezTo>
                    <a:pt x="107061" y="140399"/>
                    <a:pt x="126492" y="135636"/>
                    <a:pt x="140399" y="127635"/>
                  </a:cubicBezTo>
                  <a:lnTo>
                    <a:pt x="140399" y="140399"/>
                  </a:lnTo>
                  <a:close/>
                  <a:moveTo>
                    <a:pt x="140399" y="96012"/>
                  </a:moveTo>
                  <a:cubicBezTo>
                    <a:pt x="140399" y="105061"/>
                    <a:pt x="118777" y="118205"/>
                    <a:pt x="84868" y="118205"/>
                  </a:cubicBezTo>
                  <a:cubicBezTo>
                    <a:pt x="50959" y="118205"/>
                    <a:pt x="29337" y="105061"/>
                    <a:pt x="29337" y="96012"/>
                  </a:cubicBezTo>
                  <a:lnTo>
                    <a:pt x="29337" y="83249"/>
                  </a:lnTo>
                  <a:cubicBezTo>
                    <a:pt x="43244" y="91154"/>
                    <a:pt x="62675" y="96012"/>
                    <a:pt x="84868" y="96012"/>
                  </a:cubicBezTo>
                  <a:cubicBezTo>
                    <a:pt x="107061" y="96012"/>
                    <a:pt x="126492" y="91250"/>
                    <a:pt x="140399" y="83249"/>
                  </a:cubicBezTo>
                  <a:lnTo>
                    <a:pt x="140399" y="96012"/>
                  </a:lnTo>
                  <a:close/>
                  <a:moveTo>
                    <a:pt x="84868" y="29337"/>
                  </a:moveTo>
                  <a:cubicBezTo>
                    <a:pt x="118777" y="29337"/>
                    <a:pt x="140399" y="42482"/>
                    <a:pt x="140399" y="51530"/>
                  </a:cubicBezTo>
                  <a:cubicBezTo>
                    <a:pt x="140399" y="60579"/>
                    <a:pt x="118777" y="73724"/>
                    <a:pt x="84868" y="73724"/>
                  </a:cubicBezTo>
                  <a:cubicBezTo>
                    <a:pt x="50959" y="73724"/>
                    <a:pt x="29337" y="60579"/>
                    <a:pt x="29337" y="51530"/>
                  </a:cubicBezTo>
                  <a:cubicBezTo>
                    <a:pt x="29337" y="42482"/>
                    <a:pt x="50959" y="29337"/>
                    <a:pt x="84868" y="29337"/>
                  </a:cubicBezTo>
                  <a:close/>
                  <a:moveTo>
                    <a:pt x="84868" y="206978"/>
                  </a:moveTo>
                  <a:cubicBezTo>
                    <a:pt x="50959" y="206978"/>
                    <a:pt x="29337" y="193834"/>
                    <a:pt x="29337" y="184785"/>
                  </a:cubicBezTo>
                  <a:lnTo>
                    <a:pt x="29337" y="172022"/>
                  </a:lnTo>
                  <a:cubicBezTo>
                    <a:pt x="43244" y="179927"/>
                    <a:pt x="62675" y="184785"/>
                    <a:pt x="84868" y="184785"/>
                  </a:cubicBezTo>
                  <a:cubicBezTo>
                    <a:pt x="107061" y="184785"/>
                    <a:pt x="126492" y="180023"/>
                    <a:pt x="140399" y="172022"/>
                  </a:cubicBezTo>
                  <a:lnTo>
                    <a:pt x="140399" y="184785"/>
                  </a:lnTo>
                  <a:cubicBezTo>
                    <a:pt x="140399" y="193834"/>
                    <a:pt x="118682" y="206978"/>
                    <a:pt x="84868" y="2069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2" name="Google Shape;1382;p54"/>
            <p:cNvSpPr/>
            <p:nvPr/>
          </p:nvSpPr>
          <p:spPr>
            <a:xfrm>
              <a:off x="769421" y="2905696"/>
              <a:ext cx="390525" cy="361950"/>
            </a:xfrm>
            <a:custGeom>
              <a:rect b="b" l="l" r="r" t="t"/>
              <a:pathLst>
                <a:path extrusionOk="0" h="361950" w="390525">
                  <a:moveTo>
                    <a:pt x="375095" y="7144"/>
                  </a:moveTo>
                  <a:lnTo>
                    <a:pt x="18288" y="7144"/>
                  </a:lnTo>
                  <a:cubicBezTo>
                    <a:pt x="12192" y="7144"/>
                    <a:pt x="7144" y="12097"/>
                    <a:pt x="7144" y="18288"/>
                  </a:cubicBezTo>
                  <a:lnTo>
                    <a:pt x="7144" y="351377"/>
                  </a:lnTo>
                  <a:cubicBezTo>
                    <a:pt x="7144" y="357473"/>
                    <a:pt x="12097" y="362521"/>
                    <a:pt x="18288" y="362521"/>
                  </a:cubicBezTo>
                  <a:lnTo>
                    <a:pt x="374999" y="362521"/>
                  </a:lnTo>
                  <a:cubicBezTo>
                    <a:pt x="381095" y="362521"/>
                    <a:pt x="386144" y="357569"/>
                    <a:pt x="386144" y="351377"/>
                  </a:cubicBezTo>
                  <a:lnTo>
                    <a:pt x="386144" y="18288"/>
                  </a:lnTo>
                  <a:cubicBezTo>
                    <a:pt x="386144" y="12097"/>
                    <a:pt x="381191" y="7144"/>
                    <a:pt x="375095" y="7144"/>
                  </a:cubicBezTo>
                  <a:close/>
                  <a:moveTo>
                    <a:pt x="363950" y="29337"/>
                  </a:moveTo>
                  <a:lnTo>
                    <a:pt x="363950" y="95917"/>
                  </a:lnTo>
                  <a:lnTo>
                    <a:pt x="245745" y="95917"/>
                  </a:lnTo>
                  <a:lnTo>
                    <a:pt x="204597" y="54769"/>
                  </a:lnTo>
                  <a:cubicBezTo>
                    <a:pt x="202502" y="52673"/>
                    <a:pt x="199644" y="51530"/>
                    <a:pt x="196787" y="51530"/>
                  </a:cubicBezTo>
                  <a:lnTo>
                    <a:pt x="29432" y="51530"/>
                  </a:lnTo>
                  <a:lnTo>
                    <a:pt x="29432" y="29337"/>
                  </a:lnTo>
                  <a:lnTo>
                    <a:pt x="363950" y="29337"/>
                  </a:lnTo>
                  <a:close/>
                  <a:moveTo>
                    <a:pt x="363950" y="340233"/>
                  </a:moveTo>
                  <a:lnTo>
                    <a:pt x="29432" y="340233"/>
                  </a:lnTo>
                  <a:lnTo>
                    <a:pt x="29432" y="73724"/>
                  </a:lnTo>
                  <a:lnTo>
                    <a:pt x="192119" y="73724"/>
                  </a:lnTo>
                  <a:lnTo>
                    <a:pt x="233267" y="114871"/>
                  </a:lnTo>
                  <a:cubicBezTo>
                    <a:pt x="235363" y="116967"/>
                    <a:pt x="238220" y="118110"/>
                    <a:pt x="241078" y="118110"/>
                  </a:cubicBezTo>
                  <a:lnTo>
                    <a:pt x="363950" y="118110"/>
                  </a:lnTo>
                  <a:lnTo>
                    <a:pt x="363950" y="34023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3" name="Google Shape;1383;p54"/>
            <p:cNvSpPr/>
            <p:nvPr/>
          </p:nvSpPr>
          <p:spPr>
            <a:xfrm>
              <a:off x="1036635" y="3038951"/>
              <a:ext cx="76200" cy="28575"/>
            </a:xfrm>
            <a:custGeom>
              <a:rect b="b" l="l" r="r" t="t"/>
              <a:pathLst>
                <a:path extrusionOk="0" h="28575" w="76200">
                  <a:moveTo>
                    <a:pt x="18250" y="29337"/>
                  </a:moveTo>
                  <a:lnTo>
                    <a:pt x="62351" y="29337"/>
                  </a:lnTo>
                  <a:cubicBezTo>
                    <a:pt x="68066" y="29337"/>
                    <a:pt x="73019" y="25146"/>
                    <a:pt x="73686" y="19526"/>
                  </a:cubicBezTo>
                  <a:cubicBezTo>
                    <a:pt x="74448" y="12859"/>
                    <a:pt x="69209" y="7144"/>
                    <a:pt x="62637" y="7144"/>
                  </a:cubicBezTo>
                  <a:lnTo>
                    <a:pt x="18536" y="7144"/>
                  </a:lnTo>
                  <a:cubicBezTo>
                    <a:pt x="12821" y="7144"/>
                    <a:pt x="7868" y="11335"/>
                    <a:pt x="7201" y="16954"/>
                  </a:cubicBezTo>
                  <a:cubicBezTo>
                    <a:pt x="6534" y="23622"/>
                    <a:pt x="11773" y="29337"/>
                    <a:pt x="18250"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4" name="Google Shape;1384;p54"/>
            <p:cNvSpPr/>
            <p:nvPr/>
          </p:nvSpPr>
          <p:spPr>
            <a:xfrm>
              <a:off x="992232" y="3172110"/>
              <a:ext cx="76200" cy="28575"/>
            </a:xfrm>
            <a:custGeom>
              <a:rect b="b" l="l" r="r" t="t"/>
              <a:pathLst>
                <a:path extrusionOk="0" h="28575" w="76200">
                  <a:moveTo>
                    <a:pt x="62653" y="7144"/>
                  </a:moveTo>
                  <a:lnTo>
                    <a:pt x="18552" y="7144"/>
                  </a:lnTo>
                  <a:cubicBezTo>
                    <a:pt x="12837" y="7144"/>
                    <a:pt x="7884" y="11335"/>
                    <a:pt x="7218" y="16954"/>
                  </a:cubicBezTo>
                  <a:cubicBezTo>
                    <a:pt x="6456" y="23622"/>
                    <a:pt x="11694" y="29337"/>
                    <a:pt x="18267" y="29337"/>
                  </a:cubicBezTo>
                  <a:lnTo>
                    <a:pt x="62367" y="29337"/>
                  </a:lnTo>
                  <a:cubicBezTo>
                    <a:pt x="68082" y="29337"/>
                    <a:pt x="73035" y="25146"/>
                    <a:pt x="73702" y="19526"/>
                  </a:cubicBezTo>
                  <a:cubicBezTo>
                    <a:pt x="74464" y="12859"/>
                    <a:pt x="69225"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5" name="Google Shape;1385;p54"/>
            <p:cNvSpPr/>
            <p:nvPr/>
          </p:nvSpPr>
          <p:spPr>
            <a:xfrm>
              <a:off x="992232" y="3083337"/>
              <a:ext cx="123825" cy="28575"/>
            </a:xfrm>
            <a:custGeom>
              <a:rect b="b" l="l" r="r" t="t"/>
              <a:pathLst>
                <a:path extrusionOk="0" h="28575" w="12382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3"/>
                    <a:pt x="113612" y="7144"/>
                    <a:pt x="10713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6" name="Google Shape;1386;p54"/>
            <p:cNvSpPr/>
            <p:nvPr/>
          </p:nvSpPr>
          <p:spPr>
            <a:xfrm>
              <a:off x="992232" y="3127724"/>
              <a:ext cx="123825" cy="28575"/>
            </a:xfrm>
            <a:custGeom>
              <a:rect b="b" l="l" r="r" t="t"/>
              <a:pathLst>
                <a:path extrusionOk="0" h="28575" w="12382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4"/>
                    <a:pt x="113612" y="7144"/>
                    <a:pt x="107135"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87" name="Google Shape;1387;p54"/>
          <p:cNvGrpSpPr/>
          <p:nvPr/>
        </p:nvGrpSpPr>
        <p:grpSpPr>
          <a:xfrm>
            <a:off x="5623839" y="3171825"/>
            <a:ext cx="254674" cy="289179"/>
            <a:chOff x="7498452" y="4229100"/>
            <a:chExt cx="339566" cy="385572"/>
          </a:xfrm>
        </p:grpSpPr>
        <p:sp>
          <p:nvSpPr>
            <p:cNvPr id="1388" name="Google Shape;1388;p54"/>
            <p:cNvSpPr/>
            <p:nvPr/>
          </p:nvSpPr>
          <p:spPr>
            <a:xfrm>
              <a:off x="7676093" y="4319492"/>
              <a:ext cx="161925" cy="228600"/>
            </a:xfrm>
            <a:custGeom>
              <a:rect b="b" l="l" r="r" t="t"/>
              <a:pathLst>
                <a:path extrusionOk="0" h="228600" w="161925">
                  <a:moveTo>
                    <a:pt x="152209" y="112586"/>
                  </a:moveTo>
                  <a:lnTo>
                    <a:pt x="94488" y="12668"/>
                  </a:lnTo>
                  <a:cubicBezTo>
                    <a:pt x="92487" y="9239"/>
                    <a:pt x="88868" y="7144"/>
                    <a:pt x="84867" y="7144"/>
                  </a:cubicBezTo>
                  <a:cubicBezTo>
                    <a:pt x="80867" y="7144"/>
                    <a:pt x="77248" y="9239"/>
                    <a:pt x="75247" y="12668"/>
                  </a:cubicBezTo>
                  <a:lnTo>
                    <a:pt x="17526" y="112586"/>
                  </a:lnTo>
                  <a:lnTo>
                    <a:pt x="17526" y="112586"/>
                  </a:lnTo>
                  <a:cubicBezTo>
                    <a:pt x="10763" y="124301"/>
                    <a:pt x="7144" y="137732"/>
                    <a:pt x="7144" y="151352"/>
                  </a:cubicBezTo>
                  <a:cubicBezTo>
                    <a:pt x="7144" y="194215"/>
                    <a:pt x="42005" y="229076"/>
                    <a:pt x="84867" y="229076"/>
                  </a:cubicBezTo>
                  <a:cubicBezTo>
                    <a:pt x="127730" y="229076"/>
                    <a:pt x="162592" y="194215"/>
                    <a:pt x="162592" y="151352"/>
                  </a:cubicBezTo>
                  <a:cubicBezTo>
                    <a:pt x="162592" y="137732"/>
                    <a:pt x="158972" y="124301"/>
                    <a:pt x="152209" y="112586"/>
                  </a:cubicBezTo>
                  <a:close/>
                  <a:moveTo>
                    <a:pt x="84772" y="206883"/>
                  </a:moveTo>
                  <a:cubicBezTo>
                    <a:pt x="42100" y="206883"/>
                    <a:pt x="15430" y="160496"/>
                    <a:pt x="36671" y="123635"/>
                  </a:cubicBezTo>
                  <a:lnTo>
                    <a:pt x="84772" y="40291"/>
                  </a:lnTo>
                  <a:lnTo>
                    <a:pt x="132873" y="123635"/>
                  </a:lnTo>
                  <a:cubicBezTo>
                    <a:pt x="154114" y="160496"/>
                    <a:pt x="127445" y="206883"/>
                    <a:pt x="84772" y="20688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89" name="Google Shape;1389;p54"/>
            <p:cNvSpPr/>
            <p:nvPr/>
          </p:nvSpPr>
          <p:spPr>
            <a:xfrm>
              <a:off x="7498452" y="4386072"/>
              <a:ext cx="161925" cy="228600"/>
            </a:xfrm>
            <a:custGeom>
              <a:rect b="b" l="l" r="r" t="t"/>
              <a:pathLst>
                <a:path extrusionOk="0" h="228600" w="161925">
                  <a:moveTo>
                    <a:pt x="94488" y="12668"/>
                  </a:moveTo>
                  <a:cubicBezTo>
                    <a:pt x="92488" y="9239"/>
                    <a:pt x="88868" y="7144"/>
                    <a:pt x="84868" y="7144"/>
                  </a:cubicBezTo>
                  <a:cubicBezTo>
                    <a:pt x="80867" y="7144"/>
                    <a:pt x="77248" y="9239"/>
                    <a:pt x="75248" y="12668"/>
                  </a:cubicBezTo>
                  <a:lnTo>
                    <a:pt x="17526" y="112585"/>
                  </a:lnTo>
                  <a:lnTo>
                    <a:pt x="17526" y="112585"/>
                  </a:lnTo>
                  <a:cubicBezTo>
                    <a:pt x="10763" y="124301"/>
                    <a:pt x="7144" y="137731"/>
                    <a:pt x="7144" y="151352"/>
                  </a:cubicBezTo>
                  <a:cubicBezTo>
                    <a:pt x="7144" y="194215"/>
                    <a:pt x="42006" y="229076"/>
                    <a:pt x="84868" y="229076"/>
                  </a:cubicBezTo>
                  <a:cubicBezTo>
                    <a:pt x="127731" y="229076"/>
                    <a:pt x="162592" y="194215"/>
                    <a:pt x="162592" y="151352"/>
                  </a:cubicBezTo>
                  <a:cubicBezTo>
                    <a:pt x="162592" y="137731"/>
                    <a:pt x="158972" y="124301"/>
                    <a:pt x="152209" y="112585"/>
                  </a:cubicBezTo>
                  <a:lnTo>
                    <a:pt x="94488" y="12668"/>
                  </a:lnTo>
                  <a:close/>
                  <a:moveTo>
                    <a:pt x="84773" y="206978"/>
                  </a:moveTo>
                  <a:cubicBezTo>
                    <a:pt x="42100" y="206978"/>
                    <a:pt x="15430" y="160591"/>
                    <a:pt x="36671" y="123730"/>
                  </a:cubicBezTo>
                  <a:lnTo>
                    <a:pt x="84773" y="40386"/>
                  </a:lnTo>
                  <a:lnTo>
                    <a:pt x="132874" y="123730"/>
                  </a:lnTo>
                  <a:cubicBezTo>
                    <a:pt x="154114" y="160496"/>
                    <a:pt x="127445" y="206978"/>
                    <a:pt x="84773" y="20697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0" name="Google Shape;1390;p54"/>
            <p:cNvSpPr/>
            <p:nvPr/>
          </p:nvSpPr>
          <p:spPr>
            <a:xfrm>
              <a:off x="7587320" y="4229100"/>
              <a:ext cx="123825" cy="161925"/>
            </a:xfrm>
            <a:custGeom>
              <a:rect b="b" l="l" r="r" t="t"/>
              <a:pathLst>
                <a:path extrusionOk="0" h="161925" w="123825">
                  <a:moveTo>
                    <a:pt x="62580" y="163354"/>
                  </a:moveTo>
                  <a:cubicBezTo>
                    <a:pt x="93154" y="163354"/>
                    <a:pt x="118110" y="138494"/>
                    <a:pt x="118110" y="107823"/>
                  </a:cubicBezTo>
                  <a:cubicBezTo>
                    <a:pt x="118110" y="98012"/>
                    <a:pt x="115539" y="88487"/>
                    <a:pt x="110776" y="80201"/>
                  </a:cubicBezTo>
                  <a:lnTo>
                    <a:pt x="72295" y="12763"/>
                  </a:lnTo>
                  <a:cubicBezTo>
                    <a:pt x="70295" y="9335"/>
                    <a:pt x="66675" y="7144"/>
                    <a:pt x="62675" y="7144"/>
                  </a:cubicBezTo>
                  <a:cubicBezTo>
                    <a:pt x="58674" y="7144"/>
                    <a:pt x="55054" y="9239"/>
                    <a:pt x="53055" y="12763"/>
                  </a:cubicBezTo>
                  <a:lnTo>
                    <a:pt x="14573" y="80105"/>
                  </a:lnTo>
                  <a:cubicBezTo>
                    <a:pt x="9715" y="88487"/>
                    <a:pt x="7144" y="98012"/>
                    <a:pt x="7144" y="107823"/>
                  </a:cubicBezTo>
                  <a:cubicBezTo>
                    <a:pt x="7049" y="138398"/>
                    <a:pt x="31909" y="163354"/>
                    <a:pt x="62580" y="163354"/>
                  </a:cubicBezTo>
                  <a:close/>
                  <a:moveTo>
                    <a:pt x="33719" y="91154"/>
                  </a:moveTo>
                  <a:lnTo>
                    <a:pt x="62580" y="40672"/>
                  </a:lnTo>
                  <a:lnTo>
                    <a:pt x="91440" y="91249"/>
                  </a:lnTo>
                  <a:cubicBezTo>
                    <a:pt x="104204" y="113252"/>
                    <a:pt x="88202" y="141161"/>
                    <a:pt x="62580" y="141161"/>
                  </a:cubicBezTo>
                  <a:cubicBezTo>
                    <a:pt x="36862" y="141161"/>
                    <a:pt x="20955" y="113252"/>
                    <a:pt x="33719" y="911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91" name="Google Shape;1391;p54"/>
          <p:cNvGrpSpPr/>
          <p:nvPr/>
        </p:nvGrpSpPr>
        <p:grpSpPr>
          <a:xfrm>
            <a:off x="618071" y="3677745"/>
            <a:ext cx="291848" cy="291483"/>
            <a:chOff x="824094" y="4903660"/>
            <a:chExt cx="389131" cy="388644"/>
          </a:xfrm>
        </p:grpSpPr>
        <p:sp>
          <p:nvSpPr>
            <p:cNvPr id="1392" name="Google Shape;1392;p54"/>
            <p:cNvSpPr/>
            <p:nvPr/>
          </p:nvSpPr>
          <p:spPr>
            <a:xfrm>
              <a:off x="824094" y="5016079"/>
              <a:ext cx="209550" cy="276225"/>
            </a:xfrm>
            <a:custGeom>
              <a:rect b="b" l="l" r="r" t="t"/>
              <a:pathLst>
                <a:path extrusionOk="0" h="276225" w="209550">
                  <a:moveTo>
                    <a:pt x="151638" y="140375"/>
                  </a:moveTo>
                  <a:lnTo>
                    <a:pt x="140494" y="140375"/>
                  </a:lnTo>
                  <a:lnTo>
                    <a:pt x="140494" y="129040"/>
                  </a:lnTo>
                  <a:cubicBezTo>
                    <a:pt x="154305" y="118658"/>
                    <a:pt x="162687" y="102179"/>
                    <a:pt x="162687" y="84844"/>
                  </a:cubicBezTo>
                  <a:lnTo>
                    <a:pt x="162687" y="65032"/>
                  </a:lnTo>
                  <a:cubicBezTo>
                    <a:pt x="162687" y="36743"/>
                    <a:pt x="142780" y="12168"/>
                    <a:pt x="116396" y="7882"/>
                  </a:cubicBezTo>
                  <a:cubicBezTo>
                    <a:pt x="82201" y="2357"/>
                    <a:pt x="51626" y="28551"/>
                    <a:pt x="51626" y="62651"/>
                  </a:cubicBezTo>
                  <a:lnTo>
                    <a:pt x="51626" y="84844"/>
                  </a:lnTo>
                  <a:cubicBezTo>
                    <a:pt x="51626" y="102179"/>
                    <a:pt x="60008" y="118562"/>
                    <a:pt x="73819" y="129040"/>
                  </a:cubicBezTo>
                  <a:lnTo>
                    <a:pt x="73819" y="140375"/>
                  </a:lnTo>
                  <a:lnTo>
                    <a:pt x="62675" y="140375"/>
                  </a:lnTo>
                  <a:cubicBezTo>
                    <a:pt x="32004" y="140375"/>
                    <a:pt x="7144" y="165235"/>
                    <a:pt x="7144" y="195905"/>
                  </a:cubicBezTo>
                  <a:lnTo>
                    <a:pt x="7144" y="262485"/>
                  </a:lnTo>
                  <a:cubicBezTo>
                    <a:pt x="7144" y="268581"/>
                    <a:pt x="12097" y="273629"/>
                    <a:pt x="18288" y="273629"/>
                  </a:cubicBezTo>
                  <a:lnTo>
                    <a:pt x="195929" y="273629"/>
                  </a:lnTo>
                  <a:cubicBezTo>
                    <a:pt x="202025" y="273629"/>
                    <a:pt x="207074" y="268676"/>
                    <a:pt x="207074" y="262485"/>
                  </a:cubicBezTo>
                  <a:lnTo>
                    <a:pt x="207074" y="195905"/>
                  </a:lnTo>
                  <a:cubicBezTo>
                    <a:pt x="207169" y="165235"/>
                    <a:pt x="182309" y="140375"/>
                    <a:pt x="151638" y="140375"/>
                  </a:cubicBezTo>
                  <a:close/>
                  <a:moveTo>
                    <a:pt x="184976" y="251436"/>
                  </a:moveTo>
                  <a:lnTo>
                    <a:pt x="29528" y="251436"/>
                  </a:lnTo>
                  <a:lnTo>
                    <a:pt x="29528" y="195905"/>
                  </a:lnTo>
                  <a:cubicBezTo>
                    <a:pt x="29528" y="177522"/>
                    <a:pt x="44482" y="162568"/>
                    <a:pt x="62865" y="162568"/>
                  </a:cubicBezTo>
                  <a:lnTo>
                    <a:pt x="85058" y="162568"/>
                  </a:lnTo>
                  <a:cubicBezTo>
                    <a:pt x="91154" y="162568"/>
                    <a:pt x="96203" y="157615"/>
                    <a:pt x="96203" y="151424"/>
                  </a:cubicBezTo>
                  <a:lnTo>
                    <a:pt x="96203" y="123039"/>
                  </a:lnTo>
                  <a:cubicBezTo>
                    <a:pt x="96203" y="119039"/>
                    <a:pt x="94107" y="115419"/>
                    <a:pt x="90678" y="113419"/>
                  </a:cubicBezTo>
                  <a:cubicBezTo>
                    <a:pt x="80201" y="107323"/>
                    <a:pt x="74009" y="96655"/>
                    <a:pt x="74009" y="84749"/>
                  </a:cubicBezTo>
                  <a:lnTo>
                    <a:pt x="74009" y="62555"/>
                  </a:lnTo>
                  <a:cubicBezTo>
                    <a:pt x="74009" y="42648"/>
                    <a:pt x="91726" y="26265"/>
                    <a:pt x="112967" y="29694"/>
                  </a:cubicBezTo>
                  <a:cubicBezTo>
                    <a:pt x="128683" y="32266"/>
                    <a:pt x="140589" y="47411"/>
                    <a:pt x="140589" y="64937"/>
                  </a:cubicBezTo>
                  <a:lnTo>
                    <a:pt x="140589" y="84749"/>
                  </a:lnTo>
                  <a:cubicBezTo>
                    <a:pt x="140589" y="96560"/>
                    <a:pt x="134398" y="107323"/>
                    <a:pt x="123920" y="113419"/>
                  </a:cubicBezTo>
                  <a:cubicBezTo>
                    <a:pt x="120491" y="115419"/>
                    <a:pt x="118396" y="119039"/>
                    <a:pt x="118396" y="123039"/>
                  </a:cubicBezTo>
                  <a:lnTo>
                    <a:pt x="118396" y="151424"/>
                  </a:lnTo>
                  <a:cubicBezTo>
                    <a:pt x="118396" y="157520"/>
                    <a:pt x="123349" y="162568"/>
                    <a:pt x="129540" y="162568"/>
                  </a:cubicBezTo>
                  <a:lnTo>
                    <a:pt x="151733" y="162568"/>
                  </a:lnTo>
                  <a:cubicBezTo>
                    <a:pt x="170117" y="162568"/>
                    <a:pt x="185071" y="177522"/>
                    <a:pt x="185071" y="195905"/>
                  </a:cubicBezTo>
                  <a:lnTo>
                    <a:pt x="185071" y="25143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3" name="Google Shape;1393;p54"/>
            <p:cNvSpPr/>
            <p:nvPr/>
          </p:nvSpPr>
          <p:spPr>
            <a:xfrm>
              <a:off x="1048027" y="499243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4" name="Google Shape;1394;p54"/>
            <p:cNvSpPr/>
            <p:nvPr/>
          </p:nvSpPr>
          <p:spPr>
            <a:xfrm>
              <a:off x="1092509" y="499243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5" name="Google Shape;1395;p54"/>
            <p:cNvSpPr/>
            <p:nvPr/>
          </p:nvSpPr>
          <p:spPr>
            <a:xfrm>
              <a:off x="1136895" y="499243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6" name="Google Shape;1396;p54"/>
            <p:cNvSpPr/>
            <p:nvPr/>
          </p:nvSpPr>
          <p:spPr>
            <a:xfrm>
              <a:off x="1003675" y="4903660"/>
              <a:ext cx="209550" cy="209550"/>
            </a:xfrm>
            <a:custGeom>
              <a:rect b="b" l="l" r="r" t="t"/>
              <a:pathLst>
                <a:path extrusionOk="0" h="209550" w="209550">
                  <a:moveTo>
                    <a:pt x="107122" y="7144"/>
                  </a:moveTo>
                  <a:cubicBezTo>
                    <a:pt x="52067" y="7144"/>
                    <a:pt x="7204" y="52006"/>
                    <a:pt x="7204" y="107061"/>
                  </a:cubicBezTo>
                  <a:cubicBezTo>
                    <a:pt x="7204" y="127825"/>
                    <a:pt x="13681" y="148018"/>
                    <a:pt x="25588" y="164878"/>
                  </a:cubicBezTo>
                  <a:lnTo>
                    <a:pt x="9014" y="189738"/>
                  </a:lnTo>
                  <a:cubicBezTo>
                    <a:pt x="6728" y="193167"/>
                    <a:pt x="6538" y="197548"/>
                    <a:pt x="8443" y="201168"/>
                  </a:cubicBezTo>
                  <a:cubicBezTo>
                    <a:pt x="10348" y="204788"/>
                    <a:pt x="14158" y="207073"/>
                    <a:pt x="18253" y="207073"/>
                  </a:cubicBezTo>
                  <a:lnTo>
                    <a:pt x="107026" y="207073"/>
                  </a:lnTo>
                  <a:cubicBezTo>
                    <a:pt x="162081" y="207073"/>
                    <a:pt x="206944" y="162211"/>
                    <a:pt x="206944" y="107156"/>
                  </a:cubicBezTo>
                  <a:cubicBezTo>
                    <a:pt x="206944" y="52102"/>
                    <a:pt x="162176" y="7144"/>
                    <a:pt x="107122" y="7144"/>
                  </a:cubicBezTo>
                  <a:close/>
                  <a:moveTo>
                    <a:pt x="107122" y="184785"/>
                  </a:moveTo>
                  <a:lnTo>
                    <a:pt x="39018" y="184785"/>
                  </a:lnTo>
                  <a:lnTo>
                    <a:pt x="48543" y="170593"/>
                  </a:lnTo>
                  <a:cubicBezTo>
                    <a:pt x="51305" y="166497"/>
                    <a:pt x="51019" y="161068"/>
                    <a:pt x="47781" y="157258"/>
                  </a:cubicBezTo>
                  <a:cubicBezTo>
                    <a:pt x="35970" y="143256"/>
                    <a:pt x="29398" y="125444"/>
                    <a:pt x="29398" y="107061"/>
                  </a:cubicBezTo>
                  <a:cubicBezTo>
                    <a:pt x="29398" y="64198"/>
                    <a:pt x="64259" y="29337"/>
                    <a:pt x="107122" y="29337"/>
                  </a:cubicBezTo>
                  <a:cubicBezTo>
                    <a:pt x="149984" y="29337"/>
                    <a:pt x="184846" y="64198"/>
                    <a:pt x="184846" y="107061"/>
                  </a:cubicBezTo>
                  <a:cubicBezTo>
                    <a:pt x="184846" y="149923"/>
                    <a:pt x="149889" y="184785"/>
                    <a:pt x="107122" y="18478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397" name="Google Shape;1397;p54"/>
          <p:cNvGrpSpPr/>
          <p:nvPr/>
        </p:nvGrpSpPr>
        <p:grpSpPr>
          <a:xfrm>
            <a:off x="1602623" y="2671119"/>
            <a:ext cx="221456" cy="292894"/>
            <a:chOff x="2136830" y="3561492"/>
            <a:chExt cx="295275" cy="390525"/>
          </a:xfrm>
        </p:grpSpPr>
        <p:sp>
          <p:nvSpPr>
            <p:cNvPr id="1398" name="Google Shape;1398;p54"/>
            <p:cNvSpPr/>
            <p:nvPr/>
          </p:nvSpPr>
          <p:spPr>
            <a:xfrm>
              <a:off x="2206379" y="3608161"/>
              <a:ext cx="161925" cy="152400"/>
            </a:xfrm>
            <a:custGeom>
              <a:rect b="b" l="l" r="r" t="t"/>
              <a:pathLst>
                <a:path extrusionOk="0" h="152400" w="161925">
                  <a:moveTo>
                    <a:pt x="118379" y="148403"/>
                  </a:moveTo>
                  <a:cubicBezTo>
                    <a:pt x="121903" y="149641"/>
                    <a:pt x="125809" y="149070"/>
                    <a:pt x="128857" y="146784"/>
                  </a:cubicBezTo>
                  <a:cubicBezTo>
                    <a:pt x="131809" y="144498"/>
                    <a:pt x="133524" y="140878"/>
                    <a:pt x="133238" y="137164"/>
                  </a:cubicBezTo>
                  <a:lnTo>
                    <a:pt x="130571" y="99540"/>
                  </a:lnTo>
                  <a:lnTo>
                    <a:pt x="153717" y="69822"/>
                  </a:lnTo>
                  <a:cubicBezTo>
                    <a:pt x="156003" y="66869"/>
                    <a:pt x="156670" y="62964"/>
                    <a:pt x="155431" y="59344"/>
                  </a:cubicBezTo>
                  <a:cubicBezTo>
                    <a:pt x="154193" y="55820"/>
                    <a:pt x="151240" y="53153"/>
                    <a:pt x="147621" y="52201"/>
                  </a:cubicBezTo>
                  <a:lnTo>
                    <a:pt x="111045" y="43152"/>
                  </a:lnTo>
                  <a:lnTo>
                    <a:pt x="89899" y="12005"/>
                  </a:lnTo>
                  <a:cubicBezTo>
                    <a:pt x="87804" y="8862"/>
                    <a:pt x="84280" y="7052"/>
                    <a:pt x="80470" y="7147"/>
                  </a:cubicBezTo>
                  <a:cubicBezTo>
                    <a:pt x="76755" y="7243"/>
                    <a:pt x="73231" y="9148"/>
                    <a:pt x="71230" y="12386"/>
                  </a:cubicBezTo>
                  <a:lnTo>
                    <a:pt x="51323" y="44390"/>
                  </a:lnTo>
                  <a:lnTo>
                    <a:pt x="15128" y="54868"/>
                  </a:lnTo>
                  <a:cubicBezTo>
                    <a:pt x="11509" y="55915"/>
                    <a:pt x="8651" y="58678"/>
                    <a:pt x="7603" y="62297"/>
                  </a:cubicBezTo>
                  <a:cubicBezTo>
                    <a:pt x="6556" y="65917"/>
                    <a:pt x="7318" y="69822"/>
                    <a:pt x="9699" y="72679"/>
                  </a:cubicBezTo>
                  <a:lnTo>
                    <a:pt x="33988" y="101445"/>
                  </a:lnTo>
                  <a:lnTo>
                    <a:pt x="32749" y="139069"/>
                  </a:lnTo>
                  <a:cubicBezTo>
                    <a:pt x="32654" y="142783"/>
                    <a:pt x="34369" y="146403"/>
                    <a:pt x="37512" y="148498"/>
                  </a:cubicBezTo>
                  <a:cubicBezTo>
                    <a:pt x="40560" y="150689"/>
                    <a:pt x="44560" y="151070"/>
                    <a:pt x="48085" y="149641"/>
                  </a:cubicBezTo>
                  <a:lnTo>
                    <a:pt x="82946" y="135449"/>
                  </a:lnTo>
                  <a:lnTo>
                    <a:pt x="118379" y="148403"/>
                  </a:lnTo>
                  <a:close/>
                  <a:moveTo>
                    <a:pt x="78565" y="113446"/>
                  </a:moveTo>
                  <a:lnTo>
                    <a:pt x="55514" y="122781"/>
                  </a:lnTo>
                  <a:lnTo>
                    <a:pt x="56371" y="97921"/>
                  </a:lnTo>
                  <a:cubicBezTo>
                    <a:pt x="56467" y="95158"/>
                    <a:pt x="55514" y="92491"/>
                    <a:pt x="53800" y="90396"/>
                  </a:cubicBezTo>
                  <a:lnTo>
                    <a:pt x="37798" y="71441"/>
                  </a:lnTo>
                  <a:lnTo>
                    <a:pt x="61705" y="64583"/>
                  </a:lnTo>
                  <a:cubicBezTo>
                    <a:pt x="64372" y="63821"/>
                    <a:pt x="66563" y="62106"/>
                    <a:pt x="68087" y="59821"/>
                  </a:cubicBezTo>
                  <a:lnTo>
                    <a:pt x="81232" y="38770"/>
                  </a:lnTo>
                  <a:lnTo>
                    <a:pt x="95138" y="59344"/>
                  </a:lnTo>
                  <a:cubicBezTo>
                    <a:pt x="96662" y="61630"/>
                    <a:pt x="99043" y="63250"/>
                    <a:pt x="101710" y="63916"/>
                  </a:cubicBezTo>
                  <a:lnTo>
                    <a:pt x="125809" y="69917"/>
                  </a:lnTo>
                  <a:lnTo>
                    <a:pt x="110569" y="89539"/>
                  </a:lnTo>
                  <a:cubicBezTo>
                    <a:pt x="108854" y="91729"/>
                    <a:pt x="108092" y="94396"/>
                    <a:pt x="108283" y="97159"/>
                  </a:cubicBezTo>
                  <a:lnTo>
                    <a:pt x="110092" y="121923"/>
                  </a:lnTo>
                  <a:lnTo>
                    <a:pt x="86756" y="113446"/>
                  </a:lnTo>
                  <a:cubicBezTo>
                    <a:pt x="83899" y="112398"/>
                    <a:pt x="81136" y="112398"/>
                    <a:pt x="78565" y="1134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399" name="Google Shape;1399;p54"/>
            <p:cNvSpPr/>
            <p:nvPr/>
          </p:nvSpPr>
          <p:spPr>
            <a:xfrm>
              <a:off x="2136830" y="3561492"/>
              <a:ext cx="295275" cy="390525"/>
            </a:xfrm>
            <a:custGeom>
              <a:rect b="b" l="l" r="r" t="t"/>
              <a:pathLst>
                <a:path extrusionOk="0" h="390525" w="295275">
                  <a:moveTo>
                    <a:pt x="253365" y="308705"/>
                  </a:moveTo>
                  <a:cubicBezTo>
                    <a:pt x="235267" y="303657"/>
                    <a:pt x="211931" y="300133"/>
                    <a:pt x="186404" y="298418"/>
                  </a:cubicBezTo>
                  <a:cubicBezTo>
                    <a:pt x="227267" y="237744"/>
                    <a:pt x="248412" y="207359"/>
                    <a:pt x="260128" y="184499"/>
                  </a:cubicBezTo>
                  <a:cubicBezTo>
                    <a:pt x="271367" y="162592"/>
                    <a:pt x="273558" y="148209"/>
                    <a:pt x="273558" y="129254"/>
                  </a:cubicBezTo>
                  <a:cubicBezTo>
                    <a:pt x="273558" y="61913"/>
                    <a:pt x="218789" y="7144"/>
                    <a:pt x="151447" y="7144"/>
                  </a:cubicBezTo>
                  <a:cubicBezTo>
                    <a:pt x="84106" y="7144"/>
                    <a:pt x="29337" y="61913"/>
                    <a:pt x="29337" y="129254"/>
                  </a:cubicBezTo>
                  <a:cubicBezTo>
                    <a:pt x="29337" y="172117"/>
                    <a:pt x="40481" y="185547"/>
                    <a:pt x="116491" y="298418"/>
                  </a:cubicBezTo>
                  <a:cubicBezTo>
                    <a:pt x="90964" y="300133"/>
                    <a:pt x="67628" y="303657"/>
                    <a:pt x="49530" y="308705"/>
                  </a:cubicBezTo>
                  <a:cubicBezTo>
                    <a:pt x="31623" y="313658"/>
                    <a:pt x="7144" y="323088"/>
                    <a:pt x="7144" y="341662"/>
                  </a:cubicBezTo>
                  <a:cubicBezTo>
                    <a:pt x="7144" y="361569"/>
                    <a:pt x="35147" y="371094"/>
                    <a:pt x="54578" y="375952"/>
                  </a:cubicBezTo>
                  <a:cubicBezTo>
                    <a:pt x="80581" y="382429"/>
                    <a:pt x="114967" y="386048"/>
                    <a:pt x="151447" y="386048"/>
                  </a:cubicBezTo>
                  <a:cubicBezTo>
                    <a:pt x="187928" y="386048"/>
                    <a:pt x="222313" y="382429"/>
                    <a:pt x="248317" y="375952"/>
                  </a:cubicBezTo>
                  <a:cubicBezTo>
                    <a:pt x="267748" y="371094"/>
                    <a:pt x="295751" y="361569"/>
                    <a:pt x="295751" y="341662"/>
                  </a:cubicBezTo>
                  <a:cubicBezTo>
                    <a:pt x="295751" y="323183"/>
                    <a:pt x="271272" y="313754"/>
                    <a:pt x="253365" y="308705"/>
                  </a:cubicBezTo>
                  <a:close/>
                  <a:moveTo>
                    <a:pt x="51530" y="129349"/>
                  </a:moveTo>
                  <a:cubicBezTo>
                    <a:pt x="51530" y="74295"/>
                    <a:pt x="96393" y="29432"/>
                    <a:pt x="151447" y="29432"/>
                  </a:cubicBezTo>
                  <a:cubicBezTo>
                    <a:pt x="206502" y="29432"/>
                    <a:pt x="251365" y="74295"/>
                    <a:pt x="251365" y="129349"/>
                  </a:cubicBezTo>
                  <a:cubicBezTo>
                    <a:pt x="251365" y="162592"/>
                    <a:pt x="243554" y="174212"/>
                    <a:pt x="182689" y="264319"/>
                  </a:cubicBezTo>
                  <a:cubicBezTo>
                    <a:pt x="173355" y="278130"/>
                    <a:pt x="163068" y="293370"/>
                    <a:pt x="151447" y="310705"/>
                  </a:cubicBezTo>
                  <a:cubicBezTo>
                    <a:pt x="139922" y="293561"/>
                    <a:pt x="129730" y="278416"/>
                    <a:pt x="120587" y="264795"/>
                  </a:cubicBezTo>
                  <a:cubicBezTo>
                    <a:pt x="59341" y="174212"/>
                    <a:pt x="51530" y="162592"/>
                    <a:pt x="51530" y="129349"/>
                  </a:cubicBezTo>
                  <a:close/>
                  <a:moveTo>
                    <a:pt x="237744" y="355759"/>
                  </a:moveTo>
                  <a:cubicBezTo>
                    <a:pt x="214122" y="361093"/>
                    <a:pt x="183451" y="363950"/>
                    <a:pt x="151447" y="363950"/>
                  </a:cubicBezTo>
                  <a:cubicBezTo>
                    <a:pt x="119443" y="363950"/>
                    <a:pt x="88773" y="360997"/>
                    <a:pt x="65151" y="355759"/>
                  </a:cubicBezTo>
                  <a:cubicBezTo>
                    <a:pt x="39624" y="350044"/>
                    <a:pt x="31909" y="343948"/>
                    <a:pt x="29908" y="341757"/>
                  </a:cubicBezTo>
                  <a:cubicBezTo>
                    <a:pt x="31813" y="339757"/>
                    <a:pt x="38671" y="334232"/>
                    <a:pt x="60388" y="328898"/>
                  </a:cubicBezTo>
                  <a:cubicBezTo>
                    <a:pt x="79438" y="324136"/>
                    <a:pt x="104394" y="320992"/>
                    <a:pt x="130969" y="319945"/>
                  </a:cubicBezTo>
                  <a:cubicBezTo>
                    <a:pt x="134588" y="325374"/>
                    <a:pt x="138398" y="330994"/>
                    <a:pt x="142304" y="336804"/>
                  </a:cubicBezTo>
                  <a:cubicBezTo>
                    <a:pt x="144399" y="339852"/>
                    <a:pt x="147828" y="341757"/>
                    <a:pt x="151543" y="341757"/>
                  </a:cubicBezTo>
                  <a:cubicBezTo>
                    <a:pt x="155258" y="341757"/>
                    <a:pt x="158687" y="339947"/>
                    <a:pt x="160782" y="336804"/>
                  </a:cubicBezTo>
                  <a:cubicBezTo>
                    <a:pt x="164687" y="330994"/>
                    <a:pt x="168402" y="325374"/>
                    <a:pt x="172117" y="319945"/>
                  </a:cubicBezTo>
                  <a:cubicBezTo>
                    <a:pt x="198787" y="320992"/>
                    <a:pt x="223647" y="324136"/>
                    <a:pt x="242697" y="328898"/>
                  </a:cubicBezTo>
                  <a:cubicBezTo>
                    <a:pt x="264414" y="334328"/>
                    <a:pt x="271272" y="339757"/>
                    <a:pt x="273177" y="341757"/>
                  </a:cubicBezTo>
                  <a:cubicBezTo>
                    <a:pt x="271081" y="343853"/>
                    <a:pt x="263271" y="350044"/>
                    <a:pt x="237744" y="3557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00" name="Google Shape;1400;p54"/>
          <p:cNvGrpSpPr/>
          <p:nvPr/>
        </p:nvGrpSpPr>
        <p:grpSpPr>
          <a:xfrm>
            <a:off x="4651906" y="4164020"/>
            <a:ext cx="185737" cy="294567"/>
            <a:chOff x="6202541" y="5552027"/>
            <a:chExt cx="247650" cy="392756"/>
          </a:xfrm>
        </p:grpSpPr>
        <p:sp>
          <p:nvSpPr>
            <p:cNvPr id="1401" name="Google Shape;1401;p54"/>
            <p:cNvSpPr/>
            <p:nvPr/>
          </p:nvSpPr>
          <p:spPr>
            <a:xfrm>
              <a:off x="6219054" y="5552217"/>
              <a:ext cx="66675" cy="66675"/>
            </a:xfrm>
            <a:custGeom>
              <a:rect b="b" l="l" r="r" t="t"/>
              <a:pathLst>
                <a:path extrusionOk="0" h="66675" w="66675">
                  <a:moveTo>
                    <a:pt x="19526" y="60484"/>
                  </a:moveTo>
                  <a:cubicBezTo>
                    <a:pt x="25146" y="59817"/>
                    <a:pt x="29337" y="54864"/>
                    <a:pt x="29337" y="49149"/>
                  </a:cubicBezTo>
                  <a:lnTo>
                    <a:pt x="29337" y="38290"/>
                  </a:lnTo>
                  <a:lnTo>
                    <a:pt x="29337" y="29337"/>
                  </a:lnTo>
                  <a:lnTo>
                    <a:pt x="38291" y="29337"/>
                  </a:lnTo>
                  <a:lnTo>
                    <a:pt x="49054" y="29337"/>
                  </a:lnTo>
                  <a:cubicBezTo>
                    <a:pt x="54769" y="29337"/>
                    <a:pt x="59722" y="25146"/>
                    <a:pt x="60389" y="19526"/>
                  </a:cubicBezTo>
                  <a:cubicBezTo>
                    <a:pt x="61150" y="12859"/>
                    <a:pt x="55912" y="7144"/>
                    <a:pt x="49339" y="7144"/>
                  </a:cubicBezTo>
                  <a:lnTo>
                    <a:pt x="18288" y="7144"/>
                  </a:lnTo>
                  <a:cubicBezTo>
                    <a:pt x="12192" y="7144"/>
                    <a:pt x="7144" y="12097"/>
                    <a:pt x="7144" y="18288"/>
                  </a:cubicBezTo>
                  <a:lnTo>
                    <a:pt x="7144" y="49530"/>
                  </a:lnTo>
                  <a:cubicBezTo>
                    <a:pt x="7144" y="56007"/>
                    <a:pt x="12859" y="61246"/>
                    <a:pt x="19526" y="604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02" name="Google Shape;1402;p54"/>
            <p:cNvSpPr/>
            <p:nvPr/>
          </p:nvSpPr>
          <p:spPr>
            <a:xfrm>
              <a:off x="6306420" y="5552027"/>
              <a:ext cx="66675" cy="66675"/>
            </a:xfrm>
            <a:custGeom>
              <a:rect b="b" l="l" r="r" t="t"/>
              <a:pathLst>
                <a:path extrusionOk="0" h="66675" w="66675">
                  <a:moveTo>
                    <a:pt x="7217" y="19621"/>
                  </a:moveTo>
                  <a:cubicBezTo>
                    <a:pt x="7884" y="25241"/>
                    <a:pt x="12837" y="29432"/>
                    <a:pt x="18552" y="29432"/>
                  </a:cubicBezTo>
                  <a:lnTo>
                    <a:pt x="29316" y="29432"/>
                  </a:lnTo>
                  <a:lnTo>
                    <a:pt x="38269" y="29432"/>
                  </a:lnTo>
                  <a:lnTo>
                    <a:pt x="38269" y="38386"/>
                  </a:lnTo>
                  <a:lnTo>
                    <a:pt x="38269" y="49244"/>
                  </a:lnTo>
                  <a:cubicBezTo>
                    <a:pt x="38269" y="54959"/>
                    <a:pt x="42460" y="59912"/>
                    <a:pt x="48080" y="60579"/>
                  </a:cubicBezTo>
                  <a:cubicBezTo>
                    <a:pt x="54747" y="61341"/>
                    <a:pt x="60462" y="56102"/>
                    <a:pt x="60462" y="49530"/>
                  </a:cubicBezTo>
                  <a:lnTo>
                    <a:pt x="60462" y="18288"/>
                  </a:lnTo>
                  <a:cubicBezTo>
                    <a:pt x="60462" y="12192"/>
                    <a:pt x="55509" y="7144"/>
                    <a:pt x="49318" y="7144"/>
                  </a:cubicBezTo>
                  <a:lnTo>
                    <a:pt x="18267" y="7144"/>
                  </a:lnTo>
                  <a:cubicBezTo>
                    <a:pt x="11695" y="7239"/>
                    <a:pt x="6456" y="12954"/>
                    <a:pt x="7217" y="196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03" name="Google Shape;1403;p54"/>
            <p:cNvSpPr/>
            <p:nvPr/>
          </p:nvSpPr>
          <p:spPr>
            <a:xfrm>
              <a:off x="6202541" y="5611408"/>
              <a:ext cx="247650" cy="333375"/>
            </a:xfrm>
            <a:custGeom>
              <a:rect b="b" l="l" r="r" t="t"/>
              <a:pathLst>
                <a:path extrusionOk="0" h="333375" w="247650">
                  <a:moveTo>
                    <a:pt x="216919" y="102449"/>
                  </a:moveTo>
                  <a:cubicBezTo>
                    <a:pt x="211585" y="102449"/>
                    <a:pt x="206536" y="103782"/>
                    <a:pt x="202155" y="106068"/>
                  </a:cubicBezTo>
                  <a:cubicBezTo>
                    <a:pt x="196440" y="97591"/>
                    <a:pt x="186724" y="91971"/>
                    <a:pt x="175771" y="91971"/>
                  </a:cubicBezTo>
                  <a:cubicBezTo>
                    <a:pt x="170055" y="91971"/>
                    <a:pt x="164721" y="93495"/>
                    <a:pt x="160150" y="96067"/>
                  </a:cubicBezTo>
                  <a:cubicBezTo>
                    <a:pt x="154340" y="88257"/>
                    <a:pt x="145100" y="83113"/>
                    <a:pt x="134623" y="83113"/>
                  </a:cubicBezTo>
                  <a:cubicBezTo>
                    <a:pt x="131289" y="83113"/>
                    <a:pt x="128146" y="83589"/>
                    <a:pt x="125193" y="84542"/>
                  </a:cubicBezTo>
                  <a:lnTo>
                    <a:pt x="125193" y="78065"/>
                  </a:lnTo>
                  <a:lnTo>
                    <a:pt x="153291" y="78065"/>
                  </a:lnTo>
                  <a:cubicBezTo>
                    <a:pt x="159387" y="78065"/>
                    <a:pt x="164436" y="73112"/>
                    <a:pt x="164436" y="66920"/>
                  </a:cubicBezTo>
                  <a:lnTo>
                    <a:pt x="164436" y="34440"/>
                  </a:lnTo>
                  <a:cubicBezTo>
                    <a:pt x="164436" y="28725"/>
                    <a:pt x="160245" y="23772"/>
                    <a:pt x="154625" y="23105"/>
                  </a:cubicBezTo>
                  <a:cubicBezTo>
                    <a:pt x="147957" y="22343"/>
                    <a:pt x="142243" y="27582"/>
                    <a:pt x="142243" y="34154"/>
                  </a:cubicBezTo>
                  <a:lnTo>
                    <a:pt x="142243" y="43965"/>
                  </a:lnTo>
                  <a:lnTo>
                    <a:pt x="142243" y="55776"/>
                  </a:lnTo>
                  <a:lnTo>
                    <a:pt x="129193" y="55776"/>
                  </a:lnTo>
                  <a:lnTo>
                    <a:pt x="125955" y="55776"/>
                  </a:lnTo>
                  <a:lnTo>
                    <a:pt x="125955" y="39298"/>
                  </a:lnTo>
                  <a:cubicBezTo>
                    <a:pt x="125955" y="24439"/>
                    <a:pt x="114048" y="9961"/>
                    <a:pt x="99475" y="7580"/>
                  </a:cubicBezTo>
                  <a:cubicBezTo>
                    <a:pt x="79568" y="4341"/>
                    <a:pt x="62328" y="19581"/>
                    <a:pt x="62328" y="38822"/>
                  </a:cubicBezTo>
                  <a:lnTo>
                    <a:pt x="62328" y="55776"/>
                  </a:lnTo>
                  <a:lnTo>
                    <a:pt x="59375" y="55776"/>
                  </a:lnTo>
                  <a:lnTo>
                    <a:pt x="46040" y="55776"/>
                  </a:lnTo>
                  <a:lnTo>
                    <a:pt x="46040" y="43965"/>
                  </a:lnTo>
                  <a:lnTo>
                    <a:pt x="46040" y="34440"/>
                  </a:lnTo>
                  <a:cubicBezTo>
                    <a:pt x="46040" y="28725"/>
                    <a:pt x="41849" y="23772"/>
                    <a:pt x="36229" y="23105"/>
                  </a:cubicBezTo>
                  <a:cubicBezTo>
                    <a:pt x="29562" y="22343"/>
                    <a:pt x="23847" y="27582"/>
                    <a:pt x="23847" y="34154"/>
                  </a:cubicBezTo>
                  <a:lnTo>
                    <a:pt x="23847" y="66920"/>
                  </a:lnTo>
                  <a:cubicBezTo>
                    <a:pt x="23847" y="73016"/>
                    <a:pt x="28800" y="78065"/>
                    <a:pt x="34991" y="78065"/>
                  </a:cubicBezTo>
                  <a:lnTo>
                    <a:pt x="62328" y="78065"/>
                  </a:lnTo>
                  <a:lnTo>
                    <a:pt x="62328" y="143406"/>
                  </a:lnTo>
                  <a:cubicBezTo>
                    <a:pt x="55089" y="136167"/>
                    <a:pt x="44516" y="132548"/>
                    <a:pt x="33848" y="134643"/>
                  </a:cubicBezTo>
                  <a:cubicBezTo>
                    <a:pt x="25371" y="135024"/>
                    <a:pt x="17751" y="138644"/>
                    <a:pt x="12893" y="144835"/>
                  </a:cubicBezTo>
                  <a:cubicBezTo>
                    <a:pt x="7750" y="151312"/>
                    <a:pt x="5940" y="160075"/>
                    <a:pt x="7940" y="168743"/>
                  </a:cubicBezTo>
                  <a:lnTo>
                    <a:pt x="22609" y="231132"/>
                  </a:lnTo>
                  <a:cubicBezTo>
                    <a:pt x="30991" y="283138"/>
                    <a:pt x="71757" y="322095"/>
                    <a:pt x="73472" y="323714"/>
                  </a:cubicBezTo>
                  <a:cubicBezTo>
                    <a:pt x="75568" y="325619"/>
                    <a:pt x="78235" y="326762"/>
                    <a:pt x="81092" y="326762"/>
                  </a:cubicBezTo>
                  <a:lnTo>
                    <a:pt x="205774" y="326762"/>
                  </a:lnTo>
                  <a:cubicBezTo>
                    <a:pt x="205774" y="326762"/>
                    <a:pt x="213013" y="324953"/>
                    <a:pt x="215014" y="321809"/>
                  </a:cubicBezTo>
                  <a:cubicBezTo>
                    <a:pt x="237112" y="288186"/>
                    <a:pt x="248827" y="249134"/>
                    <a:pt x="248065" y="208843"/>
                  </a:cubicBezTo>
                  <a:lnTo>
                    <a:pt x="248827" y="133786"/>
                  </a:lnTo>
                  <a:cubicBezTo>
                    <a:pt x="248827" y="133786"/>
                    <a:pt x="248827" y="133881"/>
                    <a:pt x="248827" y="133881"/>
                  </a:cubicBezTo>
                  <a:cubicBezTo>
                    <a:pt x="248637" y="116641"/>
                    <a:pt x="234445" y="102449"/>
                    <a:pt x="216919" y="102449"/>
                  </a:cubicBezTo>
                  <a:close/>
                  <a:moveTo>
                    <a:pt x="85473" y="304664"/>
                  </a:moveTo>
                  <a:cubicBezTo>
                    <a:pt x="76330" y="295235"/>
                    <a:pt x="49565" y="264564"/>
                    <a:pt x="43659" y="227321"/>
                  </a:cubicBezTo>
                  <a:cubicBezTo>
                    <a:pt x="43659" y="227036"/>
                    <a:pt x="43564" y="226750"/>
                    <a:pt x="43468" y="226464"/>
                  </a:cubicBezTo>
                  <a:lnTo>
                    <a:pt x="28514" y="163599"/>
                  </a:lnTo>
                  <a:cubicBezTo>
                    <a:pt x="28038" y="161504"/>
                    <a:pt x="28229" y="159694"/>
                    <a:pt x="29181" y="158551"/>
                  </a:cubicBezTo>
                  <a:cubicBezTo>
                    <a:pt x="30133" y="157408"/>
                    <a:pt x="31848" y="156836"/>
                    <a:pt x="34039" y="156741"/>
                  </a:cubicBezTo>
                  <a:cubicBezTo>
                    <a:pt x="35086" y="156646"/>
                    <a:pt x="35753" y="156646"/>
                    <a:pt x="36610" y="156455"/>
                  </a:cubicBezTo>
                  <a:cubicBezTo>
                    <a:pt x="41754" y="155312"/>
                    <a:pt x="46993" y="158456"/>
                    <a:pt x="48136" y="163504"/>
                  </a:cubicBezTo>
                  <a:lnTo>
                    <a:pt x="60994" y="217701"/>
                  </a:lnTo>
                  <a:cubicBezTo>
                    <a:pt x="62042" y="222273"/>
                    <a:pt x="65947" y="225607"/>
                    <a:pt x="70614" y="226178"/>
                  </a:cubicBezTo>
                  <a:lnTo>
                    <a:pt x="71472" y="226274"/>
                  </a:lnTo>
                  <a:cubicBezTo>
                    <a:pt x="72806" y="226464"/>
                    <a:pt x="74139" y="226464"/>
                    <a:pt x="75377" y="226083"/>
                  </a:cubicBezTo>
                  <a:cubicBezTo>
                    <a:pt x="80806" y="224749"/>
                    <a:pt x="84140" y="220178"/>
                    <a:pt x="84140" y="215224"/>
                  </a:cubicBezTo>
                  <a:lnTo>
                    <a:pt x="84140" y="39012"/>
                  </a:lnTo>
                  <a:cubicBezTo>
                    <a:pt x="84140" y="34631"/>
                    <a:pt x="87093" y="30630"/>
                    <a:pt x="91284" y="29583"/>
                  </a:cubicBezTo>
                  <a:cubicBezTo>
                    <a:pt x="97666" y="28058"/>
                    <a:pt x="103380" y="32726"/>
                    <a:pt x="103380" y="38726"/>
                  </a:cubicBezTo>
                  <a:lnTo>
                    <a:pt x="103380" y="115308"/>
                  </a:lnTo>
                  <a:lnTo>
                    <a:pt x="103380" y="142358"/>
                  </a:lnTo>
                  <a:cubicBezTo>
                    <a:pt x="103380" y="148169"/>
                    <a:pt x="107857" y="153122"/>
                    <a:pt x="113668" y="153408"/>
                  </a:cubicBezTo>
                  <a:cubicBezTo>
                    <a:pt x="119859" y="153693"/>
                    <a:pt x="124907" y="148740"/>
                    <a:pt x="124907" y="142644"/>
                  </a:cubicBezTo>
                  <a:lnTo>
                    <a:pt x="124907" y="114831"/>
                  </a:lnTo>
                  <a:cubicBezTo>
                    <a:pt x="124907" y="110640"/>
                    <a:pt x="127479" y="106830"/>
                    <a:pt x="131479" y="105592"/>
                  </a:cubicBezTo>
                  <a:cubicBezTo>
                    <a:pt x="138052" y="103496"/>
                    <a:pt x="144148" y="108449"/>
                    <a:pt x="144148" y="114736"/>
                  </a:cubicBezTo>
                  <a:lnTo>
                    <a:pt x="144148" y="123499"/>
                  </a:lnTo>
                  <a:lnTo>
                    <a:pt x="144148" y="143978"/>
                  </a:lnTo>
                  <a:cubicBezTo>
                    <a:pt x="144148" y="149693"/>
                    <a:pt x="148339" y="154646"/>
                    <a:pt x="153958" y="155312"/>
                  </a:cubicBezTo>
                  <a:cubicBezTo>
                    <a:pt x="160626" y="156074"/>
                    <a:pt x="166341" y="150836"/>
                    <a:pt x="166341" y="144263"/>
                  </a:cubicBezTo>
                  <a:lnTo>
                    <a:pt x="166341" y="123689"/>
                  </a:lnTo>
                  <a:cubicBezTo>
                    <a:pt x="166341" y="119499"/>
                    <a:pt x="168912" y="115688"/>
                    <a:pt x="172913" y="114450"/>
                  </a:cubicBezTo>
                  <a:cubicBezTo>
                    <a:pt x="179485" y="112355"/>
                    <a:pt x="185581" y="117308"/>
                    <a:pt x="185581" y="123594"/>
                  </a:cubicBezTo>
                  <a:lnTo>
                    <a:pt x="185581" y="134453"/>
                  </a:lnTo>
                  <a:lnTo>
                    <a:pt x="185581" y="151502"/>
                  </a:lnTo>
                  <a:cubicBezTo>
                    <a:pt x="185581" y="157313"/>
                    <a:pt x="190058" y="162266"/>
                    <a:pt x="195868" y="162551"/>
                  </a:cubicBezTo>
                  <a:cubicBezTo>
                    <a:pt x="202060" y="162837"/>
                    <a:pt x="207108" y="157884"/>
                    <a:pt x="207108" y="151788"/>
                  </a:cubicBezTo>
                  <a:lnTo>
                    <a:pt x="207108" y="133976"/>
                  </a:lnTo>
                  <a:cubicBezTo>
                    <a:pt x="207108" y="129595"/>
                    <a:pt x="210061" y="125594"/>
                    <a:pt x="214252" y="124547"/>
                  </a:cubicBezTo>
                  <a:cubicBezTo>
                    <a:pt x="220633" y="123023"/>
                    <a:pt x="226348" y="127690"/>
                    <a:pt x="226348" y="133691"/>
                  </a:cubicBezTo>
                  <a:lnTo>
                    <a:pt x="226348" y="208747"/>
                  </a:lnTo>
                  <a:cubicBezTo>
                    <a:pt x="226348" y="242656"/>
                    <a:pt x="216823" y="275613"/>
                    <a:pt x="198916" y="304474"/>
                  </a:cubicBezTo>
                  <a:lnTo>
                    <a:pt x="85473" y="304474"/>
                  </a:lnTo>
                  <a:lnTo>
                    <a:pt x="85473" y="30466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04" name="Google Shape;1404;p54"/>
          <p:cNvGrpSpPr/>
          <p:nvPr/>
        </p:nvGrpSpPr>
        <p:grpSpPr>
          <a:xfrm>
            <a:off x="5125634" y="2671191"/>
            <a:ext cx="292894" cy="292894"/>
            <a:chOff x="6834179" y="3561588"/>
            <a:chExt cx="390525" cy="390525"/>
          </a:xfrm>
        </p:grpSpPr>
        <p:sp>
          <p:nvSpPr>
            <p:cNvPr id="1405" name="Google Shape;1405;p54"/>
            <p:cNvSpPr/>
            <p:nvPr/>
          </p:nvSpPr>
          <p:spPr>
            <a:xfrm>
              <a:off x="6878470" y="3851624"/>
              <a:ext cx="28575" cy="28575"/>
            </a:xfrm>
            <a:custGeom>
              <a:rect b="b" l="l" r="r" t="t"/>
              <a:pathLst>
                <a:path extrusionOk="0" h="28575" w="28575">
                  <a:moveTo>
                    <a:pt x="29432" y="18288"/>
                  </a:moveTo>
                  <a:cubicBezTo>
                    <a:pt x="29432" y="24384"/>
                    <a:pt x="24479" y="29432"/>
                    <a:pt x="18288" y="29432"/>
                  </a:cubicBezTo>
                  <a:cubicBezTo>
                    <a:pt x="12192" y="29432"/>
                    <a:pt x="7144" y="24479"/>
                    <a:pt x="7144" y="18288"/>
                  </a:cubicBezTo>
                  <a:cubicBezTo>
                    <a:pt x="7144" y="12097"/>
                    <a:pt x="12096" y="7144"/>
                    <a:pt x="18288" y="7144"/>
                  </a:cubicBezTo>
                  <a:cubicBezTo>
                    <a:pt x="24384" y="7239"/>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06" name="Google Shape;1406;p54"/>
            <p:cNvSpPr/>
            <p:nvPr/>
          </p:nvSpPr>
          <p:spPr>
            <a:xfrm>
              <a:off x="6834179" y="3561588"/>
              <a:ext cx="390525" cy="390525"/>
            </a:xfrm>
            <a:custGeom>
              <a:rect b="b" l="l" r="r" t="t"/>
              <a:pathLst>
                <a:path extrusionOk="0" h="390525" w="390525">
                  <a:moveTo>
                    <a:pt x="386048" y="84867"/>
                  </a:moveTo>
                  <a:cubicBezTo>
                    <a:pt x="386048" y="42005"/>
                    <a:pt x="351187" y="7144"/>
                    <a:pt x="308324" y="7144"/>
                  </a:cubicBezTo>
                  <a:cubicBezTo>
                    <a:pt x="265462" y="7144"/>
                    <a:pt x="230600" y="42005"/>
                    <a:pt x="230600" y="84867"/>
                  </a:cubicBezTo>
                  <a:cubicBezTo>
                    <a:pt x="230600" y="95440"/>
                    <a:pt x="232696" y="105823"/>
                    <a:pt x="236887" y="115443"/>
                  </a:cubicBezTo>
                  <a:lnTo>
                    <a:pt x="133350" y="74581"/>
                  </a:lnTo>
                  <a:cubicBezTo>
                    <a:pt x="131159" y="73723"/>
                    <a:pt x="128588" y="73533"/>
                    <a:pt x="126016" y="74295"/>
                  </a:cubicBezTo>
                  <a:cubicBezTo>
                    <a:pt x="126016" y="74295"/>
                    <a:pt x="15050" y="107537"/>
                    <a:pt x="15050" y="107537"/>
                  </a:cubicBezTo>
                  <a:cubicBezTo>
                    <a:pt x="10382" y="108966"/>
                    <a:pt x="7144" y="113252"/>
                    <a:pt x="7144" y="118205"/>
                  </a:cubicBezTo>
                  <a:lnTo>
                    <a:pt x="7144" y="308419"/>
                  </a:lnTo>
                  <a:cubicBezTo>
                    <a:pt x="7144" y="319849"/>
                    <a:pt x="10573" y="330803"/>
                    <a:pt x="17050" y="340138"/>
                  </a:cubicBezTo>
                  <a:cubicBezTo>
                    <a:pt x="17336" y="340519"/>
                    <a:pt x="17526" y="340805"/>
                    <a:pt x="17812" y="341185"/>
                  </a:cubicBezTo>
                  <a:lnTo>
                    <a:pt x="54293" y="382429"/>
                  </a:lnTo>
                  <a:cubicBezTo>
                    <a:pt x="56388" y="384810"/>
                    <a:pt x="59436" y="386143"/>
                    <a:pt x="62579" y="386143"/>
                  </a:cubicBezTo>
                  <a:cubicBezTo>
                    <a:pt x="65723" y="386143"/>
                    <a:pt x="68770" y="384810"/>
                    <a:pt x="70866" y="382429"/>
                  </a:cubicBezTo>
                  <a:lnTo>
                    <a:pt x="107347" y="341185"/>
                  </a:lnTo>
                  <a:cubicBezTo>
                    <a:pt x="107632" y="340900"/>
                    <a:pt x="107918" y="340519"/>
                    <a:pt x="108109" y="340138"/>
                  </a:cubicBezTo>
                  <a:cubicBezTo>
                    <a:pt x="114585" y="330803"/>
                    <a:pt x="118015" y="319849"/>
                    <a:pt x="118015" y="308419"/>
                  </a:cubicBezTo>
                  <a:cubicBezTo>
                    <a:pt x="118015" y="306038"/>
                    <a:pt x="117824" y="303657"/>
                    <a:pt x="117538" y="301276"/>
                  </a:cubicBezTo>
                  <a:lnTo>
                    <a:pt x="128588" y="297942"/>
                  </a:lnTo>
                  <a:lnTo>
                    <a:pt x="237458" y="340900"/>
                  </a:lnTo>
                  <a:cubicBezTo>
                    <a:pt x="237554" y="340900"/>
                    <a:pt x="237649" y="340995"/>
                    <a:pt x="237744" y="340995"/>
                  </a:cubicBezTo>
                  <a:cubicBezTo>
                    <a:pt x="238982" y="341471"/>
                    <a:pt x="240316" y="341662"/>
                    <a:pt x="241554" y="341662"/>
                  </a:cubicBezTo>
                  <a:cubicBezTo>
                    <a:pt x="242507" y="341662"/>
                    <a:pt x="243744" y="341471"/>
                    <a:pt x="244793" y="341185"/>
                  </a:cubicBezTo>
                  <a:cubicBezTo>
                    <a:pt x="244793" y="341185"/>
                    <a:pt x="355759" y="307848"/>
                    <a:pt x="355759" y="307848"/>
                  </a:cubicBezTo>
                  <a:cubicBezTo>
                    <a:pt x="360426" y="306419"/>
                    <a:pt x="363664" y="302133"/>
                    <a:pt x="363664" y="297180"/>
                  </a:cubicBezTo>
                  <a:lnTo>
                    <a:pt x="363664" y="142113"/>
                  </a:lnTo>
                  <a:lnTo>
                    <a:pt x="373285" y="127159"/>
                  </a:lnTo>
                  <a:cubicBezTo>
                    <a:pt x="381667" y="114586"/>
                    <a:pt x="386048" y="99917"/>
                    <a:pt x="386048" y="84867"/>
                  </a:cubicBezTo>
                  <a:close/>
                  <a:moveTo>
                    <a:pt x="230600" y="224695"/>
                  </a:moveTo>
                  <a:lnTo>
                    <a:pt x="140303" y="189071"/>
                  </a:lnTo>
                  <a:lnTo>
                    <a:pt x="140303" y="101155"/>
                  </a:lnTo>
                  <a:lnTo>
                    <a:pt x="230600" y="136779"/>
                  </a:lnTo>
                  <a:lnTo>
                    <a:pt x="230600" y="224695"/>
                  </a:lnTo>
                  <a:close/>
                  <a:moveTo>
                    <a:pt x="140303" y="212884"/>
                  </a:moveTo>
                  <a:lnTo>
                    <a:pt x="230600" y="248507"/>
                  </a:lnTo>
                  <a:lnTo>
                    <a:pt x="230600" y="314230"/>
                  </a:lnTo>
                  <a:lnTo>
                    <a:pt x="140303" y="278606"/>
                  </a:lnTo>
                  <a:lnTo>
                    <a:pt x="140303" y="212884"/>
                  </a:lnTo>
                  <a:close/>
                  <a:moveTo>
                    <a:pt x="252793" y="142113"/>
                  </a:moveTo>
                  <a:lnTo>
                    <a:pt x="297180" y="210883"/>
                  </a:lnTo>
                  <a:lnTo>
                    <a:pt x="297180" y="218694"/>
                  </a:lnTo>
                  <a:cubicBezTo>
                    <a:pt x="297180" y="224790"/>
                    <a:pt x="292227" y="229838"/>
                    <a:pt x="286035" y="229838"/>
                  </a:cubicBezTo>
                  <a:lnTo>
                    <a:pt x="252698" y="229838"/>
                  </a:lnTo>
                  <a:lnTo>
                    <a:pt x="252698" y="142113"/>
                  </a:lnTo>
                  <a:close/>
                  <a:moveTo>
                    <a:pt x="118110" y="99727"/>
                  </a:moveTo>
                  <a:lnTo>
                    <a:pt x="118110" y="188595"/>
                  </a:lnTo>
                  <a:lnTo>
                    <a:pt x="74295" y="203168"/>
                  </a:lnTo>
                  <a:cubicBezTo>
                    <a:pt x="60674" y="207740"/>
                    <a:pt x="51530" y="220408"/>
                    <a:pt x="51530" y="234791"/>
                  </a:cubicBezTo>
                  <a:lnTo>
                    <a:pt x="51530" y="253936"/>
                  </a:lnTo>
                  <a:cubicBezTo>
                    <a:pt x="43339" y="255651"/>
                    <a:pt x="35814" y="259080"/>
                    <a:pt x="29337" y="263938"/>
                  </a:cubicBezTo>
                  <a:lnTo>
                    <a:pt x="29337" y="126397"/>
                  </a:lnTo>
                  <a:lnTo>
                    <a:pt x="118110" y="99727"/>
                  </a:lnTo>
                  <a:close/>
                  <a:moveTo>
                    <a:pt x="90297" y="326898"/>
                  </a:moveTo>
                  <a:lnTo>
                    <a:pt x="62579" y="358235"/>
                  </a:lnTo>
                  <a:lnTo>
                    <a:pt x="34861" y="326898"/>
                  </a:lnTo>
                  <a:cubicBezTo>
                    <a:pt x="31147" y="321373"/>
                    <a:pt x="29242" y="314992"/>
                    <a:pt x="29242" y="308419"/>
                  </a:cubicBezTo>
                  <a:cubicBezTo>
                    <a:pt x="29242" y="290036"/>
                    <a:pt x="44196" y="275082"/>
                    <a:pt x="62579" y="275082"/>
                  </a:cubicBezTo>
                  <a:cubicBezTo>
                    <a:pt x="80963" y="275082"/>
                    <a:pt x="95917" y="290036"/>
                    <a:pt x="95917" y="308419"/>
                  </a:cubicBezTo>
                  <a:cubicBezTo>
                    <a:pt x="95917" y="314992"/>
                    <a:pt x="93916" y="321373"/>
                    <a:pt x="90297" y="326898"/>
                  </a:cubicBezTo>
                  <a:close/>
                  <a:moveTo>
                    <a:pt x="73723" y="253936"/>
                  </a:moveTo>
                  <a:lnTo>
                    <a:pt x="73723" y="234791"/>
                  </a:lnTo>
                  <a:cubicBezTo>
                    <a:pt x="73723" y="230029"/>
                    <a:pt x="76771" y="225742"/>
                    <a:pt x="81343" y="224218"/>
                  </a:cubicBezTo>
                  <a:lnTo>
                    <a:pt x="118205" y="211931"/>
                  </a:lnTo>
                  <a:lnTo>
                    <a:pt x="118205" y="277844"/>
                  </a:lnTo>
                  <a:lnTo>
                    <a:pt x="110490" y="280130"/>
                  </a:lnTo>
                  <a:cubicBezTo>
                    <a:pt x="102489" y="266890"/>
                    <a:pt x="89249" y="257175"/>
                    <a:pt x="73723" y="253936"/>
                  </a:cubicBezTo>
                  <a:close/>
                  <a:moveTo>
                    <a:pt x="341566" y="288988"/>
                  </a:moveTo>
                  <a:lnTo>
                    <a:pt x="252793" y="315658"/>
                  </a:lnTo>
                  <a:lnTo>
                    <a:pt x="252793" y="252127"/>
                  </a:lnTo>
                  <a:lnTo>
                    <a:pt x="286131" y="252127"/>
                  </a:lnTo>
                  <a:cubicBezTo>
                    <a:pt x="304514" y="252127"/>
                    <a:pt x="319468" y="237172"/>
                    <a:pt x="319468" y="218789"/>
                  </a:cubicBezTo>
                  <a:lnTo>
                    <a:pt x="319468" y="210979"/>
                  </a:lnTo>
                  <a:lnTo>
                    <a:pt x="341662" y="176593"/>
                  </a:lnTo>
                  <a:lnTo>
                    <a:pt x="341662" y="288988"/>
                  </a:lnTo>
                  <a:close/>
                  <a:moveTo>
                    <a:pt x="354806" y="115062"/>
                  </a:moveTo>
                  <a:cubicBezTo>
                    <a:pt x="348805" y="124396"/>
                    <a:pt x="313754" y="178594"/>
                    <a:pt x="308229" y="187166"/>
                  </a:cubicBezTo>
                  <a:cubicBezTo>
                    <a:pt x="308229" y="187071"/>
                    <a:pt x="261747" y="115062"/>
                    <a:pt x="261651" y="115062"/>
                  </a:cubicBezTo>
                  <a:cubicBezTo>
                    <a:pt x="255841" y="106108"/>
                    <a:pt x="252698" y="95631"/>
                    <a:pt x="252698" y="84867"/>
                  </a:cubicBezTo>
                  <a:cubicBezTo>
                    <a:pt x="252698" y="54292"/>
                    <a:pt x="277559" y="29337"/>
                    <a:pt x="308229" y="29337"/>
                  </a:cubicBezTo>
                  <a:cubicBezTo>
                    <a:pt x="338900" y="29337"/>
                    <a:pt x="363760" y="54197"/>
                    <a:pt x="363760" y="84867"/>
                  </a:cubicBezTo>
                  <a:cubicBezTo>
                    <a:pt x="363760" y="95631"/>
                    <a:pt x="360712" y="106108"/>
                    <a:pt x="354806" y="11506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07" name="Google Shape;1407;p54"/>
            <p:cNvSpPr/>
            <p:nvPr/>
          </p:nvSpPr>
          <p:spPr>
            <a:xfrm>
              <a:off x="7102022" y="3605974"/>
              <a:ext cx="76200" cy="76200"/>
            </a:xfrm>
            <a:custGeom>
              <a:rect b="b" l="l" r="r" t="t"/>
              <a:pathLst>
                <a:path extrusionOk="0" h="76200" w="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769" y="7144"/>
                    <a:pt x="40481" y="7144"/>
                  </a:cubicBezTo>
                  <a:close/>
                  <a:moveTo>
                    <a:pt x="40481" y="51530"/>
                  </a:moveTo>
                  <a:cubicBezTo>
                    <a:pt x="34385" y="51530"/>
                    <a:pt x="29337" y="46577"/>
                    <a:pt x="29337" y="40386"/>
                  </a:cubicBezTo>
                  <a:cubicBezTo>
                    <a:pt x="29337" y="34195"/>
                    <a:pt x="34290" y="29242"/>
                    <a:pt x="40481" y="29242"/>
                  </a:cubicBezTo>
                  <a:cubicBezTo>
                    <a:pt x="46673" y="29242"/>
                    <a:pt x="51625" y="34195"/>
                    <a:pt x="51625" y="40386"/>
                  </a:cubicBezTo>
                  <a:cubicBezTo>
                    <a:pt x="51625" y="46577"/>
                    <a:pt x="46577"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08" name="Google Shape;1408;p54"/>
          <p:cNvGrpSpPr/>
          <p:nvPr/>
        </p:nvGrpSpPr>
        <p:grpSpPr>
          <a:xfrm>
            <a:off x="2629973" y="2671192"/>
            <a:ext cx="218092" cy="292894"/>
            <a:chOff x="3506630" y="3561589"/>
            <a:chExt cx="290789" cy="390525"/>
          </a:xfrm>
        </p:grpSpPr>
        <p:sp>
          <p:nvSpPr>
            <p:cNvPr id="1409" name="Google Shape;1409;p54"/>
            <p:cNvSpPr/>
            <p:nvPr/>
          </p:nvSpPr>
          <p:spPr>
            <a:xfrm>
              <a:off x="3506630" y="3591125"/>
              <a:ext cx="247650" cy="247650"/>
            </a:xfrm>
            <a:custGeom>
              <a:rect b="b" l="l" r="r" t="t"/>
              <a:pathLst>
                <a:path extrusionOk="0" h="247650" w="247650">
                  <a:moveTo>
                    <a:pt x="127720" y="248497"/>
                  </a:moveTo>
                  <a:cubicBezTo>
                    <a:pt x="143532" y="248497"/>
                    <a:pt x="159439" y="245354"/>
                    <a:pt x="174488" y="238972"/>
                  </a:cubicBezTo>
                  <a:cubicBezTo>
                    <a:pt x="204206" y="226494"/>
                    <a:pt x="227257" y="203158"/>
                    <a:pt x="239449" y="173345"/>
                  </a:cubicBezTo>
                  <a:cubicBezTo>
                    <a:pt x="251641" y="143532"/>
                    <a:pt x="251450" y="110766"/>
                    <a:pt x="238972" y="81048"/>
                  </a:cubicBezTo>
                  <a:cubicBezTo>
                    <a:pt x="226495" y="51330"/>
                    <a:pt x="203158" y="28279"/>
                    <a:pt x="173345" y="16087"/>
                  </a:cubicBezTo>
                  <a:cubicBezTo>
                    <a:pt x="111813" y="-9059"/>
                    <a:pt x="41233" y="20659"/>
                    <a:pt x="16087" y="82191"/>
                  </a:cubicBezTo>
                  <a:cubicBezTo>
                    <a:pt x="-9059" y="143722"/>
                    <a:pt x="20659" y="214302"/>
                    <a:pt x="82191" y="239449"/>
                  </a:cubicBezTo>
                  <a:cubicBezTo>
                    <a:pt x="96859" y="245449"/>
                    <a:pt x="112290" y="248497"/>
                    <a:pt x="127720" y="248497"/>
                  </a:cubicBezTo>
                  <a:close/>
                  <a:moveTo>
                    <a:pt x="93621" y="126006"/>
                  </a:moveTo>
                  <a:lnTo>
                    <a:pt x="153438" y="150390"/>
                  </a:lnTo>
                  <a:cubicBezTo>
                    <a:pt x="143627" y="171821"/>
                    <a:pt x="131626" y="190395"/>
                    <a:pt x="119148" y="203349"/>
                  </a:cubicBezTo>
                  <a:cubicBezTo>
                    <a:pt x="105337" y="217636"/>
                    <a:pt x="95240" y="220589"/>
                    <a:pt x="90668" y="218779"/>
                  </a:cubicBezTo>
                  <a:cubicBezTo>
                    <a:pt x="86191" y="216969"/>
                    <a:pt x="80953" y="207730"/>
                    <a:pt x="81143" y="187918"/>
                  </a:cubicBezTo>
                  <a:cubicBezTo>
                    <a:pt x="81238" y="169821"/>
                    <a:pt x="85620" y="148199"/>
                    <a:pt x="93621" y="126006"/>
                  </a:cubicBezTo>
                  <a:close/>
                  <a:moveTo>
                    <a:pt x="136388" y="52282"/>
                  </a:moveTo>
                  <a:cubicBezTo>
                    <a:pt x="150199" y="37995"/>
                    <a:pt x="160296" y="35042"/>
                    <a:pt x="164868" y="36852"/>
                  </a:cubicBezTo>
                  <a:cubicBezTo>
                    <a:pt x="164868" y="36852"/>
                    <a:pt x="164868" y="36852"/>
                    <a:pt x="164868" y="36852"/>
                  </a:cubicBezTo>
                  <a:cubicBezTo>
                    <a:pt x="164868" y="36852"/>
                    <a:pt x="164868" y="36852"/>
                    <a:pt x="164868" y="36852"/>
                  </a:cubicBezTo>
                  <a:cubicBezTo>
                    <a:pt x="169345" y="38661"/>
                    <a:pt x="174583" y="47901"/>
                    <a:pt x="174393" y="67713"/>
                  </a:cubicBezTo>
                  <a:cubicBezTo>
                    <a:pt x="174297" y="85715"/>
                    <a:pt x="169821" y="107432"/>
                    <a:pt x="161820" y="129625"/>
                  </a:cubicBezTo>
                  <a:lnTo>
                    <a:pt x="102003" y="105241"/>
                  </a:lnTo>
                  <a:cubicBezTo>
                    <a:pt x="111909" y="83810"/>
                    <a:pt x="123815" y="65236"/>
                    <a:pt x="136388" y="52282"/>
                  </a:cubicBezTo>
                  <a:close/>
                  <a:moveTo>
                    <a:pt x="165820" y="218398"/>
                  </a:moveTo>
                  <a:cubicBezTo>
                    <a:pt x="153533" y="223542"/>
                    <a:pt x="140579" y="226114"/>
                    <a:pt x="127625" y="226114"/>
                  </a:cubicBezTo>
                  <a:cubicBezTo>
                    <a:pt x="130102" y="223923"/>
                    <a:pt x="132673" y="221542"/>
                    <a:pt x="135245" y="218875"/>
                  </a:cubicBezTo>
                  <a:cubicBezTo>
                    <a:pt x="149628" y="203920"/>
                    <a:pt x="163249" y="182870"/>
                    <a:pt x="174202" y="158867"/>
                  </a:cubicBezTo>
                  <a:lnTo>
                    <a:pt x="213922" y="175060"/>
                  </a:lnTo>
                  <a:cubicBezTo>
                    <a:pt x="203254" y="194491"/>
                    <a:pt x="186489" y="209635"/>
                    <a:pt x="165820" y="218398"/>
                  </a:cubicBezTo>
                  <a:close/>
                  <a:moveTo>
                    <a:pt x="218303" y="89716"/>
                  </a:moveTo>
                  <a:cubicBezTo>
                    <a:pt x="226971" y="110480"/>
                    <a:pt x="228400" y="132959"/>
                    <a:pt x="222304" y="154295"/>
                  </a:cubicBezTo>
                  <a:lnTo>
                    <a:pt x="182584" y="138102"/>
                  </a:lnTo>
                  <a:cubicBezTo>
                    <a:pt x="191633" y="113242"/>
                    <a:pt x="196586" y="88668"/>
                    <a:pt x="196777" y="67903"/>
                  </a:cubicBezTo>
                  <a:cubicBezTo>
                    <a:pt x="196777" y="64284"/>
                    <a:pt x="196681" y="60760"/>
                    <a:pt x="196396" y="57426"/>
                  </a:cubicBezTo>
                  <a:cubicBezTo>
                    <a:pt x="205635" y="66570"/>
                    <a:pt x="213064" y="77428"/>
                    <a:pt x="218303" y="89716"/>
                  </a:cubicBezTo>
                  <a:close/>
                  <a:moveTo>
                    <a:pt x="127816" y="29613"/>
                  </a:moveTo>
                  <a:cubicBezTo>
                    <a:pt x="125339" y="31803"/>
                    <a:pt x="122767" y="34185"/>
                    <a:pt x="120291" y="36757"/>
                  </a:cubicBezTo>
                  <a:cubicBezTo>
                    <a:pt x="105908" y="51711"/>
                    <a:pt x="92287" y="72761"/>
                    <a:pt x="81334" y="96859"/>
                  </a:cubicBezTo>
                  <a:lnTo>
                    <a:pt x="41614" y="80667"/>
                  </a:lnTo>
                  <a:cubicBezTo>
                    <a:pt x="59045" y="48663"/>
                    <a:pt x="92668" y="29613"/>
                    <a:pt x="127816" y="29613"/>
                  </a:cubicBezTo>
                  <a:close/>
                  <a:moveTo>
                    <a:pt x="33137" y="101336"/>
                  </a:moveTo>
                  <a:lnTo>
                    <a:pt x="72856" y="117528"/>
                  </a:lnTo>
                  <a:cubicBezTo>
                    <a:pt x="63808" y="142389"/>
                    <a:pt x="58855" y="166963"/>
                    <a:pt x="58664" y="187728"/>
                  </a:cubicBezTo>
                  <a:cubicBezTo>
                    <a:pt x="58664" y="191347"/>
                    <a:pt x="58759" y="194776"/>
                    <a:pt x="59045" y="198110"/>
                  </a:cubicBezTo>
                  <a:cubicBezTo>
                    <a:pt x="33899" y="173440"/>
                    <a:pt x="23326" y="136388"/>
                    <a:pt x="33137" y="1013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0" name="Google Shape;1410;p54"/>
            <p:cNvSpPr/>
            <p:nvPr/>
          </p:nvSpPr>
          <p:spPr>
            <a:xfrm>
              <a:off x="3559294" y="3561589"/>
              <a:ext cx="238125" cy="390525"/>
            </a:xfrm>
            <a:custGeom>
              <a:rect b="b" l="l" r="r" t="t"/>
              <a:pathLst>
                <a:path extrusionOk="0" h="390525" w="238125">
                  <a:moveTo>
                    <a:pt x="223837" y="94868"/>
                  </a:moveTo>
                  <a:cubicBezTo>
                    <a:pt x="207168" y="55149"/>
                    <a:pt x="175926" y="24288"/>
                    <a:pt x="136016" y="8000"/>
                  </a:cubicBezTo>
                  <a:cubicBezTo>
                    <a:pt x="130301" y="5619"/>
                    <a:pt x="123729" y="8381"/>
                    <a:pt x="121443" y="14096"/>
                  </a:cubicBezTo>
                  <a:cubicBezTo>
                    <a:pt x="119062" y="19811"/>
                    <a:pt x="121824" y="26383"/>
                    <a:pt x="127539" y="28669"/>
                  </a:cubicBezTo>
                  <a:cubicBezTo>
                    <a:pt x="198500" y="57625"/>
                    <a:pt x="232695" y="138873"/>
                    <a:pt x="203739" y="209835"/>
                  </a:cubicBezTo>
                  <a:cubicBezTo>
                    <a:pt x="174783" y="280796"/>
                    <a:pt x="93535" y="314991"/>
                    <a:pt x="22573" y="286035"/>
                  </a:cubicBezTo>
                  <a:cubicBezTo>
                    <a:pt x="16858" y="283654"/>
                    <a:pt x="10286" y="286416"/>
                    <a:pt x="8000" y="292131"/>
                  </a:cubicBezTo>
                  <a:cubicBezTo>
                    <a:pt x="5619" y="297846"/>
                    <a:pt x="8381" y="304418"/>
                    <a:pt x="14096" y="306704"/>
                  </a:cubicBezTo>
                  <a:cubicBezTo>
                    <a:pt x="30193" y="313276"/>
                    <a:pt x="46957" y="317181"/>
                    <a:pt x="63817" y="318324"/>
                  </a:cubicBezTo>
                  <a:lnTo>
                    <a:pt x="63817" y="363663"/>
                  </a:lnTo>
                  <a:lnTo>
                    <a:pt x="24288" y="363663"/>
                  </a:lnTo>
                  <a:cubicBezTo>
                    <a:pt x="18096" y="363568"/>
                    <a:pt x="13144" y="368616"/>
                    <a:pt x="13144" y="374808"/>
                  </a:cubicBezTo>
                  <a:cubicBezTo>
                    <a:pt x="13144" y="380999"/>
                    <a:pt x="18192" y="385952"/>
                    <a:pt x="24288" y="385857"/>
                  </a:cubicBezTo>
                  <a:lnTo>
                    <a:pt x="125920" y="385857"/>
                  </a:lnTo>
                  <a:cubicBezTo>
                    <a:pt x="132111" y="385952"/>
                    <a:pt x="137064" y="380999"/>
                    <a:pt x="137064" y="374808"/>
                  </a:cubicBezTo>
                  <a:cubicBezTo>
                    <a:pt x="137064" y="368616"/>
                    <a:pt x="132016" y="363663"/>
                    <a:pt x="125920" y="363663"/>
                  </a:cubicBezTo>
                  <a:lnTo>
                    <a:pt x="86010" y="363663"/>
                  </a:lnTo>
                  <a:lnTo>
                    <a:pt x="86010" y="318324"/>
                  </a:lnTo>
                  <a:cubicBezTo>
                    <a:pt x="103726" y="317086"/>
                    <a:pt x="121062" y="312990"/>
                    <a:pt x="137635" y="306037"/>
                  </a:cubicBezTo>
                  <a:cubicBezTo>
                    <a:pt x="177354" y="289368"/>
                    <a:pt x="208216" y="258126"/>
                    <a:pt x="224503" y="218217"/>
                  </a:cubicBezTo>
                  <a:cubicBezTo>
                    <a:pt x="240791" y="178402"/>
                    <a:pt x="240505" y="134587"/>
                    <a:pt x="223837" y="9486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411" name="Google Shape;1411;p54"/>
          <p:cNvSpPr/>
          <p:nvPr/>
        </p:nvSpPr>
        <p:spPr>
          <a:xfrm>
            <a:off x="578386" y="4178379"/>
            <a:ext cx="292894" cy="285750"/>
          </a:xfrm>
          <a:custGeom>
            <a:rect b="b" l="l" r="r" t="t"/>
            <a:pathLst>
              <a:path extrusionOk="0" h="381000" w="390525">
                <a:moveTo>
                  <a:pt x="384763" y="361188"/>
                </a:moveTo>
                <a:lnTo>
                  <a:pt x="297324" y="187357"/>
                </a:lnTo>
                <a:cubicBezTo>
                  <a:pt x="292847" y="178499"/>
                  <a:pt x="280179" y="178499"/>
                  <a:pt x="275702" y="187357"/>
                </a:cubicBezTo>
                <a:lnTo>
                  <a:pt x="242841" y="252794"/>
                </a:lnTo>
                <a:lnTo>
                  <a:pt x="164736" y="98012"/>
                </a:lnTo>
                <a:lnTo>
                  <a:pt x="164736" y="78962"/>
                </a:lnTo>
                <a:lnTo>
                  <a:pt x="227410" y="78962"/>
                </a:lnTo>
                <a:cubicBezTo>
                  <a:pt x="234078" y="78962"/>
                  <a:pt x="239507" y="73533"/>
                  <a:pt x="239507" y="66866"/>
                </a:cubicBezTo>
                <a:lnTo>
                  <a:pt x="239507" y="19241"/>
                </a:lnTo>
                <a:cubicBezTo>
                  <a:pt x="239507" y="12573"/>
                  <a:pt x="234078" y="7144"/>
                  <a:pt x="227410" y="7144"/>
                </a:cubicBezTo>
                <a:lnTo>
                  <a:pt x="152925" y="7144"/>
                </a:lnTo>
                <a:cubicBezTo>
                  <a:pt x="152925" y="7144"/>
                  <a:pt x="140828" y="12287"/>
                  <a:pt x="140352" y="18955"/>
                </a:cubicBezTo>
                <a:lnTo>
                  <a:pt x="140352" y="98012"/>
                </a:lnTo>
                <a:lnTo>
                  <a:pt x="8431" y="361188"/>
                </a:lnTo>
                <a:cubicBezTo>
                  <a:pt x="4430" y="369189"/>
                  <a:pt x="10240" y="378714"/>
                  <a:pt x="19194" y="378714"/>
                </a:cubicBezTo>
                <a:lnTo>
                  <a:pt x="373905" y="378714"/>
                </a:lnTo>
                <a:cubicBezTo>
                  <a:pt x="382954" y="378714"/>
                  <a:pt x="388764" y="369189"/>
                  <a:pt x="384763" y="361188"/>
                </a:cubicBezTo>
                <a:close/>
                <a:moveTo>
                  <a:pt x="164736" y="30861"/>
                </a:moveTo>
                <a:lnTo>
                  <a:pt x="215028" y="30861"/>
                </a:lnTo>
                <a:lnTo>
                  <a:pt x="215028" y="54578"/>
                </a:lnTo>
                <a:lnTo>
                  <a:pt x="164736" y="54578"/>
                </a:lnTo>
                <a:lnTo>
                  <a:pt x="164736" y="30861"/>
                </a:lnTo>
                <a:close/>
                <a:moveTo>
                  <a:pt x="152925" y="127730"/>
                </a:moveTo>
                <a:lnTo>
                  <a:pt x="193501" y="208407"/>
                </a:lnTo>
                <a:lnTo>
                  <a:pt x="171784" y="198501"/>
                </a:lnTo>
                <a:cubicBezTo>
                  <a:pt x="168832" y="197168"/>
                  <a:pt x="165403" y="197072"/>
                  <a:pt x="162355" y="198215"/>
                </a:cubicBezTo>
                <a:lnTo>
                  <a:pt x="106633" y="219742"/>
                </a:lnTo>
                <a:lnTo>
                  <a:pt x="152925" y="127730"/>
                </a:lnTo>
                <a:close/>
                <a:moveTo>
                  <a:pt x="38911" y="354330"/>
                </a:moveTo>
                <a:lnTo>
                  <a:pt x="90441" y="251841"/>
                </a:lnTo>
                <a:lnTo>
                  <a:pt x="166355" y="222504"/>
                </a:lnTo>
                <a:lnTo>
                  <a:pt x="210837" y="242792"/>
                </a:lnTo>
                <a:cubicBezTo>
                  <a:pt x="242079" y="304990"/>
                  <a:pt x="266653" y="353854"/>
                  <a:pt x="266939" y="354330"/>
                </a:cubicBezTo>
                <a:lnTo>
                  <a:pt x="38911" y="354330"/>
                </a:lnTo>
                <a:lnTo>
                  <a:pt x="38911" y="354330"/>
                </a:lnTo>
                <a:close/>
                <a:moveTo>
                  <a:pt x="293990" y="354330"/>
                </a:moveTo>
                <a:lnTo>
                  <a:pt x="256366" y="279559"/>
                </a:lnTo>
                <a:lnTo>
                  <a:pt x="286561" y="219551"/>
                </a:lnTo>
                <a:lnTo>
                  <a:pt x="354379" y="354330"/>
                </a:lnTo>
                <a:lnTo>
                  <a:pt x="293990" y="354330"/>
                </a:lnTo>
                <a:lnTo>
                  <a:pt x="293990" y="3543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2" name="Google Shape;1412;p54"/>
          <p:cNvSpPr/>
          <p:nvPr/>
        </p:nvSpPr>
        <p:spPr>
          <a:xfrm>
            <a:off x="3606376" y="1177803"/>
            <a:ext cx="292894" cy="292894"/>
          </a:xfrm>
          <a:custGeom>
            <a:rect b="b" l="l" r="r" t="t"/>
            <a:pathLst>
              <a:path extrusionOk="0" h="390525" w="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3" name="Google Shape;1413;p54"/>
          <p:cNvSpPr/>
          <p:nvPr/>
        </p:nvSpPr>
        <p:spPr>
          <a:xfrm>
            <a:off x="559849" y="1177824"/>
            <a:ext cx="292894" cy="292894"/>
          </a:xfrm>
          <a:custGeom>
            <a:rect b="b" l="l" r="r" t="t"/>
            <a:pathLst>
              <a:path extrusionOk="0" h="390525" w="390525">
                <a:moveTo>
                  <a:pt x="125540" y="335996"/>
                </a:moveTo>
                <a:lnTo>
                  <a:pt x="29337" y="335996"/>
                </a:lnTo>
                <a:lnTo>
                  <a:pt x="29337" y="364095"/>
                </a:lnTo>
                <a:lnTo>
                  <a:pt x="125540" y="364095"/>
                </a:lnTo>
                <a:lnTo>
                  <a:pt x="125540" y="335996"/>
                </a:lnTo>
                <a:close/>
                <a:moveTo>
                  <a:pt x="314516" y="29196"/>
                </a:moveTo>
                <a:cubicBezTo>
                  <a:pt x="308420" y="28624"/>
                  <a:pt x="303943" y="23290"/>
                  <a:pt x="304514" y="17194"/>
                </a:cubicBezTo>
                <a:cubicBezTo>
                  <a:pt x="305086" y="11098"/>
                  <a:pt x="310420" y="6621"/>
                  <a:pt x="316516" y="7193"/>
                </a:cubicBezTo>
                <a:lnTo>
                  <a:pt x="375952" y="12622"/>
                </a:lnTo>
                <a:cubicBezTo>
                  <a:pt x="383096" y="13289"/>
                  <a:pt x="387858" y="20623"/>
                  <a:pt x="385382" y="27481"/>
                </a:cubicBezTo>
                <a:lnTo>
                  <a:pt x="364808" y="83583"/>
                </a:lnTo>
                <a:cubicBezTo>
                  <a:pt x="362712" y="89298"/>
                  <a:pt x="356330" y="92251"/>
                  <a:pt x="350615" y="90156"/>
                </a:cubicBezTo>
                <a:cubicBezTo>
                  <a:pt x="344900" y="88060"/>
                  <a:pt x="341948" y="81678"/>
                  <a:pt x="344043" y="75963"/>
                </a:cubicBezTo>
                <a:lnTo>
                  <a:pt x="354140" y="48436"/>
                </a:lnTo>
                <a:lnTo>
                  <a:pt x="24003" y="235793"/>
                </a:lnTo>
                <a:cubicBezTo>
                  <a:pt x="18669" y="238841"/>
                  <a:pt x="11906" y="236936"/>
                  <a:pt x="8954" y="231602"/>
                </a:cubicBezTo>
                <a:cubicBezTo>
                  <a:pt x="6001" y="226268"/>
                  <a:pt x="7811" y="219505"/>
                  <a:pt x="13145" y="216552"/>
                </a:cubicBezTo>
                <a:lnTo>
                  <a:pt x="339090" y="31386"/>
                </a:lnTo>
                <a:lnTo>
                  <a:pt x="314516" y="29196"/>
                </a:lnTo>
                <a:close/>
                <a:moveTo>
                  <a:pt x="363855" y="165022"/>
                </a:moveTo>
                <a:lnTo>
                  <a:pt x="266224" y="165022"/>
                </a:lnTo>
                <a:lnTo>
                  <a:pt x="266224" y="364095"/>
                </a:lnTo>
                <a:lnTo>
                  <a:pt x="363950" y="364095"/>
                </a:lnTo>
                <a:lnTo>
                  <a:pt x="363950" y="165022"/>
                </a:lnTo>
                <a:close/>
                <a:moveTo>
                  <a:pt x="255080" y="142829"/>
                </a:moveTo>
                <a:lnTo>
                  <a:pt x="374999" y="142829"/>
                </a:lnTo>
                <a:cubicBezTo>
                  <a:pt x="381095" y="142829"/>
                  <a:pt x="386144" y="147782"/>
                  <a:pt x="386144" y="153973"/>
                </a:cubicBezTo>
                <a:lnTo>
                  <a:pt x="386144" y="375239"/>
                </a:lnTo>
                <a:cubicBezTo>
                  <a:pt x="386144" y="381335"/>
                  <a:pt x="381191" y="386383"/>
                  <a:pt x="374999" y="386383"/>
                </a:cubicBezTo>
                <a:lnTo>
                  <a:pt x="18288" y="386383"/>
                </a:lnTo>
                <a:cubicBezTo>
                  <a:pt x="12192" y="386383"/>
                  <a:pt x="7144" y="381430"/>
                  <a:pt x="7144" y="375239"/>
                </a:cubicBezTo>
                <a:lnTo>
                  <a:pt x="7144" y="324947"/>
                </a:lnTo>
                <a:cubicBezTo>
                  <a:pt x="7144" y="318851"/>
                  <a:pt x="12097" y="313803"/>
                  <a:pt x="18288" y="313803"/>
                </a:cubicBezTo>
                <a:lnTo>
                  <a:pt x="125635" y="313803"/>
                </a:lnTo>
                <a:lnTo>
                  <a:pt x="125635" y="256081"/>
                </a:lnTo>
                <a:cubicBezTo>
                  <a:pt x="125635" y="249985"/>
                  <a:pt x="130588" y="244937"/>
                  <a:pt x="136779" y="244937"/>
                </a:cubicBezTo>
                <a:lnTo>
                  <a:pt x="244126" y="244937"/>
                </a:lnTo>
                <a:lnTo>
                  <a:pt x="244126" y="153878"/>
                </a:lnTo>
                <a:cubicBezTo>
                  <a:pt x="243935" y="147877"/>
                  <a:pt x="248984" y="142829"/>
                  <a:pt x="255080" y="142829"/>
                </a:cubicBezTo>
                <a:close/>
                <a:moveTo>
                  <a:pt x="243935" y="364190"/>
                </a:moveTo>
                <a:lnTo>
                  <a:pt x="243935" y="267225"/>
                </a:lnTo>
                <a:lnTo>
                  <a:pt x="147733" y="267225"/>
                </a:lnTo>
                <a:lnTo>
                  <a:pt x="147733" y="364190"/>
                </a:lnTo>
                <a:lnTo>
                  <a:pt x="243935" y="36419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4" name="Google Shape;1414;p54"/>
          <p:cNvSpPr/>
          <p:nvPr/>
        </p:nvSpPr>
        <p:spPr>
          <a:xfrm>
            <a:off x="3586522" y="3706337"/>
            <a:ext cx="292894" cy="235744"/>
          </a:xfrm>
          <a:custGeom>
            <a:rect b="b" l="l" r="r" t="t"/>
            <a:pathLst>
              <a:path extrusionOk="0" h="314325" w="390525">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5" name="Google Shape;1415;p54"/>
          <p:cNvSpPr/>
          <p:nvPr/>
        </p:nvSpPr>
        <p:spPr>
          <a:xfrm>
            <a:off x="1085614" y="4164091"/>
            <a:ext cx="292894" cy="292894"/>
          </a:xfrm>
          <a:custGeom>
            <a:rect b="b" l="l" r="r" t="t"/>
            <a:pathLst>
              <a:path extrusionOk="0" h="390525" w="390525">
                <a:moveTo>
                  <a:pt x="363875" y="180499"/>
                </a:moveTo>
                <a:lnTo>
                  <a:pt x="363875" y="173641"/>
                </a:lnTo>
                <a:cubicBezTo>
                  <a:pt x="363875" y="80963"/>
                  <a:pt x="287294" y="7144"/>
                  <a:pt x="195854" y="7144"/>
                </a:cubicBezTo>
                <a:cubicBezTo>
                  <a:pt x="103843" y="7144"/>
                  <a:pt x="29357" y="81629"/>
                  <a:pt x="29357" y="173641"/>
                </a:cubicBezTo>
                <a:lnTo>
                  <a:pt x="29357" y="180499"/>
                </a:lnTo>
                <a:cubicBezTo>
                  <a:pt x="14689" y="194024"/>
                  <a:pt x="6688" y="212884"/>
                  <a:pt x="7164" y="232696"/>
                </a:cubicBezTo>
                <a:cubicBezTo>
                  <a:pt x="8021" y="268415"/>
                  <a:pt x="38882" y="297561"/>
                  <a:pt x="74601" y="297561"/>
                </a:cubicBezTo>
                <a:lnTo>
                  <a:pt x="107081" y="297561"/>
                </a:lnTo>
                <a:cubicBezTo>
                  <a:pt x="125464" y="297561"/>
                  <a:pt x="140419" y="282607"/>
                  <a:pt x="140419" y="264224"/>
                </a:cubicBezTo>
                <a:lnTo>
                  <a:pt x="140419" y="196215"/>
                </a:lnTo>
                <a:cubicBezTo>
                  <a:pt x="140419" y="177832"/>
                  <a:pt x="125464" y="162878"/>
                  <a:pt x="107081" y="162878"/>
                </a:cubicBezTo>
                <a:lnTo>
                  <a:pt x="96604" y="162878"/>
                </a:lnTo>
                <a:cubicBezTo>
                  <a:pt x="102128" y="112967"/>
                  <a:pt x="144514" y="74104"/>
                  <a:pt x="195854" y="74104"/>
                </a:cubicBezTo>
                <a:cubicBezTo>
                  <a:pt x="247956" y="74104"/>
                  <a:pt x="291009" y="113062"/>
                  <a:pt x="296629" y="162878"/>
                </a:cubicBezTo>
                <a:lnTo>
                  <a:pt x="286151" y="162878"/>
                </a:lnTo>
                <a:cubicBezTo>
                  <a:pt x="267768" y="162878"/>
                  <a:pt x="252814" y="177832"/>
                  <a:pt x="252814" y="196215"/>
                </a:cubicBezTo>
                <a:lnTo>
                  <a:pt x="252814" y="264319"/>
                </a:lnTo>
                <a:cubicBezTo>
                  <a:pt x="252814" y="282702"/>
                  <a:pt x="267768" y="297657"/>
                  <a:pt x="286151" y="297657"/>
                </a:cubicBezTo>
                <a:lnTo>
                  <a:pt x="297295" y="297657"/>
                </a:lnTo>
                <a:lnTo>
                  <a:pt x="297295" y="308801"/>
                </a:lnTo>
                <a:cubicBezTo>
                  <a:pt x="297295" y="327184"/>
                  <a:pt x="282341" y="342138"/>
                  <a:pt x="263958" y="342138"/>
                </a:cubicBezTo>
                <a:lnTo>
                  <a:pt x="250909" y="342138"/>
                </a:lnTo>
                <a:cubicBezTo>
                  <a:pt x="246337" y="329184"/>
                  <a:pt x="233954" y="319945"/>
                  <a:pt x="219476" y="319945"/>
                </a:cubicBezTo>
                <a:lnTo>
                  <a:pt x="196140" y="319945"/>
                </a:lnTo>
                <a:cubicBezTo>
                  <a:pt x="178804" y="319945"/>
                  <a:pt x="163279" y="334042"/>
                  <a:pt x="162326" y="351377"/>
                </a:cubicBezTo>
                <a:cubicBezTo>
                  <a:pt x="161278" y="370618"/>
                  <a:pt x="176614" y="386524"/>
                  <a:pt x="195568" y="386524"/>
                </a:cubicBezTo>
                <a:lnTo>
                  <a:pt x="219476" y="386524"/>
                </a:lnTo>
                <a:cubicBezTo>
                  <a:pt x="233954" y="386524"/>
                  <a:pt x="246241" y="377285"/>
                  <a:pt x="250909" y="364332"/>
                </a:cubicBezTo>
                <a:lnTo>
                  <a:pt x="263958" y="364332"/>
                </a:lnTo>
                <a:cubicBezTo>
                  <a:pt x="294628" y="364332"/>
                  <a:pt x="319489" y="339471"/>
                  <a:pt x="319489" y="308801"/>
                </a:cubicBezTo>
                <a:lnTo>
                  <a:pt x="319489" y="297657"/>
                </a:lnTo>
                <a:cubicBezTo>
                  <a:pt x="356255" y="297657"/>
                  <a:pt x="386068" y="267748"/>
                  <a:pt x="386068" y="231076"/>
                </a:cubicBezTo>
                <a:cubicBezTo>
                  <a:pt x="386068" y="211836"/>
                  <a:pt x="378067" y="193738"/>
                  <a:pt x="363875" y="180499"/>
                </a:cubicBezTo>
                <a:close/>
                <a:moveTo>
                  <a:pt x="219381" y="364236"/>
                </a:moveTo>
                <a:lnTo>
                  <a:pt x="196045" y="364236"/>
                </a:lnTo>
                <a:cubicBezTo>
                  <a:pt x="190330" y="364236"/>
                  <a:pt x="185377" y="360045"/>
                  <a:pt x="184710" y="354425"/>
                </a:cubicBezTo>
                <a:cubicBezTo>
                  <a:pt x="183948" y="347758"/>
                  <a:pt x="189187" y="342043"/>
                  <a:pt x="195759" y="342043"/>
                </a:cubicBezTo>
                <a:lnTo>
                  <a:pt x="219095" y="342043"/>
                </a:lnTo>
                <a:cubicBezTo>
                  <a:pt x="224810" y="342043"/>
                  <a:pt x="229763" y="346234"/>
                  <a:pt x="230430" y="351854"/>
                </a:cubicBezTo>
                <a:cubicBezTo>
                  <a:pt x="231097" y="358521"/>
                  <a:pt x="225858" y="364236"/>
                  <a:pt x="219381" y="364236"/>
                </a:cubicBezTo>
                <a:close/>
                <a:moveTo>
                  <a:pt x="73744" y="275082"/>
                </a:moveTo>
                <a:cubicBezTo>
                  <a:pt x="49264" y="275082"/>
                  <a:pt x="29357" y="255175"/>
                  <a:pt x="29357" y="230696"/>
                </a:cubicBezTo>
                <a:cubicBezTo>
                  <a:pt x="29357" y="205835"/>
                  <a:pt x="49645" y="184785"/>
                  <a:pt x="73744" y="184785"/>
                </a:cubicBezTo>
                <a:lnTo>
                  <a:pt x="73744" y="275082"/>
                </a:lnTo>
                <a:close/>
                <a:moveTo>
                  <a:pt x="118130" y="196215"/>
                </a:moveTo>
                <a:lnTo>
                  <a:pt x="118130" y="264319"/>
                </a:lnTo>
                <a:cubicBezTo>
                  <a:pt x="118130" y="270415"/>
                  <a:pt x="113177" y="275463"/>
                  <a:pt x="106986" y="275463"/>
                </a:cubicBezTo>
                <a:lnTo>
                  <a:pt x="95842" y="275463"/>
                </a:lnTo>
                <a:lnTo>
                  <a:pt x="95842" y="185166"/>
                </a:lnTo>
                <a:lnTo>
                  <a:pt x="106986" y="185166"/>
                </a:lnTo>
                <a:cubicBezTo>
                  <a:pt x="113177" y="185071"/>
                  <a:pt x="118130" y="190119"/>
                  <a:pt x="118130" y="196215"/>
                </a:cubicBezTo>
                <a:close/>
                <a:moveTo>
                  <a:pt x="297200" y="275368"/>
                </a:moveTo>
                <a:lnTo>
                  <a:pt x="286056" y="275368"/>
                </a:lnTo>
                <a:cubicBezTo>
                  <a:pt x="279960" y="275368"/>
                  <a:pt x="274912" y="270415"/>
                  <a:pt x="274912" y="264224"/>
                </a:cubicBezTo>
                <a:lnTo>
                  <a:pt x="274912" y="196215"/>
                </a:lnTo>
                <a:cubicBezTo>
                  <a:pt x="274912" y="190119"/>
                  <a:pt x="279865" y="185071"/>
                  <a:pt x="286056" y="185071"/>
                </a:cubicBezTo>
                <a:lnTo>
                  <a:pt x="297200" y="185071"/>
                </a:lnTo>
                <a:lnTo>
                  <a:pt x="297200" y="275368"/>
                </a:lnTo>
                <a:close/>
                <a:moveTo>
                  <a:pt x="318727" y="162878"/>
                </a:moveTo>
                <a:cubicBezTo>
                  <a:pt x="313012" y="101060"/>
                  <a:pt x="259862" y="51816"/>
                  <a:pt x="195664" y="51816"/>
                </a:cubicBezTo>
                <a:cubicBezTo>
                  <a:pt x="132037" y="51816"/>
                  <a:pt x="79649" y="100679"/>
                  <a:pt x="74029" y="162878"/>
                </a:cubicBezTo>
                <a:lnTo>
                  <a:pt x="73553" y="162878"/>
                </a:lnTo>
                <a:cubicBezTo>
                  <a:pt x="65933" y="162878"/>
                  <a:pt x="58504" y="164211"/>
                  <a:pt x="51550" y="166783"/>
                </a:cubicBezTo>
                <a:cubicBezTo>
                  <a:pt x="55360" y="90583"/>
                  <a:pt x="118511" y="29718"/>
                  <a:pt x="195664" y="29718"/>
                </a:cubicBezTo>
                <a:cubicBezTo>
                  <a:pt x="273578" y="29718"/>
                  <a:pt x="337491" y="90583"/>
                  <a:pt x="341301" y="166783"/>
                </a:cubicBezTo>
                <a:cubicBezTo>
                  <a:pt x="334348" y="164211"/>
                  <a:pt x="326918" y="162878"/>
                  <a:pt x="319298" y="162878"/>
                </a:cubicBezTo>
                <a:lnTo>
                  <a:pt x="318727" y="162878"/>
                </a:lnTo>
                <a:close/>
                <a:moveTo>
                  <a:pt x="319489" y="275082"/>
                </a:moveTo>
                <a:lnTo>
                  <a:pt x="319489" y="184785"/>
                </a:lnTo>
                <a:cubicBezTo>
                  <a:pt x="343587" y="184785"/>
                  <a:pt x="363875" y="205835"/>
                  <a:pt x="363875" y="230696"/>
                </a:cubicBezTo>
                <a:cubicBezTo>
                  <a:pt x="363875" y="255175"/>
                  <a:pt x="343968" y="275082"/>
                  <a:pt x="319489" y="2750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416" name="Google Shape;1416;p54"/>
          <p:cNvGrpSpPr/>
          <p:nvPr/>
        </p:nvGrpSpPr>
        <p:grpSpPr>
          <a:xfrm>
            <a:off x="6107651" y="4178397"/>
            <a:ext cx="292894" cy="292894"/>
            <a:chOff x="8143534" y="5571196"/>
            <a:chExt cx="390525" cy="390525"/>
          </a:xfrm>
        </p:grpSpPr>
        <p:sp>
          <p:nvSpPr>
            <p:cNvPr id="1417" name="Google Shape;1417;p54"/>
            <p:cNvSpPr/>
            <p:nvPr/>
          </p:nvSpPr>
          <p:spPr>
            <a:xfrm>
              <a:off x="8143534" y="5571196"/>
              <a:ext cx="390525" cy="390525"/>
            </a:xfrm>
            <a:custGeom>
              <a:rect b="b" l="l" r="r" t="t"/>
              <a:pathLst>
                <a:path extrusionOk="0" h="390525" w="390525">
                  <a:moveTo>
                    <a:pt x="386286" y="171426"/>
                  </a:moveTo>
                  <a:cubicBezTo>
                    <a:pt x="385619" y="162568"/>
                    <a:pt x="381523" y="154472"/>
                    <a:pt x="374760" y="148662"/>
                  </a:cubicBezTo>
                  <a:lnTo>
                    <a:pt x="341994" y="120563"/>
                  </a:lnTo>
                  <a:lnTo>
                    <a:pt x="341994" y="40743"/>
                  </a:lnTo>
                  <a:cubicBezTo>
                    <a:pt x="341994" y="34647"/>
                    <a:pt x="330850" y="29313"/>
                    <a:pt x="330850" y="29313"/>
                  </a:cubicBezTo>
                  <a:lnTo>
                    <a:pt x="286273" y="29313"/>
                  </a:lnTo>
                  <a:cubicBezTo>
                    <a:pt x="280177" y="29313"/>
                    <a:pt x="275319" y="34171"/>
                    <a:pt x="275319" y="40267"/>
                  </a:cubicBezTo>
                  <a:lnTo>
                    <a:pt x="275319" y="63127"/>
                  </a:lnTo>
                  <a:lnTo>
                    <a:pt x="219121" y="15216"/>
                  </a:lnTo>
                  <a:cubicBezTo>
                    <a:pt x="206549" y="4453"/>
                    <a:pt x="188356" y="4453"/>
                    <a:pt x="175783" y="15216"/>
                  </a:cubicBezTo>
                  <a:lnTo>
                    <a:pt x="18811" y="148280"/>
                  </a:lnTo>
                  <a:cubicBezTo>
                    <a:pt x="4904" y="160187"/>
                    <a:pt x="3094" y="181142"/>
                    <a:pt x="15191" y="195239"/>
                  </a:cubicBezTo>
                  <a:cubicBezTo>
                    <a:pt x="24430" y="205907"/>
                    <a:pt x="39099" y="209336"/>
                    <a:pt x="51672" y="204954"/>
                  </a:cubicBezTo>
                  <a:lnTo>
                    <a:pt x="51672" y="374880"/>
                  </a:lnTo>
                  <a:cubicBezTo>
                    <a:pt x="51672" y="380976"/>
                    <a:pt x="56625" y="386024"/>
                    <a:pt x="62816" y="386024"/>
                  </a:cubicBezTo>
                  <a:lnTo>
                    <a:pt x="330755" y="386024"/>
                  </a:lnTo>
                  <a:cubicBezTo>
                    <a:pt x="330755" y="386024"/>
                    <a:pt x="341899" y="381357"/>
                    <a:pt x="341137" y="375261"/>
                  </a:cubicBezTo>
                  <a:lnTo>
                    <a:pt x="341137" y="205335"/>
                  </a:lnTo>
                  <a:cubicBezTo>
                    <a:pt x="354853" y="209907"/>
                    <a:pt x="369331" y="206097"/>
                    <a:pt x="378284" y="195620"/>
                  </a:cubicBezTo>
                  <a:cubicBezTo>
                    <a:pt x="384190" y="188857"/>
                    <a:pt x="386952" y="180284"/>
                    <a:pt x="386286" y="171426"/>
                  </a:cubicBezTo>
                  <a:close/>
                  <a:moveTo>
                    <a:pt x="297608" y="51506"/>
                  </a:moveTo>
                  <a:lnTo>
                    <a:pt x="319801" y="51506"/>
                  </a:lnTo>
                  <a:lnTo>
                    <a:pt x="319801" y="101227"/>
                  </a:lnTo>
                  <a:lnTo>
                    <a:pt x="297608" y="82177"/>
                  </a:lnTo>
                  <a:lnTo>
                    <a:pt x="297608" y="51506"/>
                  </a:lnTo>
                  <a:close/>
                  <a:moveTo>
                    <a:pt x="242077" y="363831"/>
                  </a:moveTo>
                  <a:lnTo>
                    <a:pt x="151780" y="363831"/>
                  </a:lnTo>
                  <a:lnTo>
                    <a:pt x="151780" y="275059"/>
                  </a:lnTo>
                  <a:lnTo>
                    <a:pt x="242077" y="275059"/>
                  </a:lnTo>
                  <a:lnTo>
                    <a:pt x="242077" y="363831"/>
                  </a:lnTo>
                  <a:close/>
                  <a:moveTo>
                    <a:pt x="319801" y="363831"/>
                  </a:moveTo>
                  <a:lnTo>
                    <a:pt x="264270" y="363831"/>
                  </a:lnTo>
                  <a:lnTo>
                    <a:pt x="264270" y="263914"/>
                  </a:lnTo>
                  <a:cubicBezTo>
                    <a:pt x="264270" y="257818"/>
                    <a:pt x="259317" y="252770"/>
                    <a:pt x="253126" y="252770"/>
                  </a:cubicBezTo>
                  <a:lnTo>
                    <a:pt x="140540" y="252770"/>
                  </a:lnTo>
                  <a:cubicBezTo>
                    <a:pt x="134445" y="252770"/>
                    <a:pt x="129587" y="257628"/>
                    <a:pt x="129587" y="263724"/>
                  </a:cubicBezTo>
                  <a:lnTo>
                    <a:pt x="129587" y="363831"/>
                  </a:lnTo>
                  <a:lnTo>
                    <a:pt x="74056" y="363831"/>
                  </a:lnTo>
                  <a:lnTo>
                    <a:pt x="74056" y="189047"/>
                  </a:lnTo>
                  <a:lnTo>
                    <a:pt x="197500" y="84272"/>
                  </a:lnTo>
                  <a:lnTo>
                    <a:pt x="319705" y="188952"/>
                  </a:lnTo>
                  <a:lnTo>
                    <a:pt x="319801" y="363831"/>
                  </a:lnTo>
                  <a:lnTo>
                    <a:pt x="319801" y="363831"/>
                  </a:lnTo>
                  <a:close/>
                  <a:moveTo>
                    <a:pt x="361520" y="181142"/>
                  </a:moveTo>
                  <a:cubicBezTo>
                    <a:pt x="357615" y="185714"/>
                    <a:pt x="350567" y="186380"/>
                    <a:pt x="345899" y="182380"/>
                  </a:cubicBezTo>
                  <a:lnTo>
                    <a:pt x="204929" y="61508"/>
                  </a:lnTo>
                  <a:cubicBezTo>
                    <a:pt x="200834" y="57983"/>
                    <a:pt x="194643" y="57983"/>
                    <a:pt x="190546" y="61508"/>
                  </a:cubicBezTo>
                  <a:cubicBezTo>
                    <a:pt x="187499" y="64080"/>
                    <a:pt x="48624" y="181904"/>
                    <a:pt x="48053" y="182380"/>
                  </a:cubicBezTo>
                  <a:cubicBezTo>
                    <a:pt x="43386" y="186380"/>
                    <a:pt x="36337" y="185809"/>
                    <a:pt x="32432" y="181142"/>
                  </a:cubicBezTo>
                  <a:cubicBezTo>
                    <a:pt x="28431" y="176474"/>
                    <a:pt x="29003" y="169426"/>
                    <a:pt x="33575" y="165521"/>
                  </a:cubicBezTo>
                  <a:lnTo>
                    <a:pt x="190546" y="32456"/>
                  </a:lnTo>
                  <a:cubicBezTo>
                    <a:pt x="194737" y="28837"/>
                    <a:pt x="200834" y="28837"/>
                    <a:pt x="205025" y="32456"/>
                  </a:cubicBezTo>
                  <a:lnTo>
                    <a:pt x="360473" y="165521"/>
                  </a:lnTo>
                  <a:cubicBezTo>
                    <a:pt x="364949" y="169521"/>
                    <a:pt x="365521" y="176474"/>
                    <a:pt x="361520" y="1811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8" name="Google Shape;1418;p54"/>
            <p:cNvSpPr/>
            <p:nvPr/>
          </p:nvSpPr>
          <p:spPr>
            <a:xfrm>
              <a:off x="8288170" y="5704332"/>
              <a:ext cx="95250" cy="95250"/>
            </a:xfrm>
            <a:custGeom>
              <a:rect b="b" l="l" r="r" t="t"/>
              <a:pathLst>
                <a:path extrusionOk="0" h="95250" w="95250">
                  <a:moveTo>
                    <a:pt x="86296" y="7144"/>
                  </a:moveTo>
                  <a:lnTo>
                    <a:pt x="18097" y="7144"/>
                  </a:lnTo>
                  <a:cubicBezTo>
                    <a:pt x="12001" y="7144"/>
                    <a:pt x="7144" y="12002"/>
                    <a:pt x="7144" y="18097"/>
                  </a:cubicBezTo>
                  <a:lnTo>
                    <a:pt x="7144" y="84867"/>
                  </a:lnTo>
                  <a:cubicBezTo>
                    <a:pt x="7144" y="90964"/>
                    <a:pt x="12096" y="96012"/>
                    <a:pt x="18288" y="96012"/>
                  </a:cubicBezTo>
                  <a:lnTo>
                    <a:pt x="86391" y="96012"/>
                  </a:lnTo>
                  <a:cubicBezTo>
                    <a:pt x="92487" y="96012"/>
                    <a:pt x="97536" y="91059"/>
                    <a:pt x="97536" y="84867"/>
                  </a:cubicBezTo>
                  <a:lnTo>
                    <a:pt x="97536" y="18288"/>
                  </a:lnTo>
                  <a:cubicBezTo>
                    <a:pt x="97441" y="12097"/>
                    <a:pt x="92487" y="7144"/>
                    <a:pt x="86296" y="7144"/>
                  </a:cubicBezTo>
                  <a:close/>
                  <a:moveTo>
                    <a:pt x="75247" y="73723"/>
                  </a:moveTo>
                  <a:lnTo>
                    <a:pt x="29337" y="73723"/>
                  </a:lnTo>
                  <a:lnTo>
                    <a:pt x="29337" y="29337"/>
                  </a:lnTo>
                  <a:lnTo>
                    <a:pt x="75247" y="29337"/>
                  </a:lnTo>
                  <a:lnTo>
                    <a:pt x="75247" y="737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19" name="Google Shape;1419;p54"/>
            <p:cNvSpPr/>
            <p:nvPr/>
          </p:nvSpPr>
          <p:spPr>
            <a:xfrm>
              <a:off x="8333985" y="5861589"/>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20" name="Google Shape;1420;p54"/>
          <p:cNvGrpSpPr/>
          <p:nvPr/>
        </p:nvGrpSpPr>
        <p:grpSpPr>
          <a:xfrm>
            <a:off x="4112793" y="2699766"/>
            <a:ext cx="292894" cy="221456"/>
            <a:chOff x="5483724" y="3599688"/>
            <a:chExt cx="390525" cy="295275"/>
          </a:xfrm>
        </p:grpSpPr>
        <p:sp>
          <p:nvSpPr>
            <p:cNvPr id="1421" name="Google Shape;1421;p54"/>
            <p:cNvSpPr/>
            <p:nvPr/>
          </p:nvSpPr>
          <p:spPr>
            <a:xfrm>
              <a:off x="5483724" y="3599688"/>
              <a:ext cx="390525" cy="295275"/>
            </a:xfrm>
            <a:custGeom>
              <a:rect b="b" l="l" r="r" t="t"/>
              <a:pathLst>
                <a:path extrusionOk="0" h="295275" w="390525">
                  <a:moveTo>
                    <a:pt x="352806" y="7144"/>
                  </a:moveTo>
                  <a:lnTo>
                    <a:pt x="40481" y="7144"/>
                  </a:lnTo>
                  <a:cubicBezTo>
                    <a:pt x="22098" y="7144"/>
                    <a:pt x="7144" y="22098"/>
                    <a:pt x="7144" y="40481"/>
                  </a:cubicBezTo>
                  <a:lnTo>
                    <a:pt x="7144" y="262509"/>
                  </a:lnTo>
                  <a:cubicBezTo>
                    <a:pt x="7144" y="280892"/>
                    <a:pt x="22098" y="295846"/>
                    <a:pt x="40481" y="295846"/>
                  </a:cubicBezTo>
                  <a:lnTo>
                    <a:pt x="352806" y="295846"/>
                  </a:lnTo>
                  <a:cubicBezTo>
                    <a:pt x="371189" y="295846"/>
                    <a:pt x="386144" y="280892"/>
                    <a:pt x="386144" y="262509"/>
                  </a:cubicBezTo>
                  <a:lnTo>
                    <a:pt x="386144" y="40481"/>
                  </a:lnTo>
                  <a:cubicBezTo>
                    <a:pt x="386048" y="22003"/>
                    <a:pt x="371189" y="7144"/>
                    <a:pt x="352806" y="7144"/>
                  </a:cubicBezTo>
                  <a:close/>
                  <a:moveTo>
                    <a:pt x="352806" y="273558"/>
                  </a:moveTo>
                  <a:lnTo>
                    <a:pt x="40481" y="273558"/>
                  </a:lnTo>
                  <a:cubicBezTo>
                    <a:pt x="34385" y="273558"/>
                    <a:pt x="29337" y="268605"/>
                    <a:pt x="29337" y="262414"/>
                  </a:cubicBezTo>
                  <a:lnTo>
                    <a:pt x="29337" y="40386"/>
                  </a:lnTo>
                  <a:cubicBezTo>
                    <a:pt x="29337" y="34290"/>
                    <a:pt x="34290" y="29242"/>
                    <a:pt x="40481" y="29242"/>
                  </a:cubicBezTo>
                  <a:lnTo>
                    <a:pt x="352806" y="29242"/>
                  </a:lnTo>
                  <a:cubicBezTo>
                    <a:pt x="358902" y="29242"/>
                    <a:pt x="363950" y="34195"/>
                    <a:pt x="363950" y="40386"/>
                  </a:cubicBezTo>
                  <a:lnTo>
                    <a:pt x="363950" y="262414"/>
                  </a:lnTo>
                  <a:cubicBezTo>
                    <a:pt x="363855" y="268605"/>
                    <a:pt x="358902" y="273558"/>
                    <a:pt x="352806" y="2735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2" name="Google Shape;1422;p54"/>
            <p:cNvSpPr/>
            <p:nvPr/>
          </p:nvSpPr>
          <p:spPr>
            <a:xfrm>
              <a:off x="5528111" y="3732805"/>
              <a:ext cx="142875" cy="123825"/>
            </a:xfrm>
            <a:custGeom>
              <a:rect b="b" l="l" r="r" t="t"/>
              <a:pathLst>
                <a:path extrusionOk="0" h="123825" w="142875">
                  <a:moveTo>
                    <a:pt x="7144" y="74623"/>
                  </a:moveTo>
                  <a:lnTo>
                    <a:pt x="7144" y="84910"/>
                  </a:lnTo>
                  <a:cubicBezTo>
                    <a:pt x="7144" y="103293"/>
                    <a:pt x="22098" y="118248"/>
                    <a:pt x="40481" y="118248"/>
                  </a:cubicBezTo>
                  <a:lnTo>
                    <a:pt x="107061" y="118248"/>
                  </a:lnTo>
                  <a:cubicBezTo>
                    <a:pt x="125444" y="118248"/>
                    <a:pt x="140398" y="103293"/>
                    <a:pt x="140398" y="84910"/>
                  </a:cubicBezTo>
                  <a:lnTo>
                    <a:pt x="140398" y="73766"/>
                  </a:lnTo>
                  <a:cubicBezTo>
                    <a:pt x="140398" y="36237"/>
                    <a:pt x="109156" y="5853"/>
                    <a:pt x="71342" y="7186"/>
                  </a:cubicBezTo>
                  <a:cubicBezTo>
                    <a:pt x="35338" y="8615"/>
                    <a:pt x="7144" y="38714"/>
                    <a:pt x="7144" y="74623"/>
                  </a:cubicBezTo>
                  <a:close/>
                  <a:moveTo>
                    <a:pt x="107061" y="96054"/>
                  </a:moveTo>
                  <a:lnTo>
                    <a:pt x="40481" y="96054"/>
                  </a:lnTo>
                  <a:cubicBezTo>
                    <a:pt x="34385" y="96054"/>
                    <a:pt x="29337" y="91101"/>
                    <a:pt x="29337" y="84910"/>
                  </a:cubicBezTo>
                  <a:lnTo>
                    <a:pt x="29337" y="74432"/>
                  </a:lnTo>
                  <a:cubicBezTo>
                    <a:pt x="29337" y="50620"/>
                    <a:pt x="47815" y="30522"/>
                    <a:pt x="71628" y="29379"/>
                  </a:cubicBezTo>
                  <a:cubicBezTo>
                    <a:pt x="97060" y="28141"/>
                    <a:pt x="118205" y="48524"/>
                    <a:pt x="118205" y="73766"/>
                  </a:cubicBezTo>
                  <a:lnTo>
                    <a:pt x="118205" y="84910"/>
                  </a:lnTo>
                  <a:cubicBezTo>
                    <a:pt x="118205" y="91101"/>
                    <a:pt x="113252" y="96054"/>
                    <a:pt x="107061" y="9605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3" name="Google Shape;1423;p54"/>
            <p:cNvSpPr/>
            <p:nvPr/>
          </p:nvSpPr>
          <p:spPr>
            <a:xfrm>
              <a:off x="5550399" y="3644074"/>
              <a:ext cx="95250" cy="95250"/>
            </a:xfrm>
            <a:custGeom>
              <a:rect b="b" l="l" r="r" t="t"/>
              <a:pathLst>
                <a:path extrusionOk="0" h="95250" w="95250">
                  <a:moveTo>
                    <a:pt x="51530" y="7144"/>
                  </a:moveTo>
                  <a:cubicBezTo>
                    <a:pt x="27051" y="7144"/>
                    <a:pt x="7144" y="27051"/>
                    <a:pt x="7144" y="51530"/>
                  </a:cubicBezTo>
                  <a:cubicBezTo>
                    <a:pt x="7144" y="76010"/>
                    <a:pt x="27051" y="95917"/>
                    <a:pt x="51530" y="95917"/>
                  </a:cubicBezTo>
                  <a:cubicBezTo>
                    <a:pt x="76009" y="95917"/>
                    <a:pt x="95917" y="76010"/>
                    <a:pt x="95917" y="51530"/>
                  </a:cubicBezTo>
                  <a:cubicBezTo>
                    <a:pt x="95917" y="27051"/>
                    <a:pt x="76009" y="7144"/>
                    <a:pt x="51530" y="7144"/>
                  </a:cubicBezTo>
                  <a:close/>
                  <a:moveTo>
                    <a:pt x="51530" y="73724"/>
                  </a:moveTo>
                  <a:cubicBezTo>
                    <a:pt x="39243" y="73724"/>
                    <a:pt x="29337" y="63722"/>
                    <a:pt x="29337" y="51530"/>
                  </a:cubicBezTo>
                  <a:cubicBezTo>
                    <a:pt x="29337" y="39338"/>
                    <a:pt x="39338" y="29337"/>
                    <a:pt x="51530" y="29337"/>
                  </a:cubicBezTo>
                  <a:cubicBezTo>
                    <a:pt x="63722" y="29337"/>
                    <a:pt x="73723" y="39338"/>
                    <a:pt x="73723" y="51530"/>
                  </a:cubicBezTo>
                  <a:cubicBezTo>
                    <a:pt x="73723" y="63722"/>
                    <a:pt x="63722" y="73724"/>
                    <a:pt x="51530" y="7372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4" name="Google Shape;1424;p54"/>
            <p:cNvSpPr/>
            <p:nvPr/>
          </p:nvSpPr>
          <p:spPr>
            <a:xfrm>
              <a:off x="5684987" y="3799522"/>
              <a:ext cx="142875" cy="28575"/>
            </a:xfrm>
            <a:custGeom>
              <a:rect b="b" l="l" r="r" t="t"/>
              <a:pathLst>
                <a:path extrusionOk="0" h="28575" w="1428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5" name="Google Shape;1425;p54"/>
            <p:cNvSpPr/>
            <p:nvPr/>
          </p:nvSpPr>
          <p:spPr>
            <a:xfrm>
              <a:off x="5684987" y="3755040"/>
              <a:ext cx="142875" cy="28575"/>
            </a:xfrm>
            <a:custGeom>
              <a:rect b="b" l="l" r="r" t="t"/>
              <a:pathLst>
                <a:path extrusionOk="0" h="28575" w="1428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6" name="Google Shape;1426;p54"/>
            <p:cNvSpPr/>
            <p:nvPr/>
          </p:nvSpPr>
          <p:spPr>
            <a:xfrm>
              <a:off x="5684987" y="3710654"/>
              <a:ext cx="142875" cy="28575"/>
            </a:xfrm>
            <a:custGeom>
              <a:rect b="b" l="l" r="r" t="t"/>
              <a:pathLst>
                <a:path extrusionOk="0" h="28575" w="1428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27" name="Google Shape;1427;p54"/>
            <p:cNvSpPr/>
            <p:nvPr/>
          </p:nvSpPr>
          <p:spPr>
            <a:xfrm>
              <a:off x="5707180" y="3666267"/>
              <a:ext cx="95250" cy="28575"/>
            </a:xfrm>
            <a:custGeom>
              <a:rect b="b" l="l" r="r" t="t"/>
              <a:pathLst>
                <a:path extrusionOk="0" h="28575" w="95250">
                  <a:moveTo>
                    <a:pt x="84867" y="7144"/>
                  </a:moveTo>
                  <a:lnTo>
                    <a:pt x="18288" y="7144"/>
                  </a:lnTo>
                  <a:cubicBezTo>
                    <a:pt x="12192" y="7144"/>
                    <a:pt x="7144" y="12097"/>
                    <a:pt x="7144" y="18288"/>
                  </a:cubicBezTo>
                  <a:cubicBezTo>
                    <a:pt x="7144" y="24479"/>
                    <a:pt x="12097" y="29432"/>
                    <a:pt x="18288" y="29432"/>
                  </a:cubicBezTo>
                  <a:lnTo>
                    <a:pt x="84867" y="29432"/>
                  </a:lnTo>
                  <a:cubicBezTo>
                    <a:pt x="90964" y="29432"/>
                    <a:pt x="96012" y="24479"/>
                    <a:pt x="96012" y="18288"/>
                  </a:cubicBezTo>
                  <a:cubicBezTo>
                    <a:pt x="96012" y="12097"/>
                    <a:pt x="91059" y="7144"/>
                    <a:pt x="8486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28" name="Google Shape;1428;p54"/>
          <p:cNvGrpSpPr/>
          <p:nvPr/>
        </p:nvGrpSpPr>
        <p:grpSpPr>
          <a:xfrm>
            <a:off x="3596372" y="2685478"/>
            <a:ext cx="292894" cy="250031"/>
            <a:chOff x="4795162" y="3580638"/>
            <a:chExt cx="390525" cy="333375"/>
          </a:xfrm>
        </p:grpSpPr>
        <p:sp>
          <p:nvSpPr>
            <p:cNvPr id="1429" name="Google Shape;1429;p54"/>
            <p:cNvSpPr/>
            <p:nvPr/>
          </p:nvSpPr>
          <p:spPr>
            <a:xfrm>
              <a:off x="4928987" y="3651503"/>
              <a:ext cx="85725" cy="85725"/>
            </a:xfrm>
            <a:custGeom>
              <a:rect b="b" l="l" r="r" t="t"/>
              <a:pathLst>
                <a:path extrusionOk="0" h="85725" w="85725">
                  <a:moveTo>
                    <a:pt x="44958" y="82772"/>
                  </a:moveTo>
                  <a:cubicBezTo>
                    <a:pt x="65818" y="82772"/>
                    <a:pt x="82773" y="65818"/>
                    <a:pt x="82773" y="44958"/>
                  </a:cubicBezTo>
                  <a:cubicBezTo>
                    <a:pt x="82773" y="24099"/>
                    <a:pt x="65818" y="7144"/>
                    <a:pt x="44958" y="7144"/>
                  </a:cubicBezTo>
                  <a:cubicBezTo>
                    <a:pt x="24099" y="7144"/>
                    <a:pt x="7144" y="24099"/>
                    <a:pt x="7144" y="44958"/>
                  </a:cubicBezTo>
                  <a:cubicBezTo>
                    <a:pt x="7049" y="65818"/>
                    <a:pt x="24099" y="82772"/>
                    <a:pt x="44958" y="82772"/>
                  </a:cubicBezTo>
                  <a:close/>
                  <a:moveTo>
                    <a:pt x="44958" y="29242"/>
                  </a:moveTo>
                  <a:cubicBezTo>
                    <a:pt x="53626" y="29242"/>
                    <a:pt x="60580" y="36291"/>
                    <a:pt x="60580" y="44863"/>
                  </a:cubicBezTo>
                  <a:cubicBezTo>
                    <a:pt x="60580" y="53531"/>
                    <a:pt x="53531" y="60484"/>
                    <a:pt x="44958" y="60484"/>
                  </a:cubicBezTo>
                  <a:cubicBezTo>
                    <a:pt x="36291" y="60484"/>
                    <a:pt x="29338" y="53435"/>
                    <a:pt x="29338" y="44863"/>
                  </a:cubicBezTo>
                  <a:cubicBezTo>
                    <a:pt x="29242" y="36291"/>
                    <a:pt x="36291" y="29242"/>
                    <a:pt x="44958" y="292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30" name="Google Shape;1430;p54"/>
            <p:cNvSpPr/>
            <p:nvPr/>
          </p:nvSpPr>
          <p:spPr>
            <a:xfrm>
              <a:off x="4795162" y="3580638"/>
              <a:ext cx="390525" cy="333375"/>
            </a:xfrm>
            <a:custGeom>
              <a:rect b="b" l="l" r="r" t="t"/>
              <a:pathLst>
                <a:path extrusionOk="0" h="333375" w="390525">
                  <a:moveTo>
                    <a:pt x="372237" y="7144"/>
                  </a:moveTo>
                  <a:lnTo>
                    <a:pt x="20955" y="7144"/>
                  </a:lnTo>
                  <a:cubicBezTo>
                    <a:pt x="13335" y="7144"/>
                    <a:pt x="7144" y="13335"/>
                    <a:pt x="7144" y="20955"/>
                  </a:cubicBezTo>
                  <a:lnTo>
                    <a:pt x="7144" y="318230"/>
                  </a:lnTo>
                  <a:cubicBezTo>
                    <a:pt x="7144" y="325850"/>
                    <a:pt x="13335" y="332041"/>
                    <a:pt x="20955" y="332041"/>
                  </a:cubicBezTo>
                  <a:lnTo>
                    <a:pt x="372237" y="332041"/>
                  </a:lnTo>
                  <a:cubicBezTo>
                    <a:pt x="379857" y="332041"/>
                    <a:pt x="386048" y="325850"/>
                    <a:pt x="386048" y="318230"/>
                  </a:cubicBezTo>
                  <a:lnTo>
                    <a:pt x="386048" y="20955"/>
                  </a:lnTo>
                  <a:cubicBezTo>
                    <a:pt x="386048" y="13335"/>
                    <a:pt x="379857" y="7144"/>
                    <a:pt x="372237" y="7144"/>
                  </a:cubicBezTo>
                  <a:close/>
                  <a:moveTo>
                    <a:pt x="363855" y="29337"/>
                  </a:moveTo>
                  <a:lnTo>
                    <a:pt x="363855" y="205073"/>
                  </a:lnTo>
                  <a:lnTo>
                    <a:pt x="294037" y="135255"/>
                  </a:lnTo>
                  <a:cubicBezTo>
                    <a:pt x="289465" y="130683"/>
                    <a:pt x="282035" y="130683"/>
                    <a:pt x="277559" y="135255"/>
                  </a:cubicBezTo>
                  <a:lnTo>
                    <a:pt x="178784" y="234029"/>
                  </a:lnTo>
                  <a:lnTo>
                    <a:pt x="115729" y="170974"/>
                  </a:lnTo>
                  <a:cubicBezTo>
                    <a:pt x="113062" y="168307"/>
                    <a:pt x="109347" y="167068"/>
                    <a:pt x="105537" y="167735"/>
                  </a:cubicBezTo>
                  <a:cubicBezTo>
                    <a:pt x="103061" y="168116"/>
                    <a:pt x="100775" y="169450"/>
                    <a:pt x="98965" y="171164"/>
                  </a:cubicBezTo>
                  <a:lnTo>
                    <a:pt x="29337" y="240792"/>
                  </a:lnTo>
                  <a:lnTo>
                    <a:pt x="29337" y="29337"/>
                  </a:lnTo>
                  <a:lnTo>
                    <a:pt x="363855" y="29337"/>
                  </a:lnTo>
                  <a:close/>
                  <a:moveTo>
                    <a:pt x="29337" y="309848"/>
                  </a:moveTo>
                  <a:lnTo>
                    <a:pt x="29337" y="272034"/>
                  </a:lnTo>
                  <a:lnTo>
                    <a:pt x="107442" y="193929"/>
                  </a:lnTo>
                  <a:lnTo>
                    <a:pt x="170307" y="256794"/>
                  </a:lnTo>
                  <a:cubicBezTo>
                    <a:pt x="172117" y="258604"/>
                    <a:pt x="174307" y="259842"/>
                    <a:pt x="176784" y="260223"/>
                  </a:cubicBezTo>
                  <a:cubicBezTo>
                    <a:pt x="180594" y="260890"/>
                    <a:pt x="184309" y="259651"/>
                    <a:pt x="186976" y="256984"/>
                  </a:cubicBezTo>
                  <a:lnTo>
                    <a:pt x="285750" y="158210"/>
                  </a:lnTo>
                  <a:lnTo>
                    <a:pt x="363855" y="236315"/>
                  </a:lnTo>
                  <a:lnTo>
                    <a:pt x="363855" y="309753"/>
                  </a:lnTo>
                  <a:lnTo>
                    <a:pt x="29337" y="30975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431" name="Google Shape;1431;p54"/>
          <p:cNvSpPr/>
          <p:nvPr/>
        </p:nvSpPr>
        <p:spPr>
          <a:xfrm>
            <a:off x="4102756" y="4178397"/>
            <a:ext cx="292894" cy="292894"/>
          </a:xfrm>
          <a:custGeom>
            <a:rect b="b" l="l" r="r" t="t"/>
            <a:pathLst>
              <a:path extrusionOk="0" h="390525" w="390525">
                <a:moveTo>
                  <a:pt x="363331" y="29790"/>
                </a:moveTo>
                <a:cubicBezTo>
                  <a:pt x="333137" y="-405"/>
                  <a:pt x="283607" y="-405"/>
                  <a:pt x="253413" y="29790"/>
                </a:cubicBezTo>
                <a:lnTo>
                  <a:pt x="139779" y="143423"/>
                </a:lnTo>
                <a:cubicBezTo>
                  <a:pt x="139779" y="143423"/>
                  <a:pt x="139779" y="143423"/>
                  <a:pt x="139779" y="143423"/>
                </a:cubicBezTo>
                <a:lnTo>
                  <a:pt x="29861" y="253341"/>
                </a:lnTo>
                <a:cubicBezTo>
                  <a:pt x="-429" y="283631"/>
                  <a:pt x="-429" y="332970"/>
                  <a:pt x="29861" y="363260"/>
                </a:cubicBezTo>
                <a:cubicBezTo>
                  <a:pt x="60151" y="393549"/>
                  <a:pt x="109490" y="393549"/>
                  <a:pt x="139779" y="363260"/>
                </a:cubicBezTo>
                <a:lnTo>
                  <a:pt x="249698" y="253341"/>
                </a:lnTo>
                <a:cubicBezTo>
                  <a:pt x="249698" y="253341"/>
                  <a:pt x="249698" y="253341"/>
                  <a:pt x="249698" y="253341"/>
                </a:cubicBezTo>
                <a:lnTo>
                  <a:pt x="363331" y="139708"/>
                </a:lnTo>
                <a:cubicBezTo>
                  <a:pt x="393621" y="109419"/>
                  <a:pt x="393621" y="60079"/>
                  <a:pt x="363331" y="29790"/>
                </a:cubicBezTo>
                <a:close/>
                <a:moveTo>
                  <a:pt x="124063" y="347544"/>
                </a:moveTo>
                <a:cubicBezTo>
                  <a:pt x="102442" y="369165"/>
                  <a:pt x="67199" y="369165"/>
                  <a:pt x="45577" y="347544"/>
                </a:cubicBezTo>
                <a:cubicBezTo>
                  <a:pt x="23955" y="325922"/>
                  <a:pt x="23955" y="290679"/>
                  <a:pt x="45577" y="269058"/>
                </a:cubicBezTo>
                <a:lnTo>
                  <a:pt x="155496" y="159139"/>
                </a:lnTo>
                <a:cubicBezTo>
                  <a:pt x="180261" y="134374"/>
                  <a:pt x="221599" y="138374"/>
                  <a:pt x="241030" y="167807"/>
                </a:cubicBezTo>
                <a:lnTo>
                  <a:pt x="224742" y="184095"/>
                </a:lnTo>
                <a:cubicBezTo>
                  <a:pt x="214836" y="163330"/>
                  <a:pt x="187309" y="158758"/>
                  <a:pt x="171116" y="174950"/>
                </a:cubicBezTo>
                <a:lnTo>
                  <a:pt x="61198" y="284869"/>
                </a:lnTo>
                <a:cubicBezTo>
                  <a:pt x="48244" y="297823"/>
                  <a:pt x="48244" y="318969"/>
                  <a:pt x="61198" y="332018"/>
                </a:cubicBezTo>
                <a:cubicBezTo>
                  <a:pt x="74152" y="344972"/>
                  <a:pt x="95298" y="344972"/>
                  <a:pt x="108347" y="332018"/>
                </a:cubicBezTo>
                <a:lnTo>
                  <a:pt x="168545" y="271820"/>
                </a:lnTo>
                <a:cubicBezTo>
                  <a:pt x="176832" y="274773"/>
                  <a:pt x="185881" y="276392"/>
                  <a:pt x="195500" y="276296"/>
                </a:cubicBezTo>
                <a:lnTo>
                  <a:pt x="124063" y="347544"/>
                </a:lnTo>
                <a:close/>
                <a:moveTo>
                  <a:pt x="202644" y="206288"/>
                </a:moveTo>
                <a:cubicBezTo>
                  <a:pt x="198358" y="210574"/>
                  <a:pt x="191310" y="210574"/>
                  <a:pt x="186928" y="206288"/>
                </a:cubicBezTo>
                <a:cubicBezTo>
                  <a:pt x="182547" y="201906"/>
                  <a:pt x="182547" y="194953"/>
                  <a:pt x="186928" y="190572"/>
                </a:cubicBezTo>
                <a:cubicBezTo>
                  <a:pt x="191215" y="186285"/>
                  <a:pt x="198263" y="186285"/>
                  <a:pt x="202644" y="190572"/>
                </a:cubicBezTo>
                <a:cubicBezTo>
                  <a:pt x="206931" y="194858"/>
                  <a:pt x="206931" y="201906"/>
                  <a:pt x="202644" y="206288"/>
                </a:cubicBezTo>
                <a:close/>
                <a:moveTo>
                  <a:pt x="148257" y="260676"/>
                </a:moveTo>
                <a:lnTo>
                  <a:pt x="92726" y="316206"/>
                </a:lnTo>
                <a:cubicBezTo>
                  <a:pt x="88440" y="320492"/>
                  <a:pt x="81391" y="320492"/>
                  <a:pt x="77010" y="316206"/>
                </a:cubicBezTo>
                <a:cubicBezTo>
                  <a:pt x="72723" y="311920"/>
                  <a:pt x="72723" y="304871"/>
                  <a:pt x="77010" y="300490"/>
                </a:cubicBezTo>
                <a:lnTo>
                  <a:pt x="132540" y="244959"/>
                </a:lnTo>
                <a:cubicBezTo>
                  <a:pt x="136922" y="250865"/>
                  <a:pt x="142065" y="256103"/>
                  <a:pt x="148257" y="260676"/>
                </a:cubicBezTo>
                <a:close/>
                <a:moveTo>
                  <a:pt x="347615" y="123992"/>
                </a:moveTo>
                <a:lnTo>
                  <a:pt x="233982" y="237625"/>
                </a:lnTo>
                <a:cubicBezTo>
                  <a:pt x="233982" y="237625"/>
                  <a:pt x="233982" y="237625"/>
                  <a:pt x="233982" y="237625"/>
                </a:cubicBezTo>
                <a:lnTo>
                  <a:pt x="233982" y="237625"/>
                </a:lnTo>
                <a:cubicBezTo>
                  <a:pt x="209216" y="262390"/>
                  <a:pt x="167878" y="258294"/>
                  <a:pt x="148447" y="228957"/>
                </a:cubicBezTo>
                <a:lnTo>
                  <a:pt x="164735" y="212669"/>
                </a:lnTo>
                <a:cubicBezTo>
                  <a:pt x="174641" y="233434"/>
                  <a:pt x="202168" y="238006"/>
                  <a:pt x="218361" y="221909"/>
                </a:cubicBezTo>
                <a:cubicBezTo>
                  <a:pt x="218361" y="221909"/>
                  <a:pt x="218361" y="221909"/>
                  <a:pt x="218361" y="221909"/>
                </a:cubicBezTo>
                <a:cubicBezTo>
                  <a:pt x="218361" y="221909"/>
                  <a:pt x="218361" y="221909"/>
                  <a:pt x="218361" y="221909"/>
                </a:cubicBezTo>
                <a:lnTo>
                  <a:pt x="331994" y="108275"/>
                </a:lnTo>
                <a:cubicBezTo>
                  <a:pt x="344948" y="95322"/>
                  <a:pt x="344948" y="74176"/>
                  <a:pt x="331994" y="61127"/>
                </a:cubicBezTo>
                <a:cubicBezTo>
                  <a:pt x="319040" y="48173"/>
                  <a:pt x="297894" y="48173"/>
                  <a:pt x="284845" y="61127"/>
                </a:cubicBezTo>
                <a:lnTo>
                  <a:pt x="220933" y="125040"/>
                </a:lnTo>
                <a:cubicBezTo>
                  <a:pt x="212360" y="121991"/>
                  <a:pt x="203311" y="120467"/>
                  <a:pt x="193977" y="120563"/>
                </a:cubicBezTo>
                <a:lnTo>
                  <a:pt x="269129" y="45411"/>
                </a:lnTo>
                <a:cubicBezTo>
                  <a:pt x="290656" y="23884"/>
                  <a:pt x="326184" y="23884"/>
                  <a:pt x="347615" y="45411"/>
                </a:cubicBezTo>
                <a:cubicBezTo>
                  <a:pt x="369332" y="67128"/>
                  <a:pt x="369332" y="102370"/>
                  <a:pt x="347615" y="123992"/>
                </a:cubicBezTo>
                <a:close/>
                <a:moveTo>
                  <a:pt x="241316" y="136184"/>
                </a:moveTo>
                <a:lnTo>
                  <a:pt x="300561" y="76938"/>
                </a:lnTo>
                <a:cubicBezTo>
                  <a:pt x="304848" y="72652"/>
                  <a:pt x="311896" y="72652"/>
                  <a:pt x="316278" y="76938"/>
                </a:cubicBezTo>
                <a:cubicBezTo>
                  <a:pt x="320564" y="81224"/>
                  <a:pt x="320564" y="88273"/>
                  <a:pt x="316278" y="92655"/>
                </a:cubicBezTo>
                <a:lnTo>
                  <a:pt x="257032" y="151900"/>
                </a:lnTo>
                <a:cubicBezTo>
                  <a:pt x="252650" y="145995"/>
                  <a:pt x="247507" y="140756"/>
                  <a:pt x="241316" y="13618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32" name="Google Shape;1432;p54"/>
          <p:cNvSpPr/>
          <p:nvPr/>
        </p:nvSpPr>
        <p:spPr>
          <a:xfrm>
            <a:off x="2125973" y="2671198"/>
            <a:ext cx="228600" cy="264319"/>
          </a:xfrm>
          <a:custGeom>
            <a:rect b="b" l="l" r="r" t="t"/>
            <a:pathLst>
              <a:path extrusionOk="0" h="352425" w="304800">
                <a:moveTo>
                  <a:pt x="294323" y="73238"/>
                </a:moveTo>
                <a:lnTo>
                  <a:pt x="224123" y="73238"/>
                </a:lnTo>
                <a:cubicBezTo>
                  <a:pt x="223647" y="57141"/>
                  <a:pt x="217551" y="41520"/>
                  <a:pt x="206026" y="29042"/>
                </a:cubicBezTo>
                <a:cubicBezTo>
                  <a:pt x="194691" y="16660"/>
                  <a:pt x="178975" y="8944"/>
                  <a:pt x="162211" y="7420"/>
                </a:cubicBezTo>
                <a:cubicBezTo>
                  <a:pt x="138303" y="5325"/>
                  <a:pt x="115919" y="15231"/>
                  <a:pt x="101632" y="33995"/>
                </a:cubicBezTo>
                <a:cubicBezTo>
                  <a:pt x="92869" y="45520"/>
                  <a:pt x="88106" y="59236"/>
                  <a:pt x="87725" y="73238"/>
                </a:cubicBezTo>
                <a:lnTo>
                  <a:pt x="17526" y="73238"/>
                </a:lnTo>
                <a:cubicBezTo>
                  <a:pt x="11811" y="73238"/>
                  <a:pt x="7144" y="77905"/>
                  <a:pt x="7144" y="83620"/>
                </a:cubicBezTo>
                <a:lnTo>
                  <a:pt x="7144" y="339652"/>
                </a:lnTo>
                <a:cubicBezTo>
                  <a:pt x="7144" y="345367"/>
                  <a:pt x="11811" y="350035"/>
                  <a:pt x="17526" y="350035"/>
                </a:cubicBezTo>
                <a:lnTo>
                  <a:pt x="294323" y="350035"/>
                </a:lnTo>
                <a:cubicBezTo>
                  <a:pt x="300038" y="350035"/>
                  <a:pt x="304705" y="345367"/>
                  <a:pt x="304705" y="339652"/>
                </a:cubicBezTo>
                <a:lnTo>
                  <a:pt x="304705" y="83620"/>
                </a:lnTo>
                <a:cubicBezTo>
                  <a:pt x="304705" y="77810"/>
                  <a:pt x="300038" y="73238"/>
                  <a:pt x="294323" y="73238"/>
                </a:cubicBezTo>
                <a:lnTo>
                  <a:pt x="294323" y="73238"/>
                </a:lnTo>
                <a:close/>
                <a:moveTo>
                  <a:pt x="156305" y="27328"/>
                </a:moveTo>
                <a:cubicBezTo>
                  <a:pt x="171260" y="27328"/>
                  <a:pt x="184975" y="34090"/>
                  <a:pt x="193929" y="45996"/>
                </a:cubicBezTo>
                <a:cubicBezTo>
                  <a:pt x="202787" y="57712"/>
                  <a:pt x="205740" y="72476"/>
                  <a:pt x="202025" y="86668"/>
                </a:cubicBezTo>
                <a:lnTo>
                  <a:pt x="156210" y="194396"/>
                </a:lnTo>
                <a:lnTo>
                  <a:pt x="110395" y="86668"/>
                </a:lnTo>
                <a:cubicBezTo>
                  <a:pt x="106680" y="72476"/>
                  <a:pt x="109633" y="57712"/>
                  <a:pt x="118491" y="45996"/>
                </a:cubicBezTo>
                <a:cubicBezTo>
                  <a:pt x="127730" y="34090"/>
                  <a:pt x="141446" y="27328"/>
                  <a:pt x="156305" y="27328"/>
                </a:cubicBezTo>
                <a:close/>
                <a:moveTo>
                  <a:pt x="147066" y="224781"/>
                </a:moveTo>
                <a:cubicBezTo>
                  <a:pt x="148685" y="228591"/>
                  <a:pt x="152400" y="231067"/>
                  <a:pt x="156591" y="231067"/>
                </a:cubicBezTo>
                <a:cubicBezTo>
                  <a:pt x="160782" y="231067"/>
                  <a:pt x="164497" y="228591"/>
                  <a:pt x="166116" y="224781"/>
                </a:cubicBezTo>
                <a:lnTo>
                  <a:pt x="207836" y="126483"/>
                </a:lnTo>
                <a:lnTo>
                  <a:pt x="248317" y="126483"/>
                </a:lnTo>
                <a:lnTo>
                  <a:pt x="248317" y="295266"/>
                </a:lnTo>
                <a:lnTo>
                  <a:pt x="64770" y="295266"/>
                </a:lnTo>
                <a:lnTo>
                  <a:pt x="64770" y="126483"/>
                </a:lnTo>
                <a:lnTo>
                  <a:pt x="105251" y="126483"/>
                </a:lnTo>
                <a:cubicBezTo>
                  <a:pt x="105346" y="126483"/>
                  <a:pt x="147066" y="224781"/>
                  <a:pt x="147066" y="224781"/>
                </a:cubicBezTo>
                <a:close/>
                <a:moveTo>
                  <a:pt x="283940" y="329270"/>
                </a:moveTo>
                <a:lnTo>
                  <a:pt x="27908" y="329270"/>
                </a:lnTo>
                <a:lnTo>
                  <a:pt x="27908" y="92478"/>
                </a:lnTo>
                <a:lnTo>
                  <a:pt x="93917" y="92478"/>
                </a:lnTo>
                <a:cubicBezTo>
                  <a:pt x="94012" y="92764"/>
                  <a:pt x="94107" y="92955"/>
                  <a:pt x="94202" y="93240"/>
                </a:cubicBezTo>
                <a:lnTo>
                  <a:pt x="99536" y="105813"/>
                </a:lnTo>
                <a:lnTo>
                  <a:pt x="54578" y="105813"/>
                </a:lnTo>
                <a:cubicBezTo>
                  <a:pt x="48863" y="105813"/>
                  <a:pt x="44196" y="110481"/>
                  <a:pt x="44196" y="116196"/>
                </a:cubicBezTo>
                <a:lnTo>
                  <a:pt x="44196" y="305648"/>
                </a:lnTo>
                <a:cubicBezTo>
                  <a:pt x="44196" y="311363"/>
                  <a:pt x="48863" y="316030"/>
                  <a:pt x="54578" y="316030"/>
                </a:cubicBezTo>
                <a:lnTo>
                  <a:pt x="258890" y="316030"/>
                </a:lnTo>
                <a:cubicBezTo>
                  <a:pt x="264605" y="316030"/>
                  <a:pt x="269272" y="311363"/>
                  <a:pt x="269272" y="305648"/>
                </a:cubicBezTo>
                <a:lnTo>
                  <a:pt x="269272" y="116196"/>
                </a:lnTo>
                <a:cubicBezTo>
                  <a:pt x="269272" y="110481"/>
                  <a:pt x="264605" y="105813"/>
                  <a:pt x="258890" y="105813"/>
                </a:cubicBezTo>
                <a:lnTo>
                  <a:pt x="213836" y="105813"/>
                </a:lnTo>
                <a:lnTo>
                  <a:pt x="219170" y="93240"/>
                </a:lnTo>
                <a:cubicBezTo>
                  <a:pt x="219266" y="92955"/>
                  <a:pt x="219361" y="92764"/>
                  <a:pt x="219456" y="92478"/>
                </a:cubicBezTo>
                <a:lnTo>
                  <a:pt x="284131" y="92478"/>
                </a:lnTo>
                <a:lnTo>
                  <a:pt x="283940" y="329270"/>
                </a:lnTo>
                <a:lnTo>
                  <a:pt x="283940" y="32927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433" name="Google Shape;1433;p54"/>
          <p:cNvGrpSpPr/>
          <p:nvPr/>
        </p:nvGrpSpPr>
        <p:grpSpPr>
          <a:xfrm>
            <a:off x="5141779" y="1675352"/>
            <a:ext cx="257175" cy="292894"/>
            <a:chOff x="6855705" y="2233803"/>
            <a:chExt cx="342900" cy="390525"/>
          </a:xfrm>
        </p:grpSpPr>
        <p:sp>
          <p:nvSpPr>
            <p:cNvPr id="1434" name="Google Shape;1434;p54"/>
            <p:cNvSpPr/>
            <p:nvPr/>
          </p:nvSpPr>
          <p:spPr>
            <a:xfrm>
              <a:off x="6944192" y="2278475"/>
              <a:ext cx="161925" cy="161925"/>
            </a:xfrm>
            <a:custGeom>
              <a:rect b="b" l="l" r="r" t="t"/>
              <a:pathLst>
                <a:path extrusionOk="0" h="161925" w="161925">
                  <a:moveTo>
                    <a:pt x="84868" y="7144"/>
                  </a:moveTo>
                  <a:cubicBezTo>
                    <a:pt x="42006" y="7144"/>
                    <a:pt x="7144" y="42005"/>
                    <a:pt x="7144" y="84868"/>
                  </a:cubicBezTo>
                  <a:cubicBezTo>
                    <a:pt x="7144" y="111442"/>
                    <a:pt x="20574" y="135922"/>
                    <a:pt x="43053" y="150304"/>
                  </a:cubicBezTo>
                  <a:cubicBezTo>
                    <a:pt x="66008" y="164973"/>
                    <a:pt x="94202" y="166592"/>
                    <a:pt x="120301" y="154495"/>
                  </a:cubicBezTo>
                  <a:cubicBezTo>
                    <a:pt x="125825" y="151924"/>
                    <a:pt x="128302" y="145351"/>
                    <a:pt x="125730" y="139732"/>
                  </a:cubicBezTo>
                  <a:cubicBezTo>
                    <a:pt x="123158" y="134207"/>
                    <a:pt x="116586" y="131731"/>
                    <a:pt x="110966" y="134302"/>
                  </a:cubicBezTo>
                  <a:cubicBezTo>
                    <a:pt x="91821" y="143065"/>
                    <a:pt x="71438" y="142113"/>
                    <a:pt x="54959" y="131540"/>
                  </a:cubicBezTo>
                  <a:cubicBezTo>
                    <a:pt x="38862" y="121253"/>
                    <a:pt x="29337" y="103727"/>
                    <a:pt x="29337" y="84772"/>
                  </a:cubicBezTo>
                  <a:cubicBezTo>
                    <a:pt x="29337" y="54197"/>
                    <a:pt x="54197" y="29242"/>
                    <a:pt x="84868" y="29242"/>
                  </a:cubicBezTo>
                  <a:cubicBezTo>
                    <a:pt x="115443" y="29242"/>
                    <a:pt x="140398" y="54102"/>
                    <a:pt x="140398" y="84772"/>
                  </a:cubicBezTo>
                  <a:cubicBezTo>
                    <a:pt x="140398" y="90868"/>
                    <a:pt x="135446" y="95917"/>
                    <a:pt x="129254" y="95917"/>
                  </a:cubicBezTo>
                  <a:cubicBezTo>
                    <a:pt x="123634" y="95917"/>
                    <a:pt x="118396" y="91630"/>
                    <a:pt x="118110" y="84963"/>
                  </a:cubicBezTo>
                  <a:cubicBezTo>
                    <a:pt x="118110" y="84868"/>
                    <a:pt x="118110" y="84868"/>
                    <a:pt x="118110" y="84772"/>
                  </a:cubicBezTo>
                  <a:cubicBezTo>
                    <a:pt x="118110" y="66389"/>
                    <a:pt x="103156" y="51435"/>
                    <a:pt x="84773" y="51435"/>
                  </a:cubicBezTo>
                  <a:cubicBezTo>
                    <a:pt x="66390" y="51435"/>
                    <a:pt x="51435" y="66389"/>
                    <a:pt x="51435" y="84772"/>
                  </a:cubicBezTo>
                  <a:cubicBezTo>
                    <a:pt x="51435" y="103156"/>
                    <a:pt x="66390" y="118110"/>
                    <a:pt x="84773" y="118110"/>
                  </a:cubicBezTo>
                  <a:cubicBezTo>
                    <a:pt x="93250" y="118110"/>
                    <a:pt x="101060" y="114871"/>
                    <a:pt x="106966" y="109633"/>
                  </a:cubicBezTo>
                  <a:cubicBezTo>
                    <a:pt x="112872" y="114871"/>
                    <a:pt x="120682" y="118110"/>
                    <a:pt x="129159" y="118110"/>
                  </a:cubicBezTo>
                  <a:cubicBezTo>
                    <a:pt x="147542" y="118110"/>
                    <a:pt x="162496" y="103156"/>
                    <a:pt x="162496" y="84772"/>
                  </a:cubicBezTo>
                  <a:cubicBezTo>
                    <a:pt x="162592" y="42005"/>
                    <a:pt x="127731" y="7144"/>
                    <a:pt x="84868" y="7144"/>
                  </a:cubicBezTo>
                  <a:close/>
                  <a:moveTo>
                    <a:pt x="95821" y="86677"/>
                  </a:moveTo>
                  <a:cubicBezTo>
                    <a:pt x="94965" y="91916"/>
                    <a:pt x="90392" y="96012"/>
                    <a:pt x="84868" y="96012"/>
                  </a:cubicBezTo>
                  <a:cubicBezTo>
                    <a:pt x="78772" y="96012"/>
                    <a:pt x="73723" y="91059"/>
                    <a:pt x="73723" y="84868"/>
                  </a:cubicBezTo>
                  <a:cubicBezTo>
                    <a:pt x="73723" y="78676"/>
                    <a:pt x="78677" y="73723"/>
                    <a:pt x="84868" y="73723"/>
                  </a:cubicBezTo>
                  <a:cubicBezTo>
                    <a:pt x="90583" y="73723"/>
                    <a:pt x="95250" y="78010"/>
                    <a:pt x="95917" y="83534"/>
                  </a:cubicBezTo>
                  <a:cubicBezTo>
                    <a:pt x="95726" y="84582"/>
                    <a:pt x="95631" y="85630"/>
                    <a:pt x="95821" y="866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35" name="Google Shape;1435;p54"/>
            <p:cNvSpPr/>
            <p:nvPr/>
          </p:nvSpPr>
          <p:spPr>
            <a:xfrm>
              <a:off x="6855705" y="2233803"/>
              <a:ext cx="342900" cy="390525"/>
            </a:xfrm>
            <a:custGeom>
              <a:rect b="b" l="l" r="r" t="t"/>
              <a:pathLst>
                <a:path extrusionOk="0" h="390525" w="342900">
                  <a:moveTo>
                    <a:pt x="340233" y="152971"/>
                  </a:moveTo>
                  <a:cubicBezTo>
                    <a:pt x="340233" y="150114"/>
                    <a:pt x="339090" y="147256"/>
                    <a:pt x="336995" y="145161"/>
                  </a:cubicBezTo>
                  <a:lnTo>
                    <a:pt x="295846" y="104013"/>
                  </a:lnTo>
                  <a:lnTo>
                    <a:pt x="295846" y="18288"/>
                  </a:lnTo>
                  <a:cubicBezTo>
                    <a:pt x="295846" y="12192"/>
                    <a:pt x="290893" y="7144"/>
                    <a:pt x="284702" y="7144"/>
                  </a:cubicBezTo>
                  <a:lnTo>
                    <a:pt x="62674" y="7144"/>
                  </a:lnTo>
                  <a:cubicBezTo>
                    <a:pt x="56579" y="7144"/>
                    <a:pt x="51530" y="12097"/>
                    <a:pt x="51530" y="18288"/>
                  </a:cubicBezTo>
                  <a:lnTo>
                    <a:pt x="51530" y="104013"/>
                  </a:lnTo>
                  <a:lnTo>
                    <a:pt x="10382" y="145161"/>
                  </a:lnTo>
                  <a:cubicBezTo>
                    <a:pt x="10382" y="145161"/>
                    <a:pt x="10287" y="145256"/>
                    <a:pt x="10287" y="145256"/>
                  </a:cubicBezTo>
                  <a:cubicBezTo>
                    <a:pt x="8191" y="147447"/>
                    <a:pt x="7144" y="150209"/>
                    <a:pt x="7144" y="152971"/>
                  </a:cubicBezTo>
                  <a:cubicBezTo>
                    <a:pt x="7144" y="152971"/>
                    <a:pt x="7144" y="152971"/>
                    <a:pt x="7144" y="152971"/>
                  </a:cubicBezTo>
                  <a:lnTo>
                    <a:pt x="7144" y="352806"/>
                  </a:lnTo>
                  <a:cubicBezTo>
                    <a:pt x="7144" y="371189"/>
                    <a:pt x="22098" y="386143"/>
                    <a:pt x="40481" y="386143"/>
                  </a:cubicBezTo>
                  <a:lnTo>
                    <a:pt x="306895" y="386143"/>
                  </a:lnTo>
                  <a:cubicBezTo>
                    <a:pt x="325278" y="386143"/>
                    <a:pt x="340233" y="371189"/>
                    <a:pt x="340233" y="352806"/>
                  </a:cubicBezTo>
                  <a:lnTo>
                    <a:pt x="340233" y="152971"/>
                  </a:lnTo>
                  <a:cubicBezTo>
                    <a:pt x="340233" y="152971"/>
                    <a:pt x="340233" y="152971"/>
                    <a:pt x="340233" y="152971"/>
                  </a:cubicBezTo>
                  <a:close/>
                  <a:moveTo>
                    <a:pt x="295846" y="135636"/>
                  </a:moveTo>
                  <a:lnTo>
                    <a:pt x="313468" y="153257"/>
                  </a:lnTo>
                  <a:lnTo>
                    <a:pt x="295846" y="170879"/>
                  </a:lnTo>
                  <a:lnTo>
                    <a:pt x="295846" y="135636"/>
                  </a:lnTo>
                  <a:close/>
                  <a:moveTo>
                    <a:pt x="73819" y="108585"/>
                  </a:moveTo>
                  <a:cubicBezTo>
                    <a:pt x="73819" y="108585"/>
                    <a:pt x="73819" y="108585"/>
                    <a:pt x="73819" y="108585"/>
                  </a:cubicBezTo>
                  <a:lnTo>
                    <a:pt x="73819" y="29432"/>
                  </a:lnTo>
                  <a:lnTo>
                    <a:pt x="273653" y="29432"/>
                  </a:lnTo>
                  <a:lnTo>
                    <a:pt x="273653" y="108585"/>
                  </a:lnTo>
                  <a:cubicBezTo>
                    <a:pt x="273653" y="108585"/>
                    <a:pt x="273653" y="108585"/>
                    <a:pt x="273653" y="108585"/>
                  </a:cubicBezTo>
                  <a:lnTo>
                    <a:pt x="273653" y="192786"/>
                  </a:lnTo>
                  <a:lnTo>
                    <a:pt x="213550" y="252889"/>
                  </a:lnTo>
                  <a:lnTo>
                    <a:pt x="133921" y="252889"/>
                  </a:lnTo>
                  <a:lnTo>
                    <a:pt x="73819" y="192786"/>
                  </a:lnTo>
                  <a:lnTo>
                    <a:pt x="73819" y="108585"/>
                  </a:lnTo>
                  <a:close/>
                  <a:moveTo>
                    <a:pt x="51530" y="135636"/>
                  </a:moveTo>
                  <a:lnTo>
                    <a:pt x="51530" y="170879"/>
                  </a:lnTo>
                  <a:lnTo>
                    <a:pt x="33909" y="153257"/>
                  </a:lnTo>
                  <a:lnTo>
                    <a:pt x="51530" y="135636"/>
                  </a:lnTo>
                  <a:close/>
                  <a:moveTo>
                    <a:pt x="29337" y="348520"/>
                  </a:moveTo>
                  <a:lnTo>
                    <a:pt x="29337" y="180118"/>
                  </a:lnTo>
                  <a:lnTo>
                    <a:pt x="113538" y="264319"/>
                  </a:lnTo>
                  <a:lnTo>
                    <a:pt x="29337" y="348520"/>
                  </a:lnTo>
                  <a:close/>
                  <a:moveTo>
                    <a:pt x="44672" y="363950"/>
                  </a:moveTo>
                  <a:lnTo>
                    <a:pt x="133445" y="275177"/>
                  </a:lnTo>
                  <a:lnTo>
                    <a:pt x="213074" y="275177"/>
                  </a:lnTo>
                  <a:lnTo>
                    <a:pt x="301847" y="363950"/>
                  </a:lnTo>
                  <a:lnTo>
                    <a:pt x="44672" y="363950"/>
                  </a:lnTo>
                  <a:close/>
                  <a:moveTo>
                    <a:pt x="318040" y="348520"/>
                  </a:moveTo>
                  <a:lnTo>
                    <a:pt x="233839" y="264319"/>
                  </a:lnTo>
                  <a:lnTo>
                    <a:pt x="318040" y="180118"/>
                  </a:lnTo>
                  <a:lnTo>
                    <a:pt x="318040" y="3485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36" name="Google Shape;1436;p54"/>
          <p:cNvGrpSpPr/>
          <p:nvPr/>
        </p:nvGrpSpPr>
        <p:grpSpPr>
          <a:xfrm>
            <a:off x="4589567" y="2671131"/>
            <a:ext cx="292894" cy="257175"/>
            <a:chOff x="6119423" y="3561508"/>
            <a:chExt cx="390525" cy="342900"/>
          </a:xfrm>
        </p:grpSpPr>
        <p:sp>
          <p:nvSpPr>
            <p:cNvPr id="1437" name="Google Shape;1437;p54"/>
            <p:cNvSpPr/>
            <p:nvPr/>
          </p:nvSpPr>
          <p:spPr>
            <a:xfrm>
              <a:off x="6119423" y="3561508"/>
              <a:ext cx="390525" cy="342900"/>
            </a:xfrm>
            <a:custGeom>
              <a:rect b="b" l="l" r="r" t="t"/>
              <a:pathLst>
                <a:path extrusionOk="0" h="342900" w="390525">
                  <a:moveTo>
                    <a:pt x="370904" y="7985"/>
                  </a:moveTo>
                  <a:lnTo>
                    <a:pt x="263652" y="50848"/>
                  </a:lnTo>
                  <a:lnTo>
                    <a:pt x="132779" y="7699"/>
                  </a:lnTo>
                  <a:cubicBezTo>
                    <a:pt x="130207" y="6842"/>
                    <a:pt x="127444" y="7033"/>
                    <a:pt x="125158" y="7890"/>
                  </a:cubicBezTo>
                  <a:lnTo>
                    <a:pt x="14097" y="52276"/>
                  </a:lnTo>
                  <a:cubicBezTo>
                    <a:pt x="9906" y="53991"/>
                    <a:pt x="7144" y="58087"/>
                    <a:pt x="7144" y="62563"/>
                  </a:cubicBezTo>
                  <a:lnTo>
                    <a:pt x="7144" y="328978"/>
                  </a:lnTo>
                  <a:cubicBezTo>
                    <a:pt x="7144" y="336883"/>
                    <a:pt x="15144" y="342217"/>
                    <a:pt x="22384" y="339265"/>
                  </a:cubicBezTo>
                  <a:lnTo>
                    <a:pt x="129635" y="296402"/>
                  </a:lnTo>
                  <a:lnTo>
                    <a:pt x="260413" y="339550"/>
                  </a:lnTo>
                  <a:cubicBezTo>
                    <a:pt x="260985" y="339741"/>
                    <a:pt x="260985" y="339741"/>
                    <a:pt x="261366" y="339836"/>
                  </a:cubicBezTo>
                  <a:cubicBezTo>
                    <a:pt x="262128" y="339836"/>
                    <a:pt x="264509" y="340789"/>
                    <a:pt x="268033" y="339360"/>
                  </a:cubicBezTo>
                  <a:lnTo>
                    <a:pt x="379000" y="294973"/>
                  </a:lnTo>
                  <a:cubicBezTo>
                    <a:pt x="383191" y="293259"/>
                    <a:pt x="385953" y="289163"/>
                    <a:pt x="385953" y="284686"/>
                  </a:cubicBezTo>
                  <a:lnTo>
                    <a:pt x="385953" y="18272"/>
                  </a:lnTo>
                  <a:cubicBezTo>
                    <a:pt x="386143" y="10462"/>
                    <a:pt x="378142" y="5128"/>
                    <a:pt x="370904" y="7985"/>
                  </a:cubicBezTo>
                  <a:close/>
                  <a:moveTo>
                    <a:pt x="118205" y="277257"/>
                  </a:moveTo>
                  <a:lnTo>
                    <a:pt x="29432" y="312785"/>
                  </a:lnTo>
                  <a:lnTo>
                    <a:pt x="29432" y="70279"/>
                  </a:lnTo>
                  <a:lnTo>
                    <a:pt x="118205" y="34750"/>
                  </a:lnTo>
                  <a:lnTo>
                    <a:pt x="118205" y="277257"/>
                  </a:lnTo>
                  <a:close/>
                  <a:moveTo>
                    <a:pt x="252889" y="192770"/>
                  </a:moveTo>
                  <a:cubicBezTo>
                    <a:pt x="252793" y="192770"/>
                    <a:pt x="252603" y="192770"/>
                    <a:pt x="252507" y="192675"/>
                  </a:cubicBezTo>
                  <a:cubicBezTo>
                    <a:pt x="246412" y="192199"/>
                    <a:pt x="240506" y="190770"/>
                    <a:pt x="235077" y="188484"/>
                  </a:cubicBezTo>
                  <a:cubicBezTo>
                    <a:pt x="229457" y="186103"/>
                    <a:pt x="222885" y="188770"/>
                    <a:pt x="220503" y="194389"/>
                  </a:cubicBezTo>
                  <a:cubicBezTo>
                    <a:pt x="218122" y="200009"/>
                    <a:pt x="220789" y="206581"/>
                    <a:pt x="226409" y="208963"/>
                  </a:cubicBezTo>
                  <a:cubicBezTo>
                    <a:pt x="237268" y="213534"/>
                    <a:pt x="249364" y="215249"/>
                    <a:pt x="252889" y="214868"/>
                  </a:cubicBezTo>
                  <a:lnTo>
                    <a:pt x="252889" y="313833"/>
                  </a:lnTo>
                  <a:lnTo>
                    <a:pt x="140398" y="276781"/>
                  </a:lnTo>
                  <a:lnTo>
                    <a:pt x="140398" y="140097"/>
                  </a:lnTo>
                  <a:cubicBezTo>
                    <a:pt x="143446" y="140192"/>
                    <a:pt x="146494" y="140478"/>
                    <a:pt x="149542" y="141049"/>
                  </a:cubicBezTo>
                  <a:cubicBezTo>
                    <a:pt x="155924" y="142288"/>
                    <a:pt x="162115" y="137716"/>
                    <a:pt x="162687" y="131143"/>
                  </a:cubicBezTo>
                  <a:cubicBezTo>
                    <a:pt x="163163" y="125333"/>
                    <a:pt x="158972" y="120285"/>
                    <a:pt x="153257" y="119237"/>
                  </a:cubicBezTo>
                  <a:cubicBezTo>
                    <a:pt x="149066" y="118475"/>
                    <a:pt x="144685" y="117999"/>
                    <a:pt x="140398" y="117999"/>
                  </a:cubicBezTo>
                  <a:lnTo>
                    <a:pt x="140398" y="33798"/>
                  </a:lnTo>
                  <a:lnTo>
                    <a:pt x="252889" y="70850"/>
                  </a:lnTo>
                  <a:lnTo>
                    <a:pt x="252889" y="192770"/>
                  </a:lnTo>
                  <a:lnTo>
                    <a:pt x="252889" y="192770"/>
                  </a:lnTo>
                  <a:close/>
                  <a:moveTo>
                    <a:pt x="363950" y="277257"/>
                  </a:moveTo>
                  <a:lnTo>
                    <a:pt x="275177" y="312785"/>
                  </a:lnTo>
                  <a:lnTo>
                    <a:pt x="275177" y="70279"/>
                  </a:lnTo>
                  <a:lnTo>
                    <a:pt x="363950" y="34750"/>
                  </a:lnTo>
                  <a:lnTo>
                    <a:pt x="363950" y="27725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38" name="Google Shape;1438;p54"/>
            <p:cNvSpPr/>
            <p:nvPr/>
          </p:nvSpPr>
          <p:spPr>
            <a:xfrm>
              <a:off x="6163634" y="3750864"/>
              <a:ext cx="38100" cy="38100"/>
            </a:xfrm>
            <a:custGeom>
              <a:rect b="b" l="l" r="r" t="t"/>
              <a:pathLst>
                <a:path extrusionOk="0" h="38100" w="38100">
                  <a:moveTo>
                    <a:pt x="25226" y="7700"/>
                  </a:moveTo>
                  <a:cubicBezTo>
                    <a:pt x="19416" y="5795"/>
                    <a:pt x="13129" y="8938"/>
                    <a:pt x="11224" y="14749"/>
                  </a:cubicBezTo>
                  <a:lnTo>
                    <a:pt x="7700" y="25321"/>
                  </a:lnTo>
                  <a:cubicBezTo>
                    <a:pt x="5795" y="31132"/>
                    <a:pt x="8938" y="37418"/>
                    <a:pt x="14749" y="39323"/>
                  </a:cubicBezTo>
                  <a:cubicBezTo>
                    <a:pt x="20559" y="41228"/>
                    <a:pt x="26845" y="38085"/>
                    <a:pt x="28750" y="32274"/>
                  </a:cubicBezTo>
                  <a:lnTo>
                    <a:pt x="32275" y="21702"/>
                  </a:lnTo>
                  <a:cubicBezTo>
                    <a:pt x="34180" y="15987"/>
                    <a:pt x="31036" y="9700"/>
                    <a:pt x="25226" y="770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39" name="Google Shape;1439;p54"/>
            <p:cNvSpPr/>
            <p:nvPr/>
          </p:nvSpPr>
          <p:spPr>
            <a:xfrm>
              <a:off x="6181138" y="3692005"/>
              <a:ext cx="47625" cy="47625"/>
            </a:xfrm>
            <a:custGeom>
              <a:rect b="b" l="l" r="r" t="t"/>
              <a:pathLst>
                <a:path extrusionOk="0" h="47625" w="47625">
                  <a:moveTo>
                    <a:pt x="37821" y="10171"/>
                  </a:moveTo>
                  <a:cubicBezTo>
                    <a:pt x="33344" y="5980"/>
                    <a:pt x="26391" y="6171"/>
                    <a:pt x="22105" y="10553"/>
                  </a:cubicBezTo>
                  <a:cubicBezTo>
                    <a:pt x="16295" y="16648"/>
                    <a:pt x="11627" y="23697"/>
                    <a:pt x="8103" y="31603"/>
                  </a:cubicBezTo>
                  <a:cubicBezTo>
                    <a:pt x="5626" y="37222"/>
                    <a:pt x="8103" y="43795"/>
                    <a:pt x="13723" y="46271"/>
                  </a:cubicBezTo>
                  <a:cubicBezTo>
                    <a:pt x="19342" y="48748"/>
                    <a:pt x="25915" y="46271"/>
                    <a:pt x="28391" y="40652"/>
                  </a:cubicBezTo>
                  <a:cubicBezTo>
                    <a:pt x="30868" y="35127"/>
                    <a:pt x="34201" y="30079"/>
                    <a:pt x="38298" y="25793"/>
                  </a:cubicBezTo>
                  <a:cubicBezTo>
                    <a:pt x="42489" y="21411"/>
                    <a:pt x="42298" y="14362"/>
                    <a:pt x="37821" y="1017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0" name="Google Shape;1440;p54"/>
            <p:cNvSpPr/>
            <p:nvPr/>
          </p:nvSpPr>
          <p:spPr>
            <a:xfrm>
              <a:off x="6289182" y="3694771"/>
              <a:ext cx="47625" cy="47625"/>
            </a:xfrm>
            <a:custGeom>
              <a:rect b="b" l="l" r="r" t="t"/>
              <a:pathLst>
                <a:path extrusionOk="0" h="47625" w="47625">
                  <a:moveTo>
                    <a:pt x="39220" y="31504"/>
                  </a:moveTo>
                  <a:cubicBezTo>
                    <a:pt x="37410" y="28075"/>
                    <a:pt x="34362" y="20265"/>
                    <a:pt x="26741" y="11121"/>
                  </a:cubicBezTo>
                  <a:cubicBezTo>
                    <a:pt x="22836" y="6453"/>
                    <a:pt x="15788" y="5787"/>
                    <a:pt x="11121" y="9692"/>
                  </a:cubicBezTo>
                  <a:cubicBezTo>
                    <a:pt x="6454" y="13597"/>
                    <a:pt x="5787" y="20646"/>
                    <a:pt x="9692" y="25313"/>
                  </a:cubicBezTo>
                  <a:cubicBezTo>
                    <a:pt x="15407" y="32076"/>
                    <a:pt x="17216" y="37505"/>
                    <a:pt x="19598" y="41886"/>
                  </a:cubicBezTo>
                  <a:cubicBezTo>
                    <a:pt x="22455" y="47316"/>
                    <a:pt x="29218" y="49316"/>
                    <a:pt x="34647" y="46458"/>
                  </a:cubicBezTo>
                  <a:cubicBezTo>
                    <a:pt x="40076" y="43696"/>
                    <a:pt x="42077" y="36933"/>
                    <a:pt x="39220" y="3150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1" name="Google Shape;1441;p54"/>
            <p:cNvSpPr/>
            <p:nvPr/>
          </p:nvSpPr>
          <p:spPr>
            <a:xfrm>
              <a:off x="6394043" y="3722352"/>
              <a:ext cx="47625" cy="47625"/>
            </a:xfrm>
            <a:custGeom>
              <a:rect b="b" l="l" r="r" t="t"/>
              <a:pathLst>
                <a:path extrusionOk="0" h="47625" w="47625">
                  <a:moveTo>
                    <a:pt x="40848" y="9447"/>
                  </a:moveTo>
                  <a:cubicBezTo>
                    <a:pt x="35990" y="5733"/>
                    <a:pt x="29036" y="6590"/>
                    <a:pt x="25322" y="11448"/>
                  </a:cubicBezTo>
                  <a:cubicBezTo>
                    <a:pt x="21702" y="16115"/>
                    <a:pt x="17321" y="20211"/>
                    <a:pt x="12273" y="23354"/>
                  </a:cubicBezTo>
                  <a:cubicBezTo>
                    <a:pt x="7129" y="26688"/>
                    <a:pt x="5605" y="33546"/>
                    <a:pt x="8843" y="38689"/>
                  </a:cubicBezTo>
                  <a:cubicBezTo>
                    <a:pt x="12177" y="43833"/>
                    <a:pt x="19035" y="45357"/>
                    <a:pt x="24179" y="42118"/>
                  </a:cubicBezTo>
                  <a:cubicBezTo>
                    <a:pt x="31417" y="37546"/>
                    <a:pt x="37704" y="31736"/>
                    <a:pt x="42943" y="24973"/>
                  </a:cubicBezTo>
                  <a:cubicBezTo>
                    <a:pt x="46562" y="20211"/>
                    <a:pt x="45705" y="13257"/>
                    <a:pt x="40848" y="944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2" name="Google Shape;1442;p54"/>
            <p:cNvSpPr/>
            <p:nvPr/>
          </p:nvSpPr>
          <p:spPr>
            <a:xfrm>
              <a:off x="6427588" y="3672591"/>
              <a:ext cx="38100" cy="38100"/>
            </a:xfrm>
            <a:custGeom>
              <a:rect b="b" l="l" r="r" t="t"/>
              <a:pathLst>
                <a:path extrusionOk="0" h="38100" w="38100">
                  <a:moveTo>
                    <a:pt x="26066" y="7868"/>
                  </a:moveTo>
                  <a:cubicBezTo>
                    <a:pt x="20351" y="5678"/>
                    <a:pt x="13969" y="8631"/>
                    <a:pt x="11779" y="14345"/>
                  </a:cubicBezTo>
                  <a:lnTo>
                    <a:pt x="7874" y="24728"/>
                  </a:lnTo>
                  <a:cubicBezTo>
                    <a:pt x="5111" y="31967"/>
                    <a:pt x="10540" y="39777"/>
                    <a:pt x="18256" y="39777"/>
                  </a:cubicBezTo>
                  <a:cubicBezTo>
                    <a:pt x="22733" y="39777"/>
                    <a:pt x="27019" y="37015"/>
                    <a:pt x="28638" y="32538"/>
                  </a:cubicBezTo>
                  <a:lnTo>
                    <a:pt x="32543" y="22156"/>
                  </a:lnTo>
                  <a:cubicBezTo>
                    <a:pt x="34734" y="16441"/>
                    <a:pt x="31876" y="9964"/>
                    <a:pt x="26066" y="786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43" name="Google Shape;1443;p54"/>
          <p:cNvGrpSpPr/>
          <p:nvPr/>
        </p:nvGrpSpPr>
        <p:grpSpPr>
          <a:xfrm>
            <a:off x="5139664" y="3677745"/>
            <a:ext cx="214312" cy="292894"/>
            <a:chOff x="6852886" y="4903660"/>
            <a:chExt cx="285750" cy="390525"/>
          </a:xfrm>
        </p:grpSpPr>
        <p:sp>
          <p:nvSpPr>
            <p:cNvPr id="1444" name="Google Shape;1444;p54"/>
            <p:cNvSpPr/>
            <p:nvPr/>
          </p:nvSpPr>
          <p:spPr>
            <a:xfrm>
              <a:off x="6852886" y="4903660"/>
              <a:ext cx="285750" cy="390525"/>
            </a:xfrm>
            <a:custGeom>
              <a:rect b="b" l="l" r="r" t="t"/>
              <a:pathLst>
                <a:path extrusionOk="0" h="390525" w="285750">
                  <a:moveTo>
                    <a:pt x="219513" y="128873"/>
                  </a:moveTo>
                  <a:cubicBezTo>
                    <a:pt x="222465" y="126873"/>
                    <a:pt x="224370" y="123539"/>
                    <a:pt x="224370" y="119729"/>
                  </a:cubicBezTo>
                  <a:cubicBezTo>
                    <a:pt x="224370" y="114490"/>
                    <a:pt x="220751" y="110204"/>
                    <a:pt x="215988" y="108966"/>
                  </a:cubicBezTo>
                  <a:lnTo>
                    <a:pt x="277806" y="47149"/>
                  </a:lnTo>
                  <a:cubicBezTo>
                    <a:pt x="289902" y="35052"/>
                    <a:pt x="288378" y="25051"/>
                    <a:pt x="286283" y="20193"/>
                  </a:cubicBezTo>
                  <a:cubicBezTo>
                    <a:pt x="284282" y="15335"/>
                    <a:pt x="278377" y="7144"/>
                    <a:pt x="261232" y="7144"/>
                  </a:cubicBezTo>
                  <a:lnTo>
                    <a:pt x="87972" y="7144"/>
                  </a:lnTo>
                  <a:cubicBezTo>
                    <a:pt x="87972" y="7144"/>
                    <a:pt x="87972" y="7144"/>
                    <a:pt x="87972" y="7144"/>
                  </a:cubicBezTo>
                  <a:lnTo>
                    <a:pt x="33584" y="7144"/>
                  </a:lnTo>
                  <a:cubicBezTo>
                    <a:pt x="16439" y="7144"/>
                    <a:pt x="10534" y="15335"/>
                    <a:pt x="8534" y="20193"/>
                  </a:cubicBezTo>
                  <a:cubicBezTo>
                    <a:pt x="6534" y="25051"/>
                    <a:pt x="4914" y="35052"/>
                    <a:pt x="17011" y="47149"/>
                  </a:cubicBezTo>
                  <a:lnTo>
                    <a:pt x="78828" y="109061"/>
                  </a:lnTo>
                  <a:cubicBezTo>
                    <a:pt x="73970" y="110299"/>
                    <a:pt x="70446" y="114586"/>
                    <a:pt x="70446" y="119824"/>
                  </a:cubicBezTo>
                  <a:cubicBezTo>
                    <a:pt x="70446" y="123634"/>
                    <a:pt x="72351" y="126968"/>
                    <a:pt x="75304" y="128968"/>
                  </a:cubicBezTo>
                  <a:cubicBezTo>
                    <a:pt x="35394" y="153353"/>
                    <a:pt x="8724" y="197358"/>
                    <a:pt x="8724" y="247459"/>
                  </a:cubicBezTo>
                  <a:cubicBezTo>
                    <a:pt x="8724" y="323945"/>
                    <a:pt x="70922" y="386143"/>
                    <a:pt x="147408" y="386143"/>
                  </a:cubicBezTo>
                  <a:cubicBezTo>
                    <a:pt x="223894" y="386143"/>
                    <a:pt x="286092" y="323945"/>
                    <a:pt x="286092" y="247459"/>
                  </a:cubicBezTo>
                  <a:cubicBezTo>
                    <a:pt x="286092" y="197263"/>
                    <a:pt x="259422" y="153257"/>
                    <a:pt x="219513" y="128873"/>
                  </a:cubicBezTo>
                  <a:close/>
                  <a:moveTo>
                    <a:pt x="263709" y="29432"/>
                  </a:moveTo>
                  <a:cubicBezTo>
                    <a:pt x="263232" y="30004"/>
                    <a:pt x="262661" y="30671"/>
                    <a:pt x="261994" y="31337"/>
                  </a:cubicBezTo>
                  <a:lnTo>
                    <a:pt x="184841" y="108490"/>
                  </a:lnTo>
                  <a:lnTo>
                    <a:pt x="132263" y="108490"/>
                  </a:lnTo>
                  <a:lnTo>
                    <a:pt x="137788" y="102965"/>
                  </a:lnTo>
                  <a:cubicBezTo>
                    <a:pt x="137788" y="102965"/>
                    <a:pt x="137788" y="102965"/>
                    <a:pt x="137788" y="102965"/>
                  </a:cubicBezTo>
                  <a:lnTo>
                    <a:pt x="148265" y="92488"/>
                  </a:lnTo>
                  <a:lnTo>
                    <a:pt x="211511" y="29242"/>
                  </a:lnTo>
                  <a:lnTo>
                    <a:pt x="261232" y="29242"/>
                  </a:lnTo>
                  <a:cubicBezTo>
                    <a:pt x="262184" y="29337"/>
                    <a:pt x="263042" y="29337"/>
                    <a:pt x="263709" y="29432"/>
                  </a:cubicBezTo>
                  <a:close/>
                  <a:moveTo>
                    <a:pt x="147408" y="62008"/>
                  </a:moveTo>
                  <a:lnTo>
                    <a:pt x="114738" y="29337"/>
                  </a:lnTo>
                  <a:lnTo>
                    <a:pt x="180079" y="29337"/>
                  </a:lnTo>
                  <a:lnTo>
                    <a:pt x="147408" y="62008"/>
                  </a:lnTo>
                  <a:close/>
                  <a:moveTo>
                    <a:pt x="30918" y="29432"/>
                  </a:moveTo>
                  <a:cubicBezTo>
                    <a:pt x="31679" y="29337"/>
                    <a:pt x="32537" y="29337"/>
                    <a:pt x="33584" y="29337"/>
                  </a:cubicBezTo>
                  <a:lnTo>
                    <a:pt x="83305" y="29337"/>
                  </a:lnTo>
                  <a:lnTo>
                    <a:pt x="131692" y="77724"/>
                  </a:lnTo>
                  <a:lnTo>
                    <a:pt x="105308" y="104108"/>
                  </a:lnTo>
                  <a:lnTo>
                    <a:pt x="32727" y="31528"/>
                  </a:lnTo>
                  <a:cubicBezTo>
                    <a:pt x="31965" y="30671"/>
                    <a:pt x="31394" y="30004"/>
                    <a:pt x="30918" y="29432"/>
                  </a:cubicBezTo>
                  <a:close/>
                  <a:moveTo>
                    <a:pt x="147408" y="363855"/>
                  </a:moveTo>
                  <a:cubicBezTo>
                    <a:pt x="83114" y="363855"/>
                    <a:pt x="30918" y="311563"/>
                    <a:pt x="30918" y="247364"/>
                  </a:cubicBezTo>
                  <a:cubicBezTo>
                    <a:pt x="30918" y="183166"/>
                    <a:pt x="83210" y="130873"/>
                    <a:pt x="147408" y="130873"/>
                  </a:cubicBezTo>
                  <a:cubicBezTo>
                    <a:pt x="211607" y="130873"/>
                    <a:pt x="263899" y="183166"/>
                    <a:pt x="263899" y="247364"/>
                  </a:cubicBezTo>
                  <a:cubicBezTo>
                    <a:pt x="263899" y="311563"/>
                    <a:pt x="211607" y="363855"/>
                    <a:pt x="147408" y="3638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5" name="Google Shape;1445;p54"/>
            <p:cNvSpPr/>
            <p:nvPr/>
          </p:nvSpPr>
          <p:spPr>
            <a:xfrm>
              <a:off x="6906969" y="5053869"/>
              <a:ext cx="180975" cy="171450"/>
            </a:xfrm>
            <a:custGeom>
              <a:rect b="b" l="l" r="r" t="t"/>
              <a:pathLst>
                <a:path extrusionOk="0" h="171450" w="180975">
                  <a:moveTo>
                    <a:pt x="123901" y="55150"/>
                  </a:moveTo>
                  <a:lnTo>
                    <a:pt x="103232" y="13335"/>
                  </a:lnTo>
                  <a:cubicBezTo>
                    <a:pt x="101326" y="9525"/>
                    <a:pt x="97517" y="7144"/>
                    <a:pt x="93326" y="7144"/>
                  </a:cubicBezTo>
                  <a:lnTo>
                    <a:pt x="93326" y="7144"/>
                  </a:lnTo>
                  <a:cubicBezTo>
                    <a:pt x="89135" y="7144"/>
                    <a:pt x="85229" y="9525"/>
                    <a:pt x="83420" y="13335"/>
                  </a:cubicBezTo>
                  <a:lnTo>
                    <a:pt x="62750" y="55150"/>
                  </a:lnTo>
                  <a:lnTo>
                    <a:pt x="16650" y="61817"/>
                  </a:lnTo>
                  <a:cubicBezTo>
                    <a:pt x="12459" y="62389"/>
                    <a:pt x="9029" y="65342"/>
                    <a:pt x="7696" y="69342"/>
                  </a:cubicBezTo>
                  <a:cubicBezTo>
                    <a:pt x="6363" y="73343"/>
                    <a:pt x="7505" y="77724"/>
                    <a:pt x="10458" y="80677"/>
                  </a:cubicBezTo>
                  <a:lnTo>
                    <a:pt x="43796" y="113252"/>
                  </a:lnTo>
                  <a:lnTo>
                    <a:pt x="35890" y="159163"/>
                  </a:lnTo>
                  <a:cubicBezTo>
                    <a:pt x="35223" y="163354"/>
                    <a:pt x="36843" y="167545"/>
                    <a:pt x="40271" y="170021"/>
                  </a:cubicBezTo>
                  <a:cubicBezTo>
                    <a:pt x="43700" y="172498"/>
                    <a:pt x="48177" y="172784"/>
                    <a:pt x="51987" y="170879"/>
                  </a:cubicBezTo>
                  <a:lnTo>
                    <a:pt x="93230" y="149162"/>
                  </a:lnTo>
                  <a:lnTo>
                    <a:pt x="134474" y="170879"/>
                  </a:lnTo>
                  <a:cubicBezTo>
                    <a:pt x="136093" y="171736"/>
                    <a:pt x="137903" y="172117"/>
                    <a:pt x="139617" y="172117"/>
                  </a:cubicBezTo>
                  <a:lnTo>
                    <a:pt x="139617" y="172117"/>
                  </a:lnTo>
                  <a:cubicBezTo>
                    <a:pt x="144380" y="172117"/>
                    <a:pt x="148761" y="169069"/>
                    <a:pt x="150190" y="164497"/>
                  </a:cubicBezTo>
                  <a:cubicBezTo>
                    <a:pt x="150761" y="162401"/>
                    <a:pt x="150857" y="160401"/>
                    <a:pt x="150476" y="158591"/>
                  </a:cubicBezTo>
                  <a:lnTo>
                    <a:pt x="142665" y="113252"/>
                  </a:lnTo>
                  <a:lnTo>
                    <a:pt x="176003" y="80677"/>
                  </a:lnTo>
                  <a:cubicBezTo>
                    <a:pt x="179051" y="77724"/>
                    <a:pt x="180098" y="73343"/>
                    <a:pt x="178765" y="69342"/>
                  </a:cubicBezTo>
                  <a:cubicBezTo>
                    <a:pt x="177432" y="65342"/>
                    <a:pt x="174002" y="62389"/>
                    <a:pt x="169811" y="61817"/>
                  </a:cubicBezTo>
                  <a:lnTo>
                    <a:pt x="123901" y="55150"/>
                  </a:lnTo>
                  <a:close/>
                  <a:moveTo>
                    <a:pt x="123139" y="101822"/>
                  </a:moveTo>
                  <a:cubicBezTo>
                    <a:pt x="120567" y="104394"/>
                    <a:pt x="119329" y="108013"/>
                    <a:pt x="119900" y="111633"/>
                  </a:cubicBezTo>
                  <a:lnTo>
                    <a:pt x="124949" y="141161"/>
                  </a:lnTo>
                  <a:lnTo>
                    <a:pt x="98374" y="127254"/>
                  </a:lnTo>
                  <a:cubicBezTo>
                    <a:pt x="95136" y="125539"/>
                    <a:pt x="91230" y="125539"/>
                    <a:pt x="88087" y="127254"/>
                  </a:cubicBezTo>
                  <a:lnTo>
                    <a:pt x="61512" y="141161"/>
                  </a:lnTo>
                  <a:lnTo>
                    <a:pt x="66561" y="111633"/>
                  </a:lnTo>
                  <a:cubicBezTo>
                    <a:pt x="67227" y="108013"/>
                    <a:pt x="65989" y="104394"/>
                    <a:pt x="63322" y="101822"/>
                  </a:cubicBezTo>
                  <a:lnTo>
                    <a:pt x="41891" y="80867"/>
                  </a:lnTo>
                  <a:lnTo>
                    <a:pt x="71514" y="76581"/>
                  </a:lnTo>
                  <a:cubicBezTo>
                    <a:pt x="75133" y="76010"/>
                    <a:pt x="78276" y="73819"/>
                    <a:pt x="79895" y="70485"/>
                  </a:cubicBezTo>
                  <a:lnTo>
                    <a:pt x="93135" y="43625"/>
                  </a:lnTo>
                  <a:lnTo>
                    <a:pt x="106375" y="70485"/>
                  </a:lnTo>
                  <a:cubicBezTo>
                    <a:pt x="107994" y="73723"/>
                    <a:pt x="111138" y="76010"/>
                    <a:pt x="114757" y="76581"/>
                  </a:cubicBezTo>
                  <a:lnTo>
                    <a:pt x="144380" y="80867"/>
                  </a:lnTo>
                  <a:lnTo>
                    <a:pt x="123139" y="10182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46" name="Google Shape;1446;p54"/>
          <p:cNvGrpSpPr/>
          <p:nvPr/>
        </p:nvGrpSpPr>
        <p:grpSpPr>
          <a:xfrm>
            <a:off x="3084450" y="698301"/>
            <a:ext cx="288036" cy="223671"/>
            <a:chOff x="4112600" y="931068"/>
            <a:chExt cx="384048" cy="298228"/>
          </a:xfrm>
        </p:grpSpPr>
        <p:sp>
          <p:nvSpPr>
            <p:cNvPr id="1447" name="Google Shape;1447;p54"/>
            <p:cNvSpPr/>
            <p:nvPr/>
          </p:nvSpPr>
          <p:spPr>
            <a:xfrm>
              <a:off x="4201373" y="931068"/>
              <a:ext cx="295275" cy="76200"/>
            </a:xfrm>
            <a:custGeom>
              <a:rect b="b" l="l" r="r" t="t"/>
              <a:pathLst>
                <a:path extrusionOk="0" h="76200" w="295275">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8" name="Google Shape;1448;p54"/>
            <p:cNvSpPr/>
            <p:nvPr/>
          </p:nvSpPr>
          <p:spPr>
            <a:xfrm>
              <a:off x="4201373" y="1042130"/>
              <a:ext cx="295275" cy="76200"/>
            </a:xfrm>
            <a:custGeom>
              <a:rect b="b" l="l" r="r" t="t"/>
              <a:pathLst>
                <a:path extrusionOk="0" h="76200" w="295275">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49" name="Google Shape;1449;p54"/>
            <p:cNvSpPr/>
            <p:nvPr/>
          </p:nvSpPr>
          <p:spPr>
            <a:xfrm>
              <a:off x="4201373" y="1153096"/>
              <a:ext cx="295275" cy="76200"/>
            </a:xfrm>
            <a:custGeom>
              <a:rect b="b" l="l" r="r" t="t"/>
              <a:pathLst>
                <a:path extrusionOk="0" h="76200" w="295275">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50" name="Google Shape;1450;p54"/>
            <p:cNvSpPr/>
            <p:nvPr/>
          </p:nvSpPr>
          <p:spPr>
            <a:xfrm>
              <a:off x="4112600" y="931068"/>
              <a:ext cx="76200" cy="76200"/>
            </a:xfrm>
            <a:custGeom>
              <a:rect b="b" l="l" r="r" t="t"/>
              <a:pathLst>
                <a:path extrusionOk="0" h="76200" w="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51" name="Google Shape;1451;p54"/>
            <p:cNvSpPr/>
            <p:nvPr/>
          </p:nvSpPr>
          <p:spPr>
            <a:xfrm>
              <a:off x="4112600" y="1042130"/>
              <a:ext cx="76200" cy="76200"/>
            </a:xfrm>
            <a:custGeom>
              <a:rect b="b" l="l" r="r" t="t"/>
              <a:pathLst>
                <a:path extrusionOk="0" h="76200" w="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52" name="Google Shape;1452;p54"/>
            <p:cNvSpPr/>
            <p:nvPr/>
          </p:nvSpPr>
          <p:spPr>
            <a:xfrm>
              <a:off x="4112600" y="1153096"/>
              <a:ext cx="76200" cy="76200"/>
            </a:xfrm>
            <a:custGeom>
              <a:rect b="b" l="l" r="r" t="t"/>
              <a:pathLst>
                <a:path extrusionOk="0" h="76200" w="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453" name="Google Shape;1453;p54"/>
          <p:cNvSpPr/>
          <p:nvPr/>
        </p:nvSpPr>
        <p:spPr>
          <a:xfrm>
            <a:off x="4602676" y="3197025"/>
            <a:ext cx="292894" cy="292894"/>
          </a:xfrm>
          <a:custGeom>
            <a:rect b="b" l="l" r="r" t="t"/>
            <a:pathLst>
              <a:path extrusionOk="0" h="390525" w="390525">
                <a:moveTo>
                  <a:pt x="207693" y="30407"/>
                </a:moveTo>
                <a:lnTo>
                  <a:pt x="207693" y="14024"/>
                </a:lnTo>
                <a:cubicBezTo>
                  <a:pt x="207693" y="13262"/>
                  <a:pt x="207407" y="12500"/>
                  <a:pt x="206836" y="12024"/>
                </a:cubicBezTo>
                <a:cubicBezTo>
                  <a:pt x="197216" y="2118"/>
                  <a:pt x="185500" y="8880"/>
                  <a:pt x="185500" y="18215"/>
                </a:cubicBezTo>
                <a:lnTo>
                  <a:pt x="185500" y="30407"/>
                </a:lnTo>
                <a:cubicBezTo>
                  <a:pt x="84725" y="36217"/>
                  <a:pt x="4906" y="120799"/>
                  <a:pt x="7192" y="223098"/>
                </a:cubicBezTo>
                <a:cubicBezTo>
                  <a:pt x="7192" y="223860"/>
                  <a:pt x="7478" y="224527"/>
                  <a:pt x="8049" y="225098"/>
                </a:cubicBezTo>
                <a:cubicBezTo>
                  <a:pt x="17669" y="234909"/>
                  <a:pt x="29385" y="228241"/>
                  <a:pt x="29385" y="218812"/>
                </a:cubicBezTo>
                <a:cubicBezTo>
                  <a:pt x="29385" y="200714"/>
                  <a:pt x="45006" y="185474"/>
                  <a:pt x="63389" y="185474"/>
                </a:cubicBezTo>
                <a:cubicBezTo>
                  <a:pt x="82916" y="185474"/>
                  <a:pt x="98632" y="202429"/>
                  <a:pt x="96536" y="222431"/>
                </a:cubicBezTo>
                <a:cubicBezTo>
                  <a:pt x="96441" y="223288"/>
                  <a:pt x="96727" y="224146"/>
                  <a:pt x="97298" y="224717"/>
                </a:cubicBezTo>
                <a:cubicBezTo>
                  <a:pt x="107013" y="235004"/>
                  <a:pt x="118920" y="228241"/>
                  <a:pt x="118920" y="218812"/>
                </a:cubicBezTo>
                <a:cubicBezTo>
                  <a:pt x="118920" y="190522"/>
                  <a:pt x="154258" y="170425"/>
                  <a:pt x="183119" y="200333"/>
                </a:cubicBezTo>
                <a:cubicBezTo>
                  <a:pt x="184452" y="201762"/>
                  <a:pt x="185595" y="204429"/>
                  <a:pt x="185595" y="206334"/>
                </a:cubicBezTo>
                <a:lnTo>
                  <a:pt x="185595" y="358353"/>
                </a:lnTo>
                <a:cubicBezTo>
                  <a:pt x="185595" y="361305"/>
                  <a:pt x="186738" y="364163"/>
                  <a:pt x="188833" y="366259"/>
                </a:cubicBezTo>
                <a:cubicBezTo>
                  <a:pt x="228839" y="407883"/>
                  <a:pt x="278369" y="377022"/>
                  <a:pt x="274178" y="336921"/>
                </a:cubicBezTo>
                <a:cubicBezTo>
                  <a:pt x="274082" y="336255"/>
                  <a:pt x="273796" y="335588"/>
                  <a:pt x="273320" y="335112"/>
                </a:cubicBezTo>
                <a:cubicBezTo>
                  <a:pt x="263700" y="325682"/>
                  <a:pt x="252270" y="332350"/>
                  <a:pt x="252270" y="341684"/>
                </a:cubicBezTo>
                <a:cubicBezTo>
                  <a:pt x="252270" y="360544"/>
                  <a:pt x="228648" y="373974"/>
                  <a:pt x="209407" y="353971"/>
                </a:cubicBezTo>
                <a:cubicBezTo>
                  <a:pt x="208360" y="352923"/>
                  <a:pt x="207788" y="351495"/>
                  <a:pt x="207788" y="349971"/>
                </a:cubicBezTo>
                <a:lnTo>
                  <a:pt x="207788" y="206334"/>
                </a:lnTo>
                <a:cubicBezTo>
                  <a:pt x="207788" y="204429"/>
                  <a:pt x="208836" y="201762"/>
                  <a:pt x="210074" y="200428"/>
                </a:cubicBezTo>
                <a:cubicBezTo>
                  <a:pt x="240078" y="168996"/>
                  <a:pt x="277416" y="192332"/>
                  <a:pt x="274178" y="222431"/>
                </a:cubicBezTo>
                <a:cubicBezTo>
                  <a:pt x="274082" y="223288"/>
                  <a:pt x="274368" y="224146"/>
                  <a:pt x="274939" y="224717"/>
                </a:cubicBezTo>
                <a:cubicBezTo>
                  <a:pt x="284655" y="235004"/>
                  <a:pt x="296561" y="228241"/>
                  <a:pt x="296561" y="218812"/>
                </a:cubicBezTo>
                <a:cubicBezTo>
                  <a:pt x="296561" y="200428"/>
                  <a:pt x="311516" y="185474"/>
                  <a:pt x="329899" y="185474"/>
                </a:cubicBezTo>
                <a:cubicBezTo>
                  <a:pt x="349616" y="185474"/>
                  <a:pt x="365998" y="202810"/>
                  <a:pt x="363712" y="222431"/>
                </a:cubicBezTo>
                <a:cubicBezTo>
                  <a:pt x="363617" y="223288"/>
                  <a:pt x="363903" y="224146"/>
                  <a:pt x="364475" y="224812"/>
                </a:cubicBezTo>
                <a:cubicBezTo>
                  <a:pt x="374190" y="235004"/>
                  <a:pt x="386096" y="228337"/>
                  <a:pt x="386096" y="218812"/>
                </a:cubicBezTo>
                <a:cubicBezTo>
                  <a:pt x="386001" y="118418"/>
                  <a:pt x="307038" y="36122"/>
                  <a:pt x="207693" y="30407"/>
                </a:cubicBezTo>
                <a:close/>
                <a:moveTo>
                  <a:pt x="63294" y="163281"/>
                </a:moveTo>
                <a:cubicBezTo>
                  <a:pt x="53864" y="163281"/>
                  <a:pt x="44720" y="165662"/>
                  <a:pt x="36529" y="170044"/>
                </a:cubicBezTo>
                <a:cubicBezTo>
                  <a:pt x="51769" y="120513"/>
                  <a:pt x="89678" y="80794"/>
                  <a:pt x="138065" y="62792"/>
                </a:cubicBezTo>
                <a:cubicBezTo>
                  <a:pt x="114157" y="93177"/>
                  <a:pt x="102061" y="136611"/>
                  <a:pt x="98155" y="175663"/>
                </a:cubicBezTo>
                <a:cubicBezTo>
                  <a:pt x="88630" y="167948"/>
                  <a:pt x="76534" y="163281"/>
                  <a:pt x="63294" y="163281"/>
                </a:cubicBezTo>
                <a:close/>
                <a:moveTo>
                  <a:pt x="152162" y="163281"/>
                </a:moveTo>
                <a:cubicBezTo>
                  <a:pt x="140542" y="163281"/>
                  <a:pt x="129778" y="166805"/>
                  <a:pt x="120920" y="172901"/>
                </a:cubicBezTo>
                <a:cubicBezTo>
                  <a:pt x="128159" y="111846"/>
                  <a:pt x="154162" y="63363"/>
                  <a:pt x="185500" y="53934"/>
                </a:cubicBezTo>
                <a:lnTo>
                  <a:pt x="185500" y="174425"/>
                </a:lnTo>
                <a:cubicBezTo>
                  <a:pt x="176165" y="167377"/>
                  <a:pt x="164640" y="163281"/>
                  <a:pt x="152162" y="163281"/>
                </a:cubicBezTo>
                <a:close/>
                <a:moveTo>
                  <a:pt x="240935" y="163281"/>
                </a:moveTo>
                <a:cubicBezTo>
                  <a:pt x="228457" y="163281"/>
                  <a:pt x="216932" y="167472"/>
                  <a:pt x="207597" y="174425"/>
                </a:cubicBezTo>
                <a:lnTo>
                  <a:pt x="207597" y="53934"/>
                </a:lnTo>
                <a:cubicBezTo>
                  <a:pt x="238935" y="63363"/>
                  <a:pt x="264843" y="111846"/>
                  <a:pt x="272177" y="172901"/>
                </a:cubicBezTo>
                <a:cubicBezTo>
                  <a:pt x="263319" y="166805"/>
                  <a:pt x="252556" y="163281"/>
                  <a:pt x="240935" y="163281"/>
                </a:cubicBezTo>
                <a:close/>
                <a:moveTo>
                  <a:pt x="329708" y="163281"/>
                </a:moveTo>
                <a:cubicBezTo>
                  <a:pt x="316469" y="163281"/>
                  <a:pt x="304372" y="167948"/>
                  <a:pt x="294847" y="175663"/>
                </a:cubicBezTo>
                <a:cubicBezTo>
                  <a:pt x="291418" y="141564"/>
                  <a:pt x="282560" y="110036"/>
                  <a:pt x="269129" y="84700"/>
                </a:cubicBezTo>
                <a:cubicBezTo>
                  <a:pt x="264747" y="76508"/>
                  <a:pt x="259985" y="69174"/>
                  <a:pt x="254937" y="62697"/>
                </a:cubicBezTo>
                <a:cubicBezTo>
                  <a:pt x="303324" y="80699"/>
                  <a:pt x="341233" y="120418"/>
                  <a:pt x="356473" y="169948"/>
                </a:cubicBezTo>
                <a:cubicBezTo>
                  <a:pt x="348282" y="165567"/>
                  <a:pt x="339138" y="163281"/>
                  <a:pt x="329708" y="16328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454" name="Google Shape;1454;p54"/>
          <p:cNvGrpSpPr/>
          <p:nvPr/>
        </p:nvGrpSpPr>
        <p:grpSpPr>
          <a:xfrm>
            <a:off x="6157763" y="669716"/>
            <a:ext cx="200025" cy="294676"/>
            <a:chOff x="8210350" y="892954"/>
            <a:chExt cx="266700" cy="392901"/>
          </a:xfrm>
        </p:grpSpPr>
        <p:sp>
          <p:nvSpPr>
            <p:cNvPr id="1455" name="Google Shape;1455;p54"/>
            <p:cNvSpPr/>
            <p:nvPr/>
          </p:nvSpPr>
          <p:spPr>
            <a:xfrm>
              <a:off x="8210350" y="1047730"/>
              <a:ext cx="266700" cy="238125"/>
            </a:xfrm>
            <a:custGeom>
              <a:rect b="b" l="l" r="r" t="t"/>
              <a:pathLst>
                <a:path extrusionOk="0" h="238125" w="266700">
                  <a:moveTo>
                    <a:pt x="261842" y="18213"/>
                  </a:moveTo>
                  <a:cubicBezTo>
                    <a:pt x="261842" y="11926"/>
                    <a:pt x="256508" y="6783"/>
                    <a:pt x="250127" y="7164"/>
                  </a:cubicBezTo>
                  <a:cubicBezTo>
                    <a:pt x="244221" y="7449"/>
                    <a:pt x="239649" y="12593"/>
                    <a:pt x="239649" y="18594"/>
                  </a:cubicBezTo>
                  <a:cubicBezTo>
                    <a:pt x="239459" y="76410"/>
                    <a:pt x="192405" y="123369"/>
                    <a:pt x="134493" y="123369"/>
                  </a:cubicBezTo>
                  <a:cubicBezTo>
                    <a:pt x="76581" y="123369"/>
                    <a:pt x="29528" y="76410"/>
                    <a:pt x="29337" y="18594"/>
                  </a:cubicBezTo>
                  <a:cubicBezTo>
                    <a:pt x="29337" y="12688"/>
                    <a:pt x="24765" y="7545"/>
                    <a:pt x="18860" y="7164"/>
                  </a:cubicBezTo>
                  <a:cubicBezTo>
                    <a:pt x="12478" y="6878"/>
                    <a:pt x="7144" y="11926"/>
                    <a:pt x="7144" y="18213"/>
                  </a:cubicBezTo>
                  <a:cubicBezTo>
                    <a:pt x="7144" y="84697"/>
                    <a:pt x="58388" y="139371"/>
                    <a:pt x="123349" y="145086"/>
                  </a:cubicBezTo>
                  <a:lnTo>
                    <a:pt x="123349" y="208998"/>
                  </a:lnTo>
                  <a:lnTo>
                    <a:pt x="74105" y="208998"/>
                  </a:lnTo>
                  <a:cubicBezTo>
                    <a:pt x="68104" y="208998"/>
                    <a:pt x="62960" y="213570"/>
                    <a:pt x="62675" y="219571"/>
                  </a:cubicBezTo>
                  <a:cubicBezTo>
                    <a:pt x="62389" y="225953"/>
                    <a:pt x="67437" y="231192"/>
                    <a:pt x="73723" y="231192"/>
                  </a:cubicBezTo>
                  <a:lnTo>
                    <a:pt x="194786" y="231192"/>
                  </a:lnTo>
                  <a:cubicBezTo>
                    <a:pt x="200787" y="231192"/>
                    <a:pt x="205930" y="226620"/>
                    <a:pt x="206216" y="220619"/>
                  </a:cubicBezTo>
                  <a:cubicBezTo>
                    <a:pt x="206502" y="214237"/>
                    <a:pt x="201454" y="208998"/>
                    <a:pt x="195167" y="208998"/>
                  </a:cubicBezTo>
                  <a:lnTo>
                    <a:pt x="145542" y="208998"/>
                  </a:lnTo>
                  <a:lnTo>
                    <a:pt x="145542" y="145086"/>
                  </a:lnTo>
                  <a:cubicBezTo>
                    <a:pt x="210598" y="139466"/>
                    <a:pt x="261842" y="84697"/>
                    <a:pt x="261842" y="182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56" name="Google Shape;1456;p54"/>
            <p:cNvSpPr/>
            <p:nvPr/>
          </p:nvSpPr>
          <p:spPr>
            <a:xfrm>
              <a:off x="8254070" y="892954"/>
              <a:ext cx="171450" cy="257175"/>
            </a:xfrm>
            <a:custGeom>
              <a:rect b="b" l="l" r="r" t="t"/>
              <a:pathLst>
                <a:path extrusionOk="0" h="257175" w="171450">
                  <a:moveTo>
                    <a:pt x="7144" y="172036"/>
                  </a:moveTo>
                  <a:cubicBezTo>
                    <a:pt x="7144" y="217946"/>
                    <a:pt x="44482" y="255284"/>
                    <a:pt x="90392" y="255284"/>
                  </a:cubicBezTo>
                  <a:cubicBezTo>
                    <a:pt x="136303" y="255284"/>
                    <a:pt x="173641" y="217946"/>
                    <a:pt x="173641" y="172036"/>
                  </a:cubicBezTo>
                  <a:lnTo>
                    <a:pt x="173641" y="172036"/>
                  </a:lnTo>
                  <a:lnTo>
                    <a:pt x="173641" y="172036"/>
                  </a:lnTo>
                  <a:lnTo>
                    <a:pt x="173641" y="91359"/>
                  </a:lnTo>
                  <a:cubicBezTo>
                    <a:pt x="173641" y="44591"/>
                    <a:pt x="135636" y="6301"/>
                    <a:pt x="88868" y="7158"/>
                  </a:cubicBezTo>
                  <a:cubicBezTo>
                    <a:pt x="43625" y="7920"/>
                    <a:pt x="7144" y="44972"/>
                    <a:pt x="7144" y="90406"/>
                  </a:cubicBezTo>
                  <a:lnTo>
                    <a:pt x="7144" y="172036"/>
                  </a:lnTo>
                  <a:lnTo>
                    <a:pt x="7144" y="172036"/>
                  </a:lnTo>
                  <a:lnTo>
                    <a:pt x="7144" y="172036"/>
                  </a:lnTo>
                  <a:close/>
                  <a:moveTo>
                    <a:pt x="90392" y="30018"/>
                  </a:moveTo>
                  <a:cubicBezTo>
                    <a:pt x="120205" y="30018"/>
                    <a:pt x="145161" y="51449"/>
                    <a:pt x="150400" y="79643"/>
                  </a:cubicBezTo>
                  <a:lnTo>
                    <a:pt x="117253" y="79643"/>
                  </a:lnTo>
                  <a:cubicBezTo>
                    <a:pt x="111252" y="79643"/>
                    <a:pt x="106109" y="84215"/>
                    <a:pt x="105823" y="90216"/>
                  </a:cubicBezTo>
                  <a:cubicBezTo>
                    <a:pt x="105537" y="96598"/>
                    <a:pt x="110680" y="101836"/>
                    <a:pt x="116967" y="101836"/>
                  </a:cubicBezTo>
                  <a:lnTo>
                    <a:pt x="151447" y="101836"/>
                  </a:lnTo>
                  <a:lnTo>
                    <a:pt x="151447" y="120315"/>
                  </a:lnTo>
                  <a:lnTo>
                    <a:pt x="117443" y="120315"/>
                  </a:lnTo>
                  <a:cubicBezTo>
                    <a:pt x="111443" y="120315"/>
                    <a:pt x="106299" y="124887"/>
                    <a:pt x="106013" y="130888"/>
                  </a:cubicBezTo>
                  <a:cubicBezTo>
                    <a:pt x="105727" y="137269"/>
                    <a:pt x="110776" y="142508"/>
                    <a:pt x="117062" y="142508"/>
                  </a:cubicBezTo>
                  <a:lnTo>
                    <a:pt x="151352" y="142508"/>
                  </a:lnTo>
                  <a:lnTo>
                    <a:pt x="151352" y="160987"/>
                  </a:lnTo>
                  <a:lnTo>
                    <a:pt x="117157" y="160987"/>
                  </a:lnTo>
                  <a:cubicBezTo>
                    <a:pt x="111157" y="160987"/>
                    <a:pt x="106013" y="165559"/>
                    <a:pt x="105727" y="171559"/>
                  </a:cubicBezTo>
                  <a:cubicBezTo>
                    <a:pt x="105442" y="177941"/>
                    <a:pt x="110585" y="183180"/>
                    <a:pt x="116871" y="183180"/>
                  </a:cubicBezTo>
                  <a:lnTo>
                    <a:pt x="150304" y="183180"/>
                  </a:lnTo>
                  <a:cubicBezTo>
                    <a:pt x="145066" y="211374"/>
                    <a:pt x="120110" y="232805"/>
                    <a:pt x="90297" y="232805"/>
                  </a:cubicBezTo>
                  <a:cubicBezTo>
                    <a:pt x="60484" y="232805"/>
                    <a:pt x="35528" y="211374"/>
                    <a:pt x="30289" y="183180"/>
                  </a:cubicBezTo>
                  <a:lnTo>
                    <a:pt x="63436" y="183180"/>
                  </a:lnTo>
                  <a:cubicBezTo>
                    <a:pt x="69437" y="183180"/>
                    <a:pt x="74581" y="178608"/>
                    <a:pt x="74866" y="172607"/>
                  </a:cubicBezTo>
                  <a:cubicBezTo>
                    <a:pt x="75152" y="166225"/>
                    <a:pt x="70009" y="160987"/>
                    <a:pt x="63722" y="160987"/>
                  </a:cubicBezTo>
                  <a:lnTo>
                    <a:pt x="29242" y="160987"/>
                  </a:lnTo>
                  <a:lnTo>
                    <a:pt x="29242" y="142508"/>
                  </a:lnTo>
                  <a:lnTo>
                    <a:pt x="63246" y="142508"/>
                  </a:lnTo>
                  <a:cubicBezTo>
                    <a:pt x="69246" y="142508"/>
                    <a:pt x="74390" y="137936"/>
                    <a:pt x="74676" y="131935"/>
                  </a:cubicBezTo>
                  <a:cubicBezTo>
                    <a:pt x="74962" y="125554"/>
                    <a:pt x="69913" y="120315"/>
                    <a:pt x="63627" y="120315"/>
                  </a:cubicBezTo>
                  <a:lnTo>
                    <a:pt x="29337" y="120315"/>
                  </a:lnTo>
                  <a:lnTo>
                    <a:pt x="29337" y="101836"/>
                  </a:lnTo>
                  <a:lnTo>
                    <a:pt x="63532" y="101836"/>
                  </a:lnTo>
                  <a:cubicBezTo>
                    <a:pt x="69532" y="101836"/>
                    <a:pt x="74676" y="97264"/>
                    <a:pt x="74962" y="91264"/>
                  </a:cubicBezTo>
                  <a:cubicBezTo>
                    <a:pt x="75247" y="84882"/>
                    <a:pt x="70104" y="79643"/>
                    <a:pt x="63818" y="79643"/>
                  </a:cubicBezTo>
                  <a:lnTo>
                    <a:pt x="30385" y="79643"/>
                  </a:lnTo>
                  <a:cubicBezTo>
                    <a:pt x="35623" y="51449"/>
                    <a:pt x="60579" y="30018"/>
                    <a:pt x="90392" y="300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57" name="Google Shape;1457;p54"/>
          <p:cNvGrpSpPr/>
          <p:nvPr/>
        </p:nvGrpSpPr>
        <p:grpSpPr>
          <a:xfrm>
            <a:off x="633287" y="1668208"/>
            <a:ext cx="171450" cy="292894"/>
            <a:chOff x="844382" y="2224278"/>
            <a:chExt cx="228600" cy="390525"/>
          </a:xfrm>
        </p:grpSpPr>
        <p:sp>
          <p:nvSpPr>
            <p:cNvPr id="1458" name="Google Shape;1458;p54"/>
            <p:cNvSpPr/>
            <p:nvPr/>
          </p:nvSpPr>
          <p:spPr>
            <a:xfrm>
              <a:off x="844382" y="2224278"/>
              <a:ext cx="228600" cy="390525"/>
            </a:xfrm>
            <a:custGeom>
              <a:rect b="b" l="l" r="r" t="t"/>
              <a:pathLst>
                <a:path extrusionOk="0" h="390525" w="228600">
                  <a:moveTo>
                    <a:pt x="183452" y="7144"/>
                  </a:moveTo>
                  <a:lnTo>
                    <a:pt x="48387" y="7144"/>
                  </a:lnTo>
                  <a:cubicBezTo>
                    <a:pt x="25622" y="7144"/>
                    <a:pt x="7144" y="25622"/>
                    <a:pt x="7144" y="48387"/>
                  </a:cubicBezTo>
                  <a:lnTo>
                    <a:pt x="7144" y="344043"/>
                  </a:lnTo>
                  <a:cubicBezTo>
                    <a:pt x="7144" y="366808"/>
                    <a:pt x="25622" y="385286"/>
                    <a:pt x="48387" y="385286"/>
                  </a:cubicBezTo>
                  <a:lnTo>
                    <a:pt x="183452" y="385286"/>
                  </a:lnTo>
                  <a:cubicBezTo>
                    <a:pt x="206216" y="385286"/>
                    <a:pt x="224695" y="366808"/>
                    <a:pt x="224695" y="344043"/>
                  </a:cubicBezTo>
                  <a:lnTo>
                    <a:pt x="224695" y="48387"/>
                  </a:lnTo>
                  <a:cubicBezTo>
                    <a:pt x="224695" y="25622"/>
                    <a:pt x="206216" y="7144"/>
                    <a:pt x="183452" y="7144"/>
                  </a:cubicBezTo>
                  <a:close/>
                  <a:moveTo>
                    <a:pt x="48101" y="30099"/>
                  </a:moveTo>
                  <a:lnTo>
                    <a:pt x="183071" y="30099"/>
                  </a:lnTo>
                  <a:cubicBezTo>
                    <a:pt x="193453" y="30099"/>
                    <a:pt x="201835" y="38481"/>
                    <a:pt x="201835" y="48863"/>
                  </a:cubicBezTo>
                  <a:lnTo>
                    <a:pt x="201835" y="73723"/>
                  </a:lnTo>
                  <a:lnTo>
                    <a:pt x="29432" y="73723"/>
                  </a:lnTo>
                  <a:lnTo>
                    <a:pt x="29432" y="48863"/>
                  </a:lnTo>
                  <a:cubicBezTo>
                    <a:pt x="29337" y="38576"/>
                    <a:pt x="37719" y="30099"/>
                    <a:pt x="48101" y="30099"/>
                  </a:cubicBezTo>
                  <a:close/>
                  <a:moveTo>
                    <a:pt x="201740" y="296609"/>
                  </a:moveTo>
                  <a:lnTo>
                    <a:pt x="29337" y="296609"/>
                  </a:lnTo>
                  <a:lnTo>
                    <a:pt x="29337" y="96774"/>
                  </a:lnTo>
                  <a:lnTo>
                    <a:pt x="201740" y="96774"/>
                  </a:lnTo>
                  <a:lnTo>
                    <a:pt x="201740" y="296609"/>
                  </a:lnTo>
                  <a:close/>
                  <a:moveTo>
                    <a:pt x="182975" y="362426"/>
                  </a:moveTo>
                  <a:lnTo>
                    <a:pt x="48101" y="362426"/>
                  </a:lnTo>
                  <a:cubicBezTo>
                    <a:pt x="37719" y="362426"/>
                    <a:pt x="29337" y="354044"/>
                    <a:pt x="29337" y="343662"/>
                  </a:cubicBezTo>
                  <a:lnTo>
                    <a:pt x="29337" y="318802"/>
                  </a:lnTo>
                  <a:lnTo>
                    <a:pt x="201740" y="318802"/>
                  </a:lnTo>
                  <a:lnTo>
                    <a:pt x="201740" y="343662"/>
                  </a:lnTo>
                  <a:cubicBezTo>
                    <a:pt x="201740" y="354044"/>
                    <a:pt x="193358" y="362426"/>
                    <a:pt x="182975" y="3624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59" name="Google Shape;1459;p54"/>
            <p:cNvSpPr/>
            <p:nvPr/>
          </p:nvSpPr>
          <p:spPr>
            <a:xfrm>
              <a:off x="926476" y="2546223"/>
              <a:ext cx="66675" cy="28575"/>
            </a:xfrm>
            <a:custGeom>
              <a:rect b="b" l="l" r="r" t="t"/>
              <a:pathLst>
                <a:path extrusionOk="0" h="28575" w="66675">
                  <a:moveTo>
                    <a:pt x="49351" y="7144"/>
                  </a:moveTo>
                  <a:lnTo>
                    <a:pt x="18585" y="7144"/>
                  </a:lnTo>
                  <a:cubicBezTo>
                    <a:pt x="12585" y="7144"/>
                    <a:pt x="7441" y="11716"/>
                    <a:pt x="7155" y="17716"/>
                  </a:cubicBezTo>
                  <a:cubicBezTo>
                    <a:pt x="6870" y="24098"/>
                    <a:pt x="11918" y="29337"/>
                    <a:pt x="18204" y="29337"/>
                  </a:cubicBezTo>
                  <a:lnTo>
                    <a:pt x="48970" y="29337"/>
                  </a:lnTo>
                  <a:cubicBezTo>
                    <a:pt x="54971" y="29337"/>
                    <a:pt x="60114" y="24765"/>
                    <a:pt x="60400" y="18764"/>
                  </a:cubicBezTo>
                  <a:cubicBezTo>
                    <a:pt x="60686" y="12478"/>
                    <a:pt x="55638" y="7144"/>
                    <a:pt x="49351"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60" name="Google Shape;1460;p54"/>
          <p:cNvGrpSpPr/>
          <p:nvPr/>
        </p:nvGrpSpPr>
        <p:grpSpPr>
          <a:xfrm>
            <a:off x="6107685" y="3706320"/>
            <a:ext cx="292894" cy="200025"/>
            <a:chOff x="8143580" y="4941760"/>
            <a:chExt cx="390525" cy="266700"/>
          </a:xfrm>
        </p:grpSpPr>
        <p:sp>
          <p:nvSpPr>
            <p:cNvPr id="1461" name="Google Shape;1461;p54"/>
            <p:cNvSpPr/>
            <p:nvPr/>
          </p:nvSpPr>
          <p:spPr>
            <a:xfrm>
              <a:off x="8143580" y="4941760"/>
              <a:ext cx="390525" cy="266700"/>
            </a:xfrm>
            <a:custGeom>
              <a:rect b="b" l="l" r="r" t="t"/>
              <a:pathLst>
                <a:path extrusionOk="0" h="266700" w="390525">
                  <a:moveTo>
                    <a:pt x="375095" y="7144"/>
                  </a:moveTo>
                  <a:lnTo>
                    <a:pt x="98298" y="7144"/>
                  </a:lnTo>
                  <a:cubicBezTo>
                    <a:pt x="92203" y="7144"/>
                    <a:pt x="87154" y="12097"/>
                    <a:pt x="87154" y="18288"/>
                  </a:cubicBezTo>
                  <a:lnTo>
                    <a:pt x="87154" y="47149"/>
                  </a:lnTo>
                  <a:lnTo>
                    <a:pt x="58293" y="47149"/>
                  </a:lnTo>
                  <a:cubicBezTo>
                    <a:pt x="52197" y="47149"/>
                    <a:pt x="47149" y="52102"/>
                    <a:pt x="47149" y="58293"/>
                  </a:cubicBezTo>
                  <a:lnTo>
                    <a:pt x="47149" y="87916"/>
                  </a:lnTo>
                  <a:lnTo>
                    <a:pt x="18288" y="87916"/>
                  </a:lnTo>
                  <a:cubicBezTo>
                    <a:pt x="12192" y="87916"/>
                    <a:pt x="7144" y="92869"/>
                    <a:pt x="7144" y="99060"/>
                  </a:cubicBezTo>
                  <a:lnTo>
                    <a:pt x="7144" y="249269"/>
                  </a:lnTo>
                  <a:cubicBezTo>
                    <a:pt x="7144" y="255365"/>
                    <a:pt x="12097" y="260413"/>
                    <a:pt x="18288" y="260413"/>
                  </a:cubicBezTo>
                  <a:lnTo>
                    <a:pt x="295085" y="260413"/>
                  </a:lnTo>
                  <a:cubicBezTo>
                    <a:pt x="301180" y="260413"/>
                    <a:pt x="306229" y="255461"/>
                    <a:pt x="306229" y="249269"/>
                  </a:cubicBezTo>
                  <a:lnTo>
                    <a:pt x="306229" y="220408"/>
                  </a:lnTo>
                  <a:lnTo>
                    <a:pt x="335090" y="220408"/>
                  </a:lnTo>
                  <a:cubicBezTo>
                    <a:pt x="341186" y="220408"/>
                    <a:pt x="346234" y="215455"/>
                    <a:pt x="346234" y="209264"/>
                  </a:cubicBezTo>
                  <a:lnTo>
                    <a:pt x="346234" y="179641"/>
                  </a:lnTo>
                  <a:lnTo>
                    <a:pt x="375095" y="179641"/>
                  </a:lnTo>
                  <a:cubicBezTo>
                    <a:pt x="381191" y="179641"/>
                    <a:pt x="386239" y="174688"/>
                    <a:pt x="386239" y="168497"/>
                  </a:cubicBezTo>
                  <a:lnTo>
                    <a:pt x="386239" y="18288"/>
                  </a:lnTo>
                  <a:cubicBezTo>
                    <a:pt x="386239" y="12097"/>
                    <a:pt x="381191" y="7144"/>
                    <a:pt x="375095" y="7144"/>
                  </a:cubicBezTo>
                  <a:close/>
                  <a:moveTo>
                    <a:pt x="363950" y="157353"/>
                  </a:moveTo>
                  <a:lnTo>
                    <a:pt x="346234" y="157353"/>
                  </a:lnTo>
                  <a:lnTo>
                    <a:pt x="346234" y="58198"/>
                  </a:lnTo>
                  <a:cubicBezTo>
                    <a:pt x="346234" y="52102"/>
                    <a:pt x="341281" y="47054"/>
                    <a:pt x="335090" y="47054"/>
                  </a:cubicBezTo>
                  <a:lnTo>
                    <a:pt x="110109" y="47054"/>
                  </a:lnTo>
                  <a:lnTo>
                    <a:pt x="110109" y="29337"/>
                  </a:lnTo>
                  <a:lnTo>
                    <a:pt x="363950" y="29337"/>
                  </a:lnTo>
                  <a:lnTo>
                    <a:pt x="363950" y="157353"/>
                  </a:lnTo>
                  <a:close/>
                  <a:moveTo>
                    <a:pt x="29433" y="238030"/>
                  </a:moveTo>
                  <a:lnTo>
                    <a:pt x="29433" y="110014"/>
                  </a:lnTo>
                  <a:lnTo>
                    <a:pt x="283274" y="110014"/>
                  </a:lnTo>
                  <a:lnTo>
                    <a:pt x="283274" y="238030"/>
                  </a:lnTo>
                  <a:lnTo>
                    <a:pt x="29433" y="238030"/>
                  </a:lnTo>
                  <a:close/>
                  <a:moveTo>
                    <a:pt x="306229" y="98203"/>
                  </a:moveTo>
                  <a:cubicBezTo>
                    <a:pt x="306229" y="92107"/>
                    <a:pt x="301276" y="87058"/>
                    <a:pt x="295085" y="87058"/>
                  </a:cubicBezTo>
                  <a:lnTo>
                    <a:pt x="70104" y="87058"/>
                  </a:lnTo>
                  <a:lnTo>
                    <a:pt x="70104" y="69342"/>
                  </a:lnTo>
                  <a:lnTo>
                    <a:pt x="323945" y="69342"/>
                  </a:lnTo>
                  <a:lnTo>
                    <a:pt x="323945" y="198120"/>
                  </a:lnTo>
                  <a:lnTo>
                    <a:pt x="306229" y="198120"/>
                  </a:lnTo>
                  <a:lnTo>
                    <a:pt x="306229" y="9820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62" name="Google Shape;1462;p54"/>
            <p:cNvSpPr/>
            <p:nvPr/>
          </p:nvSpPr>
          <p:spPr>
            <a:xfrm>
              <a:off x="8326365" y="5068061"/>
              <a:ext cx="95250" cy="95250"/>
            </a:xfrm>
            <a:custGeom>
              <a:rect b="b" l="l" r="r" t="t"/>
              <a:pathLst>
                <a:path extrusionOk="0" h="95250" w="95250">
                  <a:moveTo>
                    <a:pt x="7144" y="47625"/>
                  </a:moveTo>
                  <a:cubicBezTo>
                    <a:pt x="7144" y="69914"/>
                    <a:pt x="25337" y="88106"/>
                    <a:pt x="47625" y="88106"/>
                  </a:cubicBezTo>
                  <a:cubicBezTo>
                    <a:pt x="69914" y="88106"/>
                    <a:pt x="88106" y="69914"/>
                    <a:pt x="88106" y="47625"/>
                  </a:cubicBezTo>
                  <a:cubicBezTo>
                    <a:pt x="88106" y="25337"/>
                    <a:pt x="69914" y="7144"/>
                    <a:pt x="47625" y="7144"/>
                  </a:cubicBezTo>
                  <a:cubicBezTo>
                    <a:pt x="25241" y="7144"/>
                    <a:pt x="7144" y="25241"/>
                    <a:pt x="7144" y="47625"/>
                  </a:cubicBezTo>
                  <a:close/>
                  <a:moveTo>
                    <a:pt x="65818" y="47625"/>
                  </a:moveTo>
                  <a:cubicBezTo>
                    <a:pt x="65818" y="57722"/>
                    <a:pt x="57627" y="65913"/>
                    <a:pt x="47530" y="65913"/>
                  </a:cubicBezTo>
                  <a:cubicBezTo>
                    <a:pt x="37433" y="65913"/>
                    <a:pt x="29242" y="57722"/>
                    <a:pt x="29242" y="47625"/>
                  </a:cubicBezTo>
                  <a:cubicBezTo>
                    <a:pt x="29242" y="37529"/>
                    <a:pt x="37433" y="29337"/>
                    <a:pt x="47530" y="29337"/>
                  </a:cubicBezTo>
                  <a:cubicBezTo>
                    <a:pt x="57627" y="29337"/>
                    <a:pt x="65818" y="37529"/>
                    <a:pt x="65818" y="476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63" name="Google Shape;1463;p54"/>
            <p:cNvSpPr/>
            <p:nvPr/>
          </p:nvSpPr>
          <p:spPr>
            <a:xfrm>
              <a:off x="8181457" y="5060441"/>
              <a:ext cx="66675" cy="104775"/>
            </a:xfrm>
            <a:custGeom>
              <a:rect b="b" l="l" r="r" t="t"/>
              <a:pathLst>
                <a:path extrusionOk="0" h="104775" w="66675">
                  <a:moveTo>
                    <a:pt x="47849" y="92773"/>
                  </a:moveTo>
                  <a:lnTo>
                    <a:pt x="47849" y="91630"/>
                  </a:lnTo>
                  <a:cubicBezTo>
                    <a:pt x="47849" y="91630"/>
                    <a:pt x="66327" y="79438"/>
                    <a:pt x="66327" y="68009"/>
                  </a:cubicBezTo>
                  <a:cubicBezTo>
                    <a:pt x="66327" y="54578"/>
                    <a:pt x="55469" y="43720"/>
                    <a:pt x="42038" y="43910"/>
                  </a:cubicBezTo>
                  <a:lnTo>
                    <a:pt x="31561" y="43910"/>
                  </a:lnTo>
                  <a:cubicBezTo>
                    <a:pt x="30418" y="43720"/>
                    <a:pt x="29465" y="42767"/>
                    <a:pt x="29465" y="41624"/>
                  </a:cubicBezTo>
                  <a:cubicBezTo>
                    <a:pt x="29465" y="40481"/>
                    <a:pt x="31561" y="39529"/>
                    <a:pt x="31561" y="39529"/>
                  </a:cubicBezTo>
                  <a:lnTo>
                    <a:pt x="54897" y="39529"/>
                  </a:lnTo>
                  <a:cubicBezTo>
                    <a:pt x="60612" y="39529"/>
                    <a:pt x="65565" y="35338"/>
                    <a:pt x="66232" y="29718"/>
                  </a:cubicBezTo>
                  <a:cubicBezTo>
                    <a:pt x="66994" y="23051"/>
                    <a:pt x="61755" y="17336"/>
                    <a:pt x="55183" y="17336"/>
                  </a:cubicBezTo>
                  <a:lnTo>
                    <a:pt x="47944" y="17336"/>
                  </a:lnTo>
                  <a:cubicBezTo>
                    <a:pt x="47468" y="11621"/>
                    <a:pt x="42705" y="7144"/>
                    <a:pt x="36800" y="7144"/>
                  </a:cubicBezTo>
                  <a:cubicBezTo>
                    <a:pt x="30704" y="7144"/>
                    <a:pt x="25846" y="12002"/>
                    <a:pt x="25656" y="18002"/>
                  </a:cubicBezTo>
                  <a:cubicBezTo>
                    <a:pt x="13845" y="20955"/>
                    <a:pt x="5367" y="32576"/>
                    <a:pt x="7463" y="45720"/>
                  </a:cubicBezTo>
                  <a:cubicBezTo>
                    <a:pt x="9368" y="57531"/>
                    <a:pt x="19845" y="66104"/>
                    <a:pt x="31847" y="66104"/>
                  </a:cubicBezTo>
                  <a:lnTo>
                    <a:pt x="41943" y="66104"/>
                  </a:lnTo>
                  <a:cubicBezTo>
                    <a:pt x="42801" y="66104"/>
                    <a:pt x="43563" y="66580"/>
                    <a:pt x="43944" y="67246"/>
                  </a:cubicBezTo>
                  <a:cubicBezTo>
                    <a:pt x="44706" y="68866"/>
                    <a:pt x="43563" y="70485"/>
                    <a:pt x="41943" y="70485"/>
                  </a:cubicBezTo>
                  <a:lnTo>
                    <a:pt x="18417" y="70485"/>
                  </a:lnTo>
                  <a:cubicBezTo>
                    <a:pt x="14988" y="70485"/>
                    <a:pt x="11749" y="72295"/>
                    <a:pt x="10130" y="75343"/>
                  </a:cubicBezTo>
                  <a:cubicBezTo>
                    <a:pt x="5653" y="83629"/>
                    <a:pt x="11464" y="91916"/>
                    <a:pt x="19273" y="91916"/>
                  </a:cubicBezTo>
                  <a:lnTo>
                    <a:pt x="26322" y="91916"/>
                  </a:lnTo>
                  <a:cubicBezTo>
                    <a:pt x="26417" y="99631"/>
                    <a:pt x="34704" y="105442"/>
                    <a:pt x="42896" y="100965"/>
                  </a:cubicBezTo>
                  <a:cubicBezTo>
                    <a:pt x="46039" y="99441"/>
                    <a:pt x="47849" y="96203"/>
                    <a:pt x="47849" y="9277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64" name="Google Shape;1464;p54"/>
            <p:cNvSpPr/>
            <p:nvPr/>
          </p:nvSpPr>
          <p:spPr>
            <a:xfrm>
              <a:off x="8256949" y="5087588"/>
              <a:ext cx="66675" cy="28575"/>
            </a:xfrm>
            <a:custGeom>
              <a:rect b="b" l="l" r="r" t="t"/>
              <a:pathLst>
                <a:path extrusionOk="0" h="28575" w="66675">
                  <a:moveTo>
                    <a:pt x="18552" y="29337"/>
                  </a:moveTo>
                  <a:lnTo>
                    <a:pt x="54747" y="29337"/>
                  </a:lnTo>
                  <a:cubicBezTo>
                    <a:pt x="60462" y="29337"/>
                    <a:pt x="65415" y="25146"/>
                    <a:pt x="66082" y="19526"/>
                  </a:cubicBezTo>
                  <a:cubicBezTo>
                    <a:pt x="66844" y="12859"/>
                    <a:pt x="61605" y="7144"/>
                    <a:pt x="55033" y="7144"/>
                  </a:cubicBezTo>
                  <a:lnTo>
                    <a:pt x="18266" y="7144"/>
                  </a:lnTo>
                  <a:cubicBezTo>
                    <a:pt x="11694" y="7144"/>
                    <a:pt x="6455" y="12859"/>
                    <a:pt x="7218" y="19526"/>
                  </a:cubicBezTo>
                  <a:cubicBezTo>
                    <a:pt x="7789" y="25146"/>
                    <a:pt x="12837" y="29337"/>
                    <a:pt x="18552"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65" name="Google Shape;1465;p54"/>
            <p:cNvSpPr/>
            <p:nvPr/>
          </p:nvSpPr>
          <p:spPr>
            <a:xfrm>
              <a:off x="8256949" y="5118639"/>
              <a:ext cx="57150" cy="28575"/>
            </a:xfrm>
            <a:custGeom>
              <a:rect b="b" l="l" r="r" t="t"/>
              <a:pathLst>
                <a:path extrusionOk="0" h="28575" w="57150">
                  <a:moveTo>
                    <a:pt x="18266" y="29337"/>
                  </a:moveTo>
                  <a:lnTo>
                    <a:pt x="40079" y="29337"/>
                  </a:lnTo>
                  <a:cubicBezTo>
                    <a:pt x="45794" y="29337"/>
                    <a:pt x="50747" y="25146"/>
                    <a:pt x="51414" y="19526"/>
                  </a:cubicBezTo>
                  <a:cubicBezTo>
                    <a:pt x="52175" y="12859"/>
                    <a:pt x="46937" y="7144"/>
                    <a:pt x="40364" y="7144"/>
                  </a:cubicBezTo>
                  <a:lnTo>
                    <a:pt x="18552" y="7144"/>
                  </a:lnTo>
                  <a:cubicBezTo>
                    <a:pt x="12837" y="7144"/>
                    <a:pt x="7884" y="11334"/>
                    <a:pt x="7218" y="16954"/>
                  </a:cubicBezTo>
                  <a:cubicBezTo>
                    <a:pt x="6455" y="23622"/>
                    <a:pt x="11694" y="29337"/>
                    <a:pt x="18266"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66" name="Google Shape;1466;p54"/>
          <p:cNvGrpSpPr/>
          <p:nvPr/>
        </p:nvGrpSpPr>
        <p:grpSpPr>
          <a:xfrm>
            <a:off x="2596818" y="3677745"/>
            <a:ext cx="292894" cy="292894"/>
            <a:chOff x="3462424" y="4903660"/>
            <a:chExt cx="390525" cy="390525"/>
          </a:xfrm>
        </p:grpSpPr>
        <p:sp>
          <p:nvSpPr>
            <p:cNvPr id="1467" name="Google Shape;1467;p54"/>
            <p:cNvSpPr/>
            <p:nvPr/>
          </p:nvSpPr>
          <p:spPr>
            <a:xfrm>
              <a:off x="3529004" y="4948047"/>
              <a:ext cx="76200" cy="76200"/>
            </a:xfrm>
            <a:custGeom>
              <a:rect b="b" l="l" r="r" t="t"/>
              <a:pathLst>
                <a:path extrusionOk="0" h="76200" w="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864" y="73723"/>
                    <a:pt x="73819" y="58769"/>
                    <a:pt x="73819" y="40481"/>
                  </a:cubicBezTo>
                  <a:close/>
                  <a:moveTo>
                    <a:pt x="40481" y="51530"/>
                  </a:moveTo>
                  <a:cubicBezTo>
                    <a:pt x="34385" y="51530"/>
                    <a:pt x="29337" y="46577"/>
                    <a:pt x="29337" y="40386"/>
                  </a:cubicBezTo>
                  <a:cubicBezTo>
                    <a:pt x="29337" y="34290"/>
                    <a:pt x="34290" y="29242"/>
                    <a:pt x="40481" y="29242"/>
                  </a:cubicBezTo>
                  <a:cubicBezTo>
                    <a:pt x="46577" y="29242"/>
                    <a:pt x="51625" y="34195"/>
                    <a:pt x="51625" y="40386"/>
                  </a:cubicBezTo>
                  <a:cubicBezTo>
                    <a:pt x="51625" y="46577"/>
                    <a:pt x="46577"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68" name="Google Shape;1468;p54"/>
            <p:cNvSpPr/>
            <p:nvPr/>
          </p:nvSpPr>
          <p:spPr>
            <a:xfrm>
              <a:off x="3462424" y="4903660"/>
              <a:ext cx="390525" cy="390525"/>
            </a:xfrm>
            <a:custGeom>
              <a:rect b="b" l="l" r="r" t="t"/>
              <a:pathLst>
                <a:path extrusionOk="0" h="390525" w="390525">
                  <a:moveTo>
                    <a:pt x="319468" y="141065"/>
                  </a:moveTo>
                  <a:cubicBezTo>
                    <a:pt x="296894" y="141065"/>
                    <a:pt x="276987" y="152305"/>
                    <a:pt x="264890" y="169545"/>
                  </a:cubicBezTo>
                  <a:lnTo>
                    <a:pt x="201549" y="139541"/>
                  </a:lnTo>
                  <a:cubicBezTo>
                    <a:pt x="205073" y="129349"/>
                    <a:pt x="206978" y="118396"/>
                    <a:pt x="206978" y="107061"/>
                  </a:cubicBezTo>
                  <a:cubicBezTo>
                    <a:pt x="206978" y="52006"/>
                    <a:pt x="162115" y="7144"/>
                    <a:pt x="107061" y="7144"/>
                  </a:cubicBezTo>
                  <a:cubicBezTo>
                    <a:pt x="52006" y="7144"/>
                    <a:pt x="7144" y="52006"/>
                    <a:pt x="7144" y="107061"/>
                  </a:cubicBezTo>
                  <a:cubicBezTo>
                    <a:pt x="7144" y="161734"/>
                    <a:pt x="51340" y="206407"/>
                    <a:pt x="105918" y="206978"/>
                  </a:cubicBezTo>
                  <a:lnTo>
                    <a:pt x="113442" y="277558"/>
                  </a:lnTo>
                  <a:cubicBezTo>
                    <a:pt x="90868" y="284607"/>
                    <a:pt x="74485" y="305657"/>
                    <a:pt x="74485" y="330517"/>
                  </a:cubicBezTo>
                  <a:cubicBezTo>
                    <a:pt x="74485" y="361093"/>
                    <a:pt x="99346" y="386048"/>
                    <a:pt x="130016" y="386048"/>
                  </a:cubicBezTo>
                  <a:cubicBezTo>
                    <a:pt x="160687" y="386048"/>
                    <a:pt x="185547" y="361188"/>
                    <a:pt x="185547" y="330517"/>
                  </a:cubicBezTo>
                  <a:cubicBezTo>
                    <a:pt x="185547" y="323374"/>
                    <a:pt x="184213" y="316516"/>
                    <a:pt x="181737" y="310324"/>
                  </a:cubicBezTo>
                  <a:lnTo>
                    <a:pt x="270415" y="252698"/>
                  </a:lnTo>
                  <a:cubicBezTo>
                    <a:pt x="282607" y="265938"/>
                    <a:pt x="300133" y="274320"/>
                    <a:pt x="319468" y="274320"/>
                  </a:cubicBezTo>
                  <a:cubicBezTo>
                    <a:pt x="356235" y="274320"/>
                    <a:pt x="386048" y="244412"/>
                    <a:pt x="386048" y="207740"/>
                  </a:cubicBezTo>
                  <a:cubicBezTo>
                    <a:pt x="386048" y="170974"/>
                    <a:pt x="356235" y="141065"/>
                    <a:pt x="319468" y="141065"/>
                  </a:cubicBezTo>
                  <a:close/>
                  <a:moveTo>
                    <a:pt x="29337" y="107061"/>
                  </a:moveTo>
                  <a:cubicBezTo>
                    <a:pt x="29337" y="64198"/>
                    <a:pt x="64198" y="29337"/>
                    <a:pt x="107061" y="29337"/>
                  </a:cubicBezTo>
                  <a:cubicBezTo>
                    <a:pt x="149923" y="29337"/>
                    <a:pt x="184785" y="64198"/>
                    <a:pt x="184785" y="107061"/>
                  </a:cubicBezTo>
                  <a:cubicBezTo>
                    <a:pt x="184785" y="128778"/>
                    <a:pt x="175831" y="148399"/>
                    <a:pt x="161449" y="162496"/>
                  </a:cubicBezTo>
                  <a:cubicBezTo>
                    <a:pt x="156305" y="137255"/>
                    <a:pt x="133826" y="118110"/>
                    <a:pt x="107061" y="118110"/>
                  </a:cubicBezTo>
                  <a:cubicBezTo>
                    <a:pt x="80296" y="118110"/>
                    <a:pt x="57817" y="137160"/>
                    <a:pt x="52673" y="162496"/>
                  </a:cubicBezTo>
                  <a:cubicBezTo>
                    <a:pt x="38290" y="148399"/>
                    <a:pt x="29337" y="128778"/>
                    <a:pt x="29337" y="107061"/>
                  </a:cubicBezTo>
                  <a:close/>
                  <a:moveTo>
                    <a:pt x="107061" y="184785"/>
                  </a:moveTo>
                  <a:cubicBezTo>
                    <a:pt x="95155" y="184785"/>
                    <a:pt x="83820" y="182118"/>
                    <a:pt x="73723" y="177260"/>
                  </a:cubicBezTo>
                  <a:lnTo>
                    <a:pt x="73723" y="174212"/>
                  </a:lnTo>
                  <a:cubicBezTo>
                    <a:pt x="73723" y="156877"/>
                    <a:pt x="87820" y="141351"/>
                    <a:pt x="105156" y="140398"/>
                  </a:cubicBezTo>
                  <a:cubicBezTo>
                    <a:pt x="124396" y="139351"/>
                    <a:pt x="140303" y="154686"/>
                    <a:pt x="140303" y="173641"/>
                  </a:cubicBezTo>
                  <a:lnTo>
                    <a:pt x="140303" y="177260"/>
                  </a:lnTo>
                  <a:cubicBezTo>
                    <a:pt x="130302" y="182023"/>
                    <a:pt x="118967" y="184785"/>
                    <a:pt x="107061" y="184785"/>
                  </a:cubicBezTo>
                  <a:close/>
                  <a:moveTo>
                    <a:pt x="130016" y="363855"/>
                  </a:moveTo>
                  <a:cubicBezTo>
                    <a:pt x="111633" y="363855"/>
                    <a:pt x="96679" y="348901"/>
                    <a:pt x="96679" y="330517"/>
                  </a:cubicBezTo>
                  <a:cubicBezTo>
                    <a:pt x="96679" y="312134"/>
                    <a:pt x="111633" y="297180"/>
                    <a:pt x="130016" y="297180"/>
                  </a:cubicBezTo>
                  <a:cubicBezTo>
                    <a:pt x="148399" y="297180"/>
                    <a:pt x="163354" y="312134"/>
                    <a:pt x="163354" y="330517"/>
                  </a:cubicBezTo>
                  <a:cubicBezTo>
                    <a:pt x="163354" y="348901"/>
                    <a:pt x="148399" y="363855"/>
                    <a:pt x="130016" y="363855"/>
                  </a:cubicBezTo>
                  <a:close/>
                  <a:moveTo>
                    <a:pt x="169545" y="291655"/>
                  </a:moveTo>
                  <a:cubicBezTo>
                    <a:pt x="160687" y="282607"/>
                    <a:pt x="148780" y="276606"/>
                    <a:pt x="135541" y="275272"/>
                  </a:cubicBezTo>
                  <a:lnTo>
                    <a:pt x="128016" y="204692"/>
                  </a:lnTo>
                  <a:cubicBezTo>
                    <a:pt x="154019" y="199072"/>
                    <a:pt x="177355" y="182975"/>
                    <a:pt x="191929" y="159544"/>
                  </a:cubicBezTo>
                  <a:lnTo>
                    <a:pt x="255270" y="189547"/>
                  </a:lnTo>
                  <a:cubicBezTo>
                    <a:pt x="253651" y="195263"/>
                    <a:pt x="252793" y="201358"/>
                    <a:pt x="252793" y="207645"/>
                  </a:cubicBezTo>
                  <a:cubicBezTo>
                    <a:pt x="252793" y="216979"/>
                    <a:pt x="254698" y="225933"/>
                    <a:pt x="258223" y="234029"/>
                  </a:cubicBezTo>
                  <a:lnTo>
                    <a:pt x="169545" y="291655"/>
                  </a:lnTo>
                  <a:close/>
                  <a:moveTo>
                    <a:pt x="319468" y="252127"/>
                  </a:moveTo>
                  <a:cubicBezTo>
                    <a:pt x="294989" y="252127"/>
                    <a:pt x="275082" y="232220"/>
                    <a:pt x="275082" y="207740"/>
                  </a:cubicBezTo>
                  <a:cubicBezTo>
                    <a:pt x="275082" y="183261"/>
                    <a:pt x="294989" y="163354"/>
                    <a:pt x="319468" y="163354"/>
                  </a:cubicBezTo>
                  <a:cubicBezTo>
                    <a:pt x="343948" y="163354"/>
                    <a:pt x="363855" y="183261"/>
                    <a:pt x="363855" y="207740"/>
                  </a:cubicBezTo>
                  <a:cubicBezTo>
                    <a:pt x="363855" y="232220"/>
                    <a:pt x="343948" y="252127"/>
                    <a:pt x="319468" y="2521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69" name="Google Shape;1469;p54"/>
          <p:cNvGrpSpPr/>
          <p:nvPr/>
        </p:nvGrpSpPr>
        <p:grpSpPr>
          <a:xfrm>
            <a:off x="1621196" y="669726"/>
            <a:ext cx="221456" cy="292894"/>
            <a:chOff x="2161595" y="892968"/>
            <a:chExt cx="295275" cy="390525"/>
          </a:xfrm>
        </p:grpSpPr>
        <p:sp>
          <p:nvSpPr>
            <p:cNvPr id="1470" name="Google Shape;1470;p54"/>
            <p:cNvSpPr/>
            <p:nvPr/>
          </p:nvSpPr>
          <p:spPr>
            <a:xfrm>
              <a:off x="2161595" y="892968"/>
              <a:ext cx="295275" cy="390525"/>
            </a:xfrm>
            <a:custGeom>
              <a:rect b="b" l="l" r="r" t="t"/>
              <a:pathLst>
                <a:path extrusionOk="0" h="390525" w="295275">
                  <a:moveTo>
                    <a:pt x="276987" y="7144"/>
                  </a:moveTo>
                  <a:lnTo>
                    <a:pt x="18574" y="7144"/>
                  </a:lnTo>
                  <a:cubicBezTo>
                    <a:pt x="12287" y="7144"/>
                    <a:pt x="7144" y="12287"/>
                    <a:pt x="7144" y="18574"/>
                  </a:cubicBezTo>
                  <a:lnTo>
                    <a:pt x="7144" y="374618"/>
                  </a:lnTo>
                  <a:cubicBezTo>
                    <a:pt x="7144" y="380905"/>
                    <a:pt x="12287" y="386048"/>
                    <a:pt x="18574" y="386048"/>
                  </a:cubicBezTo>
                  <a:lnTo>
                    <a:pt x="276987" y="386048"/>
                  </a:lnTo>
                  <a:cubicBezTo>
                    <a:pt x="283273" y="386048"/>
                    <a:pt x="288417" y="380905"/>
                    <a:pt x="288417" y="374618"/>
                  </a:cubicBezTo>
                  <a:lnTo>
                    <a:pt x="288417" y="18574"/>
                  </a:lnTo>
                  <a:cubicBezTo>
                    <a:pt x="288417" y="12287"/>
                    <a:pt x="283273" y="7144"/>
                    <a:pt x="276987" y="7144"/>
                  </a:cubicBezTo>
                  <a:close/>
                  <a:moveTo>
                    <a:pt x="265462" y="363093"/>
                  </a:moveTo>
                  <a:lnTo>
                    <a:pt x="30099" y="363093"/>
                  </a:lnTo>
                  <a:lnTo>
                    <a:pt x="30099" y="30099"/>
                  </a:lnTo>
                  <a:lnTo>
                    <a:pt x="265462" y="30099"/>
                  </a:lnTo>
                  <a:lnTo>
                    <a:pt x="265462" y="36309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1" name="Google Shape;1471;p54"/>
            <p:cNvSpPr/>
            <p:nvPr/>
          </p:nvSpPr>
          <p:spPr>
            <a:xfrm>
              <a:off x="2206743" y="945546"/>
              <a:ext cx="200025" cy="104775"/>
            </a:xfrm>
            <a:custGeom>
              <a:rect b="b" l="l" r="r" t="t"/>
              <a:pathLst>
                <a:path extrusionOk="0" h="104775" w="200025">
                  <a:moveTo>
                    <a:pt x="18574" y="101060"/>
                  </a:moveTo>
                  <a:lnTo>
                    <a:pt x="186690" y="101060"/>
                  </a:lnTo>
                  <a:cubicBezTo>
                    <a:pt x="192977" y="101060"/>
                    <a:pt x="198120" y="95917"/>
                    <a:pt x="198120" y="89630"/>
                  </a:cubicBezTo>
                  <a:lnTo>
                    <a:pt x="198120" y="18574"/>
                  </a:lnTo>
                  <a:cubicBezTo>
                    <a:pt x="198120" y="12287"/>
                    <a:pt x="192977" y="7144"/>
                    <a:pt x="186690" y="7144"/>
                  </a:cubicBezTo>
                  <a:lnTo>
                    <a:pt x="18574" y="7144"/>
                  </a:lnTo>
                  <a:cubicBezTo>
                    <a:pt x="12287" y="7144"/>
                    <a:pt x="7144" y="12287"/>
                    <a:pt x="7144" y="18574"/>
                  </a:cubicBezTo>
                  <a:lnTo>
                    <a:pt x="7144" y="89726"/>
                  </a:lnTo>
                  <a:cubicBezTo>
                    <a:pt x="7144" y="96012"/>
                    <a:pt x="12287" y="101060"/>
                    <a:pt x="18574" y="101060"/>
                  </a:cubicBezTo>
                  <a:close/>
                  <a:moveTo>
                    <a:pt x="30099" y="30099"/>
                  </a:moveTo>
                  <a:lnTo>
                    <a:pt x="175165" y="30099"/>
                  </a:lnTo>
                  <a:lnTo>
                    <a:pt x="175165" y="78200"/>
                  </a:lnTo>
                  <a:lnTo>
                    <a:pt x="30099" y="78200"/>
                  </a:lnTo>
                  <a:lnTo>
                    <a:pt x="30099" y="3009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2" name="Google Shape;1472;p54"/>
            <p:cNvSpPr/>
            <p:nvPr/>
          </p:nvSpPr>
          <p:spPr>
            <a:xfrm>
              <a:off x="2206473" y="1058036"/>
              <a:ext cx="200025" cy="28575"/>
            </a:xfrm>
            <a:custGeom>
              <a:rect b="b" l="l" r="r" t="t"/>
              <a:pathLst>
                <a:path extrusionOk="0" h="28575" w="20002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717"/>
                    <a:pt x="11604" y="30099"/>
                    <a:pt x="18653" y="3009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3" name="Google Shape;1473;p54"/>
            <p:cNvSpPr/>
            <p:nvPr/>
          </p:nvSpPr>
          <p:spPr>
            <a:xfrm>
              <a:off x="2206473" y="1103852"/>
              <a:ext cx="200025" cy="28575"/>
            </a:xfrm>
            <a:custGeom>
              <a:rect b="b" l="l" r="r" t="t"/>
              <a:pathLst>
                <a:path extrusionOk="0" h="28575" w="20002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813"/>
                    <a:pt x="11604" y="30099"/>
                    <a:pt x="18653" y="3009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4" name="Google Shape;1474;p54"/>
            <p:cNvSpPr/>
            <p:nvPr/>
          </p:nvSpPr>
          <p:spPr>
            <a:xfrm>
              <a:off x="2206664" y="1150524"/>
              <a:ext cx="95250" cy="28575"/>
            </a:xfrm>
            <a:custGeom>
              <a:rect b="b" l="l" r="r" t="t"/>
              <a:pathLst>
                <a:path extrusionOk="0" h="28575" w="95250">
                  <a:moveTo>
                    <a:pt x="18653" y="30099"/>
                  </a:moveTo>
                  <a:lnTo>
                    <a:pt x="83804" y="30099"/>
                  </a:lnTo>
                  <a:cubicBezTo>
                    <a:pt x="89424" y="30099"/>
                    <a:pt x="94377" y="26194"/>
                    <a:pt x="95329" y="20669"/>
                  </a:cubicBezTo>
                  <a:cubicBezTo>
                    <a:pt x="96567" y="13430"/>
                    <a:pt x="91043" y="7144"/>
                    <a:pt x="83994" y="7144"/>
                  </a:cubicBezTo>
                  <a:lnTo>
                    <a:pt x="18843" y="7144"/>
                  </a:lnTo>
                  <a:cubicBezTo>
                    <a:pt x="13224" y="7144"/>
                    <a:pt x="8270" y="11049"/>
                    <a:pt x="7318" y="16573"/>
                  </a:cubicBezTo>
                  <a:cubicBezTo>
                    <a:pt x="6080" y="23813"/>
                    <a:pt x="11604" y="30099"/>
                    <a:pt x="18653" y="3009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5" name="Google Shape;1475;p54"/>
            <p:cNvSpPr/>
            <p:nvPr/>
          </p:nvSpPr>
          <p:spPr>
            <a:xfrm>
              <a:off x="2206734" y="1197102"/>
              <a:ext cx="95250" cy="28575"/>
            </a:xfrm>
            <a:custGeom>
              <a:rect b="b" l="l" r="r" t="t"/>
              <a:pathLst>
                <a:path extrusionOk="0" h="28575" w="95250">
                  <a:moveTo>
                    <a:pt x="18583" y="30099"/>
                  </a:moveTo>
                  <a:lnTo>
                    <a:pt x="83734" y="30099"/>
                  </a:lnTo>
                  <a:cubicBezTo>
                    <a:pt x="89354" y="30099"/>
                    <a:pt x="94307" y="26194"/>
                    <a:pt x="95259" y="20669"/>
                  </a:cubicBezTo>
                  <a:cubicBezTo>
                    <a:pt x="96497" y="13430"/>
                    <a:pt x="90973" y="7144"/>
                    <a:pt x="84020" y="7144"/>
                  </a:cubicBezTo>
                  <a:lnTo>
                    <a:pt x="18869" y="7144"/>
                  </a:lnTo>
                  <a:cubicBezTo>
                    <a:pt x="13249" y="7144"/>
                    <a:pt x="8296" y="11049"/>
                    <a:pt x="7343" y="16573"/>
                  </a:cubicBezTo>
                  <a:cubicBezTo>
                    <a:pt x="6010" y="23813"/>
                    <a:pt x="11534" y="30099"/>
                    <a:pt x="18583" y="3009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6" name="Google Shape;1476;p54"/>
            <p:cNvSpPr/>
            <p:nvPr/>
          </p:nvSpPr>
          <p:spPr>
            <a:xfrm>
              <a:off x="2309534" y="1150524"/>
              <a:ext cx="95250" cy="28575"/>
            </a:xfrm>
            <a:custGeom>
              <a:rect b="b" l="l" r="r" t="t"/>
              <a:pathLst>
                <a:path extrusionOk="0" h="28575" w="95250">
                  <a:moveTo>
                    <a:pt x="83994" y="7144"/>
                  </a:moveTo>
                  <a:lnTo>
                    <a:pt x="18843" y="7144"/>
                  </a:lnTo>
                  <a:cubicBezTo>
                    <a:pt x="13224" y="7144"/>
                    <a:pt x="8271" y="11049"/>
                    <a:pt x="7318" y="16573"/>
                  </a:cubicBezTo>
                  <a:cubicBezTo>
                    <a:pt x="6080" y="23813"/>
                    <a:pt x="11604" y="30099"/>
                    <a:pt x="18653" y="30099"/>
                  </a:cubicBezTo>
                  <a:lnTo>
                    <a:pt x="83804" y="30099"/>
                  </a:lnTo>
                  <a:cubicBezTo>
                    <a:pt x="89424" y="30099"/>
                    <a:pt x="94377" y="26194"/>
                    <a:pt x="95329" y="20669"/>
                  </a:cubicBezTo>
                  <a:cubicBezTo>
                    <a:pt x="96567" y="13430"/>
                    <a:pt x="90948" y="7144"/>
                    <a:pt x="8399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77" name="Google Shape;1477;p54"/>
            <p:cNvSpPr/>
            <p:nvPr/>
          </p:nvSpPr>
          <p:spPr>
            <a:xfrm>
              <a:off x="2309534" y="1197197"/>
              <a:ext cx="95250" cy="28575"/>
            </a:xfrm>
            <a:custGeom>
              <a:rect b="b" l="l" r="r" t="t"/>
              <a:pathLst>
                <a:path extrusionOk="0" h="28575" w="95250">
                  <a:moveTo>
                    <a:pt x="83994" y="7144"/>
                  </a:moveTo>
                  <a:lnTo>
                    <a:pt x="18843" y="7144"/>
                  </a:lnTo>
                  <a:cubicBezTo>
                    <a:pt x="13224" y="7144"/>
                    <a:pt x="8271" y="11049"/>
                    <a:pt x="7318" y="16573"/>
                  </a:cubicBezTo>
                  <a:cubicBezTo>
                    <a:pt x="6080" y="23812"/>
                    <a:pt x="11604" y="30099"/>
                    <a:pt x="18653" y="30099"/>
                  </a:cubicBezTo>
                  <a:lnTo>
                    <a:pt x="83804" y="30099"/>
                  </a:lnTo>
                  <a:cubicBezTo>
                    <a:pt x="89424" y="30099"/>
                    <a:pt x="94377" y="26194"/>
                    <a:pt x="95329" y="20669"/>
                  </a:cubicBezTo>
                  <a:cubicBezTo>
                    <a:pt x="96567" y="13430"/>
                    <a:pt x="90948" y="7144"/>
                    <a:pt x="83994"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78" name="Google Shape;1478;p54"/>
          <p:cNvGrpSpPr/>
          <p:nvPr/>
        </p:nvGrpSpPr>
        <p:grpSpPr>
          <a:xfrm>
            <a:off x="5117918" y="3213616"/>
            <a:ext cx="273392" cy="292894"/>
            <a:chOff x="6823891" y="4284821"/>
            <a:chExt cx="364523" cy="390525"/>
          </a:xfrm>
        </p:grpSpPr>
        <p:sp>
          <p:nvSpPr>
            <p:cNvPr id="1479" name="Google Shape;1479;p54"/>
            <p:cNvSpPr/>
            <p:nvPr/>
          </p:nvSpPr>
          <p:spPr>
            <a:xfrm>
              <a:off x="6823891" y="4284821"/>
              <a:ext cx="361950" cy="390525"/>
            </a:xfrm>
            <a:custGeom>
              <a:rect b="b" l="l" r="r" t="t"/>
              <a:pathLst>
                <a:path extrusionOk="0" h="390525" w="361950">
                  <a:moveTo>
                    <a:pt x="339757" y="283940"/>
                  </a:moveTo>
                  <a:cubicBezTo>
                    <a:pt x="322422" y="292703"/>
                    <a:pt x="303848" y="297180"/>
                    <a:pt x="284607" y="297180"/>
                  </a:cubicBezTo>
                  <a:cubicBezTo>
                    <a:pt x="217265" y="297180"/>
                    <a:pt x="162496" y="242030"/>
                    <a:pt x="162496" y="174307"/>
                  </a:cubicBezTo>
                  <a:cubicBezTo>
                    <a:pt x="162496" y="107918"/>
                    <a:pt x="216218" y="52864"/>
                    <a:pt x="282130" y="51625"/>
                  </a:cubicBezTo>
                  <a:cubicBezTo>
                    <a:pt x="287179" y="51530"/>
                    <a:pt x="291465" y="48101"/>
                    <a:pt x="292704" y="43244"/>
                  </a:cubicBezTo>
                  <a:cubicBezTo>
                    <a:pt x="293941" y="38386"/>
                    <a:pt x="291751" y="33338"/>
                    <a:pt x="287369" y="30861"/>
                  </a:cubicBezTo>
                  <a:cubicBezTo>
                    <a:pt x="259461" y="15335"/>
                    <a:pt x="227743" y="7144"/>
                    <a:pt x="195834" y="7144"/>
                  </a:cubicBezTo>
                  <a:cubicBezTo>
                    <a:pt x="91726" y="7144"/>
                    <a:pt x="7144" y="92107"/>
                    <a:pt x="7144" y="196596"/>
                  </a:cubicBezTo>
                  <a:cubicBezTo>
                    <a:pt x="7144" y="301085"/>
                    <a:pt x="91821" y="386048"/>
                    <a:pt x="195834" y="386048"/>
                  </a:cubicBezTo>
                  <a:cubicBezTo>
                    <a:pt x="259938" y="386048"/>
                    <a:pt x="319088" y="353854"/>
                    <a:pt x="354139" y="299942"/>
                  </a:cubicBezTo>
                  <a:cubicBezTo>
                    <a:pt x="356902" y="295751"/>
                    <a:pt x="356425" y="290227"/>
                    <a:pt x="353092" y="286512"/>
                  </a:cubicBezTo>
                  <a:cubicBezTo>
                    <a:pt x="349663" y="282702"/>
                    <a:pt x="344234" y="281654"/>
                    <a:pt x="339757" y="283940"/>
                  </a:cubicBezTo>
                  <a:close/>
                  <a:moveTo>
                    <a:pt x="195739" y="363855"/>
                  </a:moveTo>
                  <a:cubicBezTo>
                    <a:pt x="103918" y="363855"/>
                    <a:pt x="29242" y="288798"/>
                    <a:pt x="29242" y="196596"/>
                  </a:cubicBezTo>
                  <a:cubicBezTo>
                    <a:pt x="29242" y="104394"/>
                    <a:pt x="103918" y="29337"/>
                    <a:pt x="195739" y="29337"/>
                  </a:cubicBezTo>
                  <a:cubicBezTo>
                    <a:pt x="211360" y="29337"/>
                    <a:pt x="226886" y="31528"/>
                    <a:pt x="241935" y="35909"/>
                  </a:cubicBezTo>
                  <a:cubicBezTo>
                    <a:pt x="219361" y="42958"/>
                    <a:pt x="198597" y="55531"/>
                    <a:pt x="181546" y="73057"/>
                  </a:cubicBezTo>
                  <a:cubicBezTo>
                    <a:pt x="154877" y="100394"/>
                    <a:pt x="140208" y="136398"/>
                    <a:pt x="140208" y="174403"/>
                  </a:cubicBezTo>
                  <a:cubicBezTo>
                    <a:pt x="140208" y="254413"/>
                    <a:pt x="204978" y="319469"/>
                    <a:pt x="284512" y="319469"/>
                  </a:cubicBezTo>
                  <a:cubicBezTo>
                    <a:pt x="293656" y="319469"/>
                    <a:pt x="302609" y="318611"/>
                    <a:pt x="311468" y="316897"/>
                  </a:cubicBezTo>
                  <a:cubicBezTo>
                    <a:pt x="280797" y="346805"/>
                    <a:pt x="239554" y="363855"/>
                    <a:pt x="195739" y="3638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80" name="Google Shape;1480;p54"/>
            <p:cNvSpPr/>
            <p:nvPr/>
          </p:nvSpPr>
          <p:spPr>
            <a:xfrm>
              <a:off x="7023440" y="4374260"/>
              <a:ext cx="123825" cy="123825"/>
            </a:xfrm>
            <a:custGeom>
              <a:rect b="b" l="l" r="r" t="t"/>
              <a:pathLst>
                <a:path extrusionOk="0" h="123825" w="123825">
                  <a:moveTo>
                    <a:pt x="73914" y="18288"/>
                  </a:moveTo>
                  <a:cubicBezTo>
                    <a:pt x="73914" y="12192"/>
                    <a:pt x="68961" y="7144"/>
                    <a:pt x="62770" y="7144"/>
                  </a:cubicBezTo>
                  <a:cubicBezTo>
                    <a:pt x="56674" y="7144"/>
                    <a:pt x="51625" y="12097"/>
                    <a:pt x="51625" y="18288"/>
                  </a:cubicBezTo>
                  <a:cubicBezTo>
                    <a:pt x="51625" y="36671"/>
                    <a:pt x="36671" y="51626"/>
                    <a:pt x="18288" y="51626"/>
                  </a:cubicBezTo>
                  <a:cubicBezTo>
                    <a:pt x="12192" y="51626"/>
                    <a:pt x="7144" y="56579"/>
                    <a:pt x="7144" y="62770"/>
                  </a:cubicBezTo>
                  <a:cubicBezTo>
                    <a:pt x="7144" y="68961"/>
                    <a:pt x="12097" y="73914"/>
                    <a:pt x="18288" y="73914"/>
                  </a:cubicBezTo>
                  <a:cubicBezTo>
                    <a:pt x="36671" y="73914"/>
                    <a:pt x="51625" y="88868"/>
                    <a:pt x="51625" y="107252"/>
                  </a:cubicBezTo>
                  <a:cubicBezTo>
                    <a:pt x="51625" y="113348"/>
                    <a:pt x="56579" y="118396"/>
                    <a:pt x="62770" y="118396"/>
                  </a:cubicBezTo>
                  <a:cubicBezTo>
                    <a:pt x="68866" y="118396"/>
                    <a:pt x="73914" y="113443"/>
                    <a:pt x="73914" y="107252"/>
                  </a:cubicBezTo>
                  <a:cubicBezTo>
                    <a:pt x="73914" y="88868"/>
                    <a:pt x="88868" y="73914"/>
                    <a:pt x="107252" y="73914"/>
                  </a:cubicBezTo>
                  <a:cubicBezTo>
                    <a:pt x="113348" y="73914"/>
                    <a:pt x="118396" y="68961"/>
                    <a:pt x="118396" y="62770"/>
                  </a:cubicBezTo>
                  <a:cubicBezTo>
                    <a:pt x="118396" y="56579"/>
                    <a:pt x="113442" y="51626"/>
                    <a:pt x="107252" y="51626"/>
                  </a:cubicBezTo>
                  <a:cubicBezTo>
                    <a:pt x="88868" y="51626"/>
                    <a:pt x="73914" y="36671"/>
                    <a:pt x="73914" y="18288"/>
                  </a:cubicBezTo>
                  <a:close/>
                  <a:moveTo>
                    <a:pt x="62865" y="73914"/>
                  </a:moveTo>
                  <a:cubicBezTo>
                    <a:pt x="59722" y="69723"/>
                    <a:pt x="55912" y="65913"/>
                    <a:pt x="51721" y="62770"/>
                  </a:cubicBezTo>
                  <a:cubicBezTo>
                    <a:pt x="55912" y="59627"/>
                    <a:pt x="59722" y="55817"/>
                    <a:pt x="62865" y="51626"/>
                  </a:cubicBezTo>
                  <a:cubicBezTo>
                    <a:pt x="66008" y="55817"/>
                    <a:pt x="69818" y="59627"/>
                    <a:pt x="74009" y="62770"/>
                  </a:cubicBezTo>
                  <a:cubicBezTo>
                    <a:pt x="69723" y="65913"/>
                    <a:pt x="66008" y="69628"/>
                    <a:pt x="62865" y="7391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81" name="Google Shape;1481;p54"/>
            <p:cNvSpPr/>
            <p:nvPr/>
          </p:nvSpPr>
          <p:spPr>
            <a:xfrm>
              <a:off x="7112213" y="4463033"/>
              <a:ext cx="76200" cy="76200"/>
            </a:xfrm>
            <a:custGeom>
              <a:rect b="b" l="l" r="r" t="t"/>
              <a:pathLst>
                <a:path extrusionOk="0" h="76200" w="76200">
                  <a:moveTo>
                    <a:pt x="62865" y="29432"/>
                  </a:moveTo>
                  <a:cubicBezTo>
                    <a:pt x="56769" y="29432"/>
                    <a:pt x="51721" y="24479"/>
                    <a:pt x="51721" y="18288"/>
                  </a:cubicBezTo>
                  <a:cubicBezTo>
                    <a:pt x="51721" y="12192"/>
                    <a:pt x="46767" y="7144"/>
                    <a:pt x="40577" y="7144"/>
                  </a:cubicBezTo>
                  <a:cubicBezTo>
                    <a:pt x="34385" y="7144"/>
                    <a:pt x="29432" y="12097"/>
                    <a:pt x="29432" y="18288"/>
                  </a:cubicBezTo>
                  <a:cubicBezTo>
                    <a:pt x="29432" y="24384"/>
                    <a:pt x="24479" y="29432"/>
                    <a:pt x="18288" y="29432"/>
                  </a:cubicBezTo>
                  <a:cubicBezTo>
                    <a:pt x="12192" y="29432"/>
                    <a:pt x="7144" y="34385"/>
                    <a:pt x="7144" y="40577"/>
                  </a:cubicBezTo>
                  <a:cubicBezTo>
                    <a:pt x="7144" y="46768"/>
                    <a:pt x="12097" y="51721"/>
                    <a:pt x="18288" y="51721"/>
                  </a:cubicBezTo>
                  <a:cubicBezTo>
                    <a:pt x="24384" y="51721"/>
                    <a:pt x="29432" y="56674"/>
                    <a:pt x="29432" y="62865"/>
                  </a:cubicBezTo>
                  <a:cubicBezTo>
                    <a:pt x="29432" y="68961"/>
                    <a:pt x="34385" y="74009"/>
                    <a:pt x="40577" y="74009"/>
                  </a:cubicBezTo>
                  <a:cubicBezTo>
                    <a:pt x="46767" y="74009"/>
                    <a:pt x="51721" y="69056"/>
                    <a:pt x="51721" y="62865"/>
                  </a:cubicBezTo>
                  <a:cubicBezTo>
                    <a:pt x="51721" y="56769"/>
                    <a:pt x="56674" y="51721"/>
                    <a:pt x="62865" y="51721"/>
                  </a:cubicBezTo>
                  <a:cubicBezTo>
                    <a:pt x="68961" y="51721"/>
                    <a:pt x="74009" y="46768"/>
                    <a:pt x="74009" y="40577"/>
                  </a:cubicBezTo>
                  <a:cubicBezTo>
                    <a:pt x="74009" y="34385"/>
                    <a:pt x="68961" y="29432"/>
                    <a:pt x="62865"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82" name="Google Shape;1482;p54"/>
          <p:cNvGrpSpPr/>
          <p:nvPr/>
        </p:nvGrpSpPr>
        <p:grpSpPr>
          <a:xfrm>
            <a:off x="1095059" y="2671191"/>
            <a:ext cx="257175" cy="292894"/>
            <a:chOff x="1460078" y="3561588"/>
            <a:chExt cx="342900" cy="390525"/>
          </a:xfrm>
        </p:grpSpPr>
        <p:sp>
          <p:nvSpPr>
            <p:cNvPr id="1483" name="Google Shape;1483;p54"/>
            <p:cNvSpPr/>
            <p:nvPr/>
          </p:nvSpPr>
          <p:spPr>
            <a:xfrm>
              <a:off x="1593238" y="3650360"/>
              <a:ext cx="76200" cy="76200"/>
            </a:xfrm>
            <a:custGeom>
              <a:rect b="b" l="l" r="r" t="t"/>
              <a:pathLst>
                <a:path extrusionOk="0" h="76200" w="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724"/>
                    <a:pt x="73819" y="58865"/>
                    <a:pt x="73819" y="40481"/>
                  </a:cubicBezTo>
                  <a:close/>
                  <a:moveTo>
                    <a:pt x="40577" y="51530"/>
                  </a:moveTo>
                  <a:cubicBezTo>
                    <a:pt x="34480" y="51530"/>
                    <a:pt x="29432" y="46577"/>
                    <a:pt x="29432" y="40386"/>
                  </a:cubicBezTo>
                  <a:cubicBezTo>
                    <a:pt x="29432" y="34195"/>
                    <a:pt x="34385" y="29242"/>
                    <a:pt x="40577" y="29242"/>
                  </a:cubicBezTo>
                  <a:cubicBezTo>
                    <a:pt x="46673" y="29242"/>
                    <a:pt x="51721" y="34195"/>
                    <a:pt x="51721" y="40386"/>
                  </a:cubicBezTo>
                  <a:cubicBezTo>
                    <a:pt x="51721" y="46577"/>
                    <a:pt x="46673" y="51530"/>
                    <a:pt x="40577"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84" name="Google Shape;1484;p54"/>
            <p:cNvSpPr/>
            <p:nvPr/>
          </p:nvSpPr>
          <p:spPr>
            <a:xfrm>
              <a:off x="1526753" y="3605974"/>
              <a:ext cx="209550" cy="209550"/>
            </a:xfrm>
            <a:custGeom>
              <a:rect b="b" l="l" r="r" t="t"/>
              <a:pathLst>
                <a:path extrusionOk="0" h="209550" w="209550">
                  <a:moveTo>
                    <a:pt x="107061" y="206978"/>
                  </a:moveTo>
                  <a:cubicBezTo>
                    <a:pt x="162116" y="206978"/>
                    <a:pt x="206978" y="162211"/>
                    <a:pt x="206978" y="107061"/>
                  </a:cubicBezTo>
                  <a:cubicBezTo>
                    <a:pt x="206978" y="52007"/>
                    <a:pt x="162116" y="7144"/>
                    <a:pt x="107061" y="7144"/>
                  </a:cubicBezTo>
                  <a:cubicBezTo>
                    <a:pt x="52006" y="7144"/>
                    <a:pt x="7144" y="52007"/>
                    <a:pt x="7144" y="107061"/>
                  </a:cubicBezTo>
                  <a:cubicBezTo>
                    <a:pt x="7144" y="162116"/>
                    <a:pt x="51911" y="206978"/>
                    <a:pt x="107061" y="206978"/>
                  </a:cubicBezTo>
                  <a:close/>
                  <a:moveTo>
                    <a:pt x="73628" y="177260"/>
                  </a:moveTo>
                  <a:lnTo>
                    <a:pt x="73628" y="174212"/>
                  </a:lnTo>
                  <a:cubicBezTo>
                    <a:pt x="73628" y="156877"/>
                    <a:pt x="87725" y="141351"/>
                    <a:pt x="105061" y="140399"/>
                  </a:cubicBezTo>
                  <a:cubicBezTo>
                    <a:pt x="124301" y="139351"/>
                    <a:pt x="140208" y="154686"/>
                    <a:pt x="140208" y="173641"/>
                  </a:cubicBezTo>
                  <a:lnTo>
                    <a:pt x="140208" y="177260"/>
                  </a:lnTo>
                  <a:cubicBezTo>
                    <a:pt x="130112" y="182118"/>
                    <a:pt x="118777" y="184785"/>
                    <a:pt x="106871" y="184785"/>
                  </a:cubicBezTo>
                  <a:cubicBezTo>
                    <a:pt x="95060" y="184785"/>
                    <a:pt x="83725" y="182023"/>
                    <a:pt x="73628" y="177260"/>
                  </a:cubicBezTo>
                  <a:close/>
                  <a:moveTo>
                    <a:pt x="29337" y="107061"/>
                  </a:moveTo>
                  <a:cubicBezTo>
                    <a:pt x="29337" y="64199"/>
                    <a:pt x="64199" y="29337"/>
                    <a:pt x="107061" y="29337"/>
                  </a:cubicBezTo>
                  <a:cubicBezTo>
                    <a:pt x="149924" y="29337"/>
                    <a:pt x="184785" y="64199"/>
                    <a:pt x="184785" y="107061"/>
                  </a:cubicBezTo>
                  <a:cubicBezTo>
                    <a:pt x="184785" y="128778"/>
                    <a:pt x="175831" y="148400"/>
                    <a:pt x="161449" y="162497"/>
                  </a:cubicBezTo>
                  <a:cubicBezTo>
                    <a:pt x="156305" y="137255"/>
                    <a:pt x="133826" y="118110"/>
                    <a:pt x="107061" y="118110"/>
                  </a:cubicBezTo>
                  <a:cubicBezTo>
                    <a:pt x="80296" y="118110"/>
                    <a:pt x="57817" y="137160"/>
                    <a:pt x="52673" y="162497"/>
                  </a:cubicBezTo>
                  <a:cubicBezTo>
                    <a:pt x="38291" y="148400"/>
                    <a:pt x="29337" y="128778"/>
                    <a:pt x="29337" y="10706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85" name="Google Shape;1485;p54"/>
            <p:cNvSpPr/>
            <p:nvPr/>
          </p:nvSpPr>
          <p:spPr>
            <a:xfrm>
              <a:off x="1460078" y="3561588"/>
              <a:ext cx="342900" cy="390525"/>
            </a:xfrm>
            <a:custGeom>
              <a:rect b="b" l="l" r="r" t="t"/>
              <a:pathLst>
                <a:path extrusionOk="0" h="390525" w="342900">
                  <a:moveTo>
                    <a:pt x="329089" y="363855"/>
                  </a:moveTo>
                  <a:lnTo>
                    <a:pt x="199263" y="363855"/>
                  </a:lnTo>
                  <a:cubicBezTo>
                    <a:pt x="212217" y="349567"/>
                    <a:pt x="230600" y="328136"/>
                    <a:pt x="249174" y="303085"/>
                  </a:cubicBezTo>
                  <a:cubicBezTo>
                    <a:pt x="294799" y="241744"/>
                    <a:pt x="317945" y="190690"/>
                    <a:pt x="317945" y="151447"/>
                  </a:cubicBezTo>
                  <a:cubicBezTo>
                    <a:pt x="317945" y="71914"/>
                    <a:pt x="253175" y="7144"/>
                    <a:pt x="173641" y="7144"/>
                  </a:cubicBezTo>
                  <a:cubicBezTo>
                    <a:pt x="94107" y="7144"/>
                    <a:pt x="29337" y="71914"/>
                    <a:pt x="29337" y="151447"/>
                  </a:cubicBezTo>
                  <a:cubicBezTo>
                    <a:pt x="29337" y="190690"/>
                    <a:pt x="52483" y="241744"/>
                    <a:pt x="98108" y="303085"/>
                  </a:cubicBezTo>
                  <a:cubicBezTo>
                    <a:pt x="116681" y="328041"/>
                    <a:pt x="135160" y="349472"/>
                    <a:pt x="148019" y="363855"/>
                  </a:cubicBezTo>
                  <a:lnTo>
                    <a:pt x="18288" y="363855"/>
                  </a:lnTo>
                  <a:cubicBezTo>
                    <a:pt x="12192" y="363855"/>
                    <a:pt x="7144" y="368808"/>
                    <a:pt x="7144" y="374999"/>
                  </a:cubicBezTo>
                  <a:cubicBezTo>
                    <a:pt x="7144" y="381190"/>
                    <a:pt x="12097" y="386143"/>
                    <a:pt x="18288" y="386143"/>
                  </a:cubicBezTo>
                  <a:lnTo>
                    <a:pt x="329089" y="386143"/>
                  </a:lnTo>
                  <a:cubicBezTo>
                    <a:pt x="335185" y="386143"/>
                    <a:pt x="340233" y="381190"/>
                    <a:pt x="340233" y="374999"/>
                  </a:cubicBezTo>
                  <a:cubicBezTo>
                    <a:pt x="340233" y="368808"/>
                    <a:pt x="335280" y="363855"/>
                    <a:pt x="329089" y="363855"/>
                  </a:cubicBezTo>
                  <a:close/>
                  <a:moveTo>
                    <a:pt x="51625" y="151447"/>
                  </a:moveTo>
                  <a:cubicBezTo>
                    <a:pt x="51625" y="84106"/>
                    <a:pt x="106394" y="29337"/>
                    <a:pt x="173736" y="29337"/>
                  </a:cubicBezTo>
                  <a:cubicBezTo>
                    <a:pt x="241078" y="29337"/>
                    <a:pt x="295847" y="84106"/>
                    <a:pt x="295847" y="151447"/>
                  </a:cubicBezTo>
                  <a:cubicBezTo>
                    <a:pt x="295847" y="222504"/>
                    <a:pt x="201930" y="328613"/>
                    <a:pt x="173736" y="358902"/>
                  </a:cubicBezTo>
                  <a:cubicBezTo>
                    <a:pt x="145542" y="328613"/>
                    <a:pt x="51625" y="222599"/>
                    <a:pt x="51625" y="15144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86" name="Google Shape;1486;p54"/>
          <p:cNvGrpSpPr/>
          <p:nvPr/>
        </p:nvGrpSpPr>
        <p:grpSpPr>
          <a:xfrm>
            <a:off x="624286" y="2671191"/>
            <a:ext cx="207169" cy="292894"/>
            <a:chOff x="832381" y="3561588"/>
            <a:chExt cx="276225" cy="390525"/>
          </a:xfrm>
        </p:grpSpPr>
        <p:sp>
          <p:nvSpPr>
            <p:cNvPr id="1487" name="Google Shape;1487;p54"/>
            <p:cNvSpPr/>
            <p:nvPr/>
          </p:nvSpPr>
          <p:spPr>
            <a:xfrm>
              <a:off x="832381" y="3561588"/>
              <a:ext cx="276225" cy="390525"/>
            </a:xfrm>
            <a:custGeom>
              <a:rect b="b" l="l" r="r" t="t"/>
              <a:pathLst>
                <a:path extrusionOk="0" h="390525" w="276225">
                  <a:moveTo>
                    <a:pt x="140399" y="7144"/>
                  </a:moveTo>
                  <a:cubicBezTo>
                    <a:pt x="66961" y="7144"/>
                    <a:pt x="7144" y="66865"/>
                    <a:pt x="7144" y="140398"/>
                  </a:cubicBezTo>
                  <a:cubicBezTo>
                    <a:pt x="7144" y="165259"/>
                    <a:pt x="14002" y="189452"/>
                    <a:pt x="27051" y="210407"/>
                  </a:cubicBezTo>
                  <a:lnTo>
                    <a:pt x="132778" y="380809"/>
                  </a:lnTo>
                  <a:cubicBezTo>
                    <a:pt x="134779" y="384048"/>
                    <a:pt x="138398" y="386048"/>
                    <a:pt x="142208" y="386048"/>
                  </a:cubicBezTo>
                  <a:cubicBezTo>
                    <a:pt x="142208" y="386048"/>
                    <a:pt x="142303" y="386048"/>
                    <a:pt x="142303" y="386048"/>
                  </a:cubicBezTo>
                  <a:cubicBezTo>
                    <a:pt x="146209" y="386048"/>
                    <a:pt x="149733" y="383953"/>
                    <a:pt x="151733" y="380619"/>
                  </a:cubicBezTo>
                  <a:lnTo>
                    <a:pt x="254794" y="208597"/>
                  </a:lnTo>
                  <a:cubicBezTo>
                    <a:pt x="267081" y="188023"/>
                    <a:pt x="273558" y="164401"/>
                    <a:pt x="273558" y="140303"/>
                  </a:cubicBezTo>
                  <a:cubicBezTo>
                    <a:pt x="273558" y="66865"/>
                    <a:pt x="213836" y="7144"/>
                    <a:pt x="140399" y="7144"/>
                  </a:cubicBezTo>
                  <a:close/>
                  <a:moveTo>
                    <a:pt x="235744" y="197167"/>
                  </a:moveTo>
                  <a:lnTo>
                    <a:pt x="142018" y="353568"/>
                  </a:lnTo>
                  <a:lnTo>
                    <a:pt x="45910" y="198596"/>
                  </a:lnTo>
                  <a:cubicBezTo>
                    <a:pt x="35052" y="181070"/>
                    <a:pt x="29242" y="160972"/>
                    <a:pt x="29242" y="140208"/>
                  </a:cubicBezTo>
                  <a:cubicBezTo>
                    <a:pt x="29242" y="78962"/>
                    <a:pt x="79153" y="29051"/>
                    <a:pt x="140399" y="29051"/>
                  </a:cubicBezTo>
                  <a:cubicBezTo>
                    <a:pt x="201644" y="29051"/>
                    <a:pt x="251460" y="78962"/>
                    <a:pt x="251460" y="140208"/>
                  </a:cubicBezTo>
                  <a:cubicBezTo>
                    <a:pt x="251460" y="160401"/>
                    <a:pt x="245936" y="180118"/>
                    <a:pt x="235744" y="19716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88" name="Google Shape;1488;p54"/>
            <p:cNvSpPr/>
            <p:nvPr/>
          </p:nvSpPr>
          <p:spPr>
            <a:xfrm>
              <a:off x="899056" y="3628167"/>
              <a:ext cx="142875" cy="142875"/>
            </a:xfrm>
            <a:custGeom>
              <a:rect b="b" l="l" r="r" t="t"/>
              <a:pathLst>
                <a:path extrusionOk="0" h="142875" w="142875">
                  <a:moveTo>
                    <a:pt x="73724" y="7144"/>
                  </a:moveTo>
                  <a:cubicBezTo>
                    <a:pt x="36957" y="7144"/>
                    <a:pt x="7144" y="37052"/>
                    <a:pt x="7144" y="73723"/>
                  </a:cubicBezTo>
                  <a:cubicBezTo>
                    <a:pt x="7144" y="110204"/>
                    <a:pt x="36576" y="140303"/>
                    <a:pt x="73724" y="140303"/>
                  </a:cubicBezTo>
                  <a:cubicBezTo>
                    <a:pt x="111442" y="140303"/>
                    <a:pt x="140303" y="109823"/>
                    <a:pt x="140303" y="73723"/>
                  </a:cubicBezTo>
                  <a:cubicBezTo>
                    <a:pt x="140303" y="37052"/>
                    <a:pt x="110395" y="7144"/>
                    <a:pt x="73724" y="7144"/>
                  </a:cubicBezTo>
                  <a:close/>
                  <a:moveTo>
                    <a:pt x="73724" y="118300"/>
                  </a:moveTo>
                  <a:cubicBezTo>
                    <a:pt x="49149" y="118300"/>
                    <a:pt x="29146" y="98298"/>
                    <a:pt x="29146" y="73723"/>
                  </a:cubicBezTo>
                  <a:cubicBezTo>
                    <a:pt x="29146" y="49244"/>
                    <a:pt x="49244" y="29146"/>
                    <a:pt x="73724" y="29146"/>
                  </a:cubicBezTo>
                  <a:cubicBezTo>
                    <a:pt x="98203" y="29146"/>
                    <a:pt x="118205" y="49244"/>
                    <a:pt x="118205" y="73723"/>
                  </a:cubicBezTo>
                  <a:cubicBezTo>
                    <a:pt x="118205" y="97917"/>
                    <a:pt x="98679" y="118300"/>
                    <a:pt x="73724" y="11830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89" name="Google Shape;1489;p54"/>
          <p:cNvGrpSpPr/>
          <p:nvPr/>
        </p:nvGrpSpPr>
        <p:grpSpPr>
          <a:xfrm>
            <a:off x="3593800" y="4164107"/>
            <a:ext cx="292894" cy="268300"/>
            <a:chOff x="4791733" y="5552143"/>
            <a:chExt cx="390525" cy="357734"/>
          </a:xfrm>
        </p:grpSpPr>
        <p:sp>
          <p:nvSpPr>
            <p:cNvPr id="1490" name="Google Shape;1490;p54"/>
            <p:cNvSpPr/>
            <p:nvPr/>
          </p:nvSpPr>
          <p:spPr>
            <a:xfrm>
              <a:off x="4791733" y="5605077"/>
              <a:ext cx="390525" cy="304800"/>
            </a:xfrm>
            <a:custGeom>
              <a:rect b="b" l="l" r="r" t="t"/>
              <a:pathLst>
                <a:path extrusionOk="0" h="304800" w="390525">
                  <a:moveTo>
                    <a:pt x="383953" y="152309"/>
                  </a:moveTo>
                  <a:lnTo>
                    <a:pt x="316516" y="58678"/>
                  </a:lnTo>
                  <a:cubicBezTo>
                    <a:pt x="314420" y="55821"/>
                    <a:pt x="311086" y="54106"/>
                    <a:pt x="307467" y="54106"/>
                  </a:cubicBezTo>
                  <a:lnTo>
                    <a:pt x="226219" y="54106"/>
                  </a:lnTo>
                  <a:lnTo>
                    <a:pt x="226219" y="41533"/>
                  </a:lnTo>
                  <a:cubicBezTo>
                    <a:pt x="226219" y="24388"/>
                    <a:pt x="213646" y="9529"/>
                    <a:pt x="196596" y="7434"/>
                  </a:cubicBezTo>
                  <a:cubicBezTo>
                    <a:pt x="175831" y="4767"/>
                    <a:pt x="158115" y="20864"/>
                    <a:pt x="158115" y="41057"/>
                  </a:cubicBezTo>
                  <a:lnTo>
                    <a:pt x="158115" y="54201"/>
                  </a:lnTo>
                  <a:lnTo>
                    <a:pt x="47434" y="54201"/>
                  </a:lnTo>
                  <a:cubicBezTo>
                    <a:pt x="25146" y="54201"/>
                    <a:pt x="7144" y="72299"/>
                    <a:pt x="7144" y="94492"/>
                  </a:cubicBezTo>
                  <a:lnTo>
                    <a:pt x="7144" y="261656"/>
                  </a:lnTo>
                  <a:cubicBezTo>
                    <a:pt x="7144" y="267276"/>
                    <a:pt x="11716" y="271752"/>
                    <a:pt x="17240" y="271752"/>
                  </a:cubicBezTo>
                  <a:lnTo>
                    <a:pt x="47434" y="271752"/>
                  </a:lnTo>
                  <a:cubicBezTo>
                    <a:pt x="52388" y="290898"/>
                    <a:pt x="69818" y="305090"/>
                    <a:pt x="90488" y="305090"/>
                  </a:cubicBezTo>
                  <a:cubicBezTo>
                    <a:pt x="111157" y="305090"/>
                    <a:pt x="128683" y="290898"/>
                    <a:pt x="133540" y="271752"/>
                  </a:cubicBezTo>
                  <a:lnTo>
                    <a:pt x="240697" y="271752"/>
                  </a:lnTo>
                  <a:cubicBezTo>
                    <a:pt x="245650" y="290898"/>
                    <a:pt x="263080" y="305090"/>
                    <a:pt x="283750" y="305090"/>
                  </a:cubicBezTo>
                  <a:cubicBezTo>
                    <a:pt x="304419" y="305090"/>
                    <a:pt x="321945" y="290898"/>
                    <a:pt x="326803" y="271752"/>
                  </a:cubicBezTo>
                  <a:lnTo>
                    <a:pt x="375666" y="271752"/>
                  </a:lnTo>
                  <a:cubicBezTo>
                    <a:pt x="381286" y="271752"/>
                    <a:pt x="385763" y="267180"/>
                    <a:pt x="385763" y="261656"/>
                  </a:cubicBezTo>
                  <a:lnTo>
                    <a:pt x="385763" y="158881"/>
                  </a:lnTo>
                  <a:cubicBezTo>
                    <a:pt x="386048" y="156500"/>
                    <a:pt x="385286" y="154214"/>
                    <a:pt x="383953" y="152309"/>
                  </a:cubicBezTo>
                  <a:close/>
                  <a:moveTo>
                    <a:pt x="283940" y="283087"/>
                  </a:moveTo>
                  <a:cubicBezTo>
                    <a:pt x="271653" y="283087"/>
                    <a:pt x="261652" y="273086"/>
                    <a:pt x="261652" y="260799"/>
                  </a:cubicBezTo>
                  <a:cubicBezTo>
                    <a:pt x="261652" y="248511"/>
                    <a:pt x="271653" y="238510"/>
                    <a:pt x="283940" y="238510"/>
                  </a:cubicBezTo>
                  <a:cubicBezTo>
                    <a:pt x="296227" y="238510"/>
                    <a:pt x="306229" y="248511"/>
                    <a:pt x="306229" y="260799"/>
                  </a:cubicBezTo>
                  <a:cubicBezTo>
                    <a:pt x="306229" y="273086"/>
                    <a:pt x="296227" y="283087"/>
                    <a:pt x="283940" y="283087"/>
                  </a:cubicBezTo>
                  <a:close/>
                  <a:moveTo>
                    <a:pt x="283464" y="216317"/>
                  </a:moveTo>
                  <a:cubicBezTo>
                    <a:pt x="262604" y="216317"/>
                    <a:pt x="245078" y="230414"/>
                    <a:pt x="240125" y="249559"/>
                  </a:cubicBezTo>
                  <a:lnTo>
                    <a:pt x="133731" y="249559"/>
                  </a:lnTo>
                  <a:cubicBezTo>
                    <a:pt x="128778" y="230414"/>
                    <a:pt x="111347" y="216221"/>
                    <a:pt x="90583" y="216221"/>
                  </a:cubicBezTo>
                  <a:cubicBezTo>
                    <a:pt x="69913" y="216221"/>
                    <a:pt x="52388" y="230414"/>
                    <a:pt x="47434" y="249559"/>
                  </a:cubicBezTo>
                  <a:lnTo>
                    <a:pt x="29337" y="249559"/>
                  </a:lnTo>
                  <a:lnTo>
                    <a:pt x="29337" y="98302"/>
                  </a:lnTo>
                  <a:cubicBezTo>
                    <a:pt x="29337" y="86205"/>
                    <a:pt x="39148" y="76299"/>
                    <a:pt x="51340" y="76299"/>
                  </a:cubicBezTo>
                  <a:lnTo>
                    <a:pt x="239554" y="76299"/>
                  </a:lnTo>
                  <a:lnTo>
                    <a:pt x="239554" y="143736"/>
                  </a:lnTo>
                  <a:cubicBezTo>
                    <a:pt x="239554" y="148975"/>
                    <a:pt x="243840" y="153261"/>
                    <a:pt x="249079" y="153261"/>
                  </a:cubicBezTo>
                  <a:lnTo>
                    <a:pt x="354616" y="153261"/>
                  </a:lnTo>
                  <a:cubicBezTo>
                    <a:pt x="355282" y="153261"/>
                    <a:pt x="355949" y="153166"/>
                    <a:pt x="356521" y="153071"/>
                  </a:cubicBezTo>
                  <a:lnTo>
                    <a:pt x="359950" y="157643"/>
                  </a:lnTo>
                  <a:lnTo>
                    <a:pt x="320230" y="157643"/>
                  </a:lnTo>
                  <a:cubicBezTo>
                    <a:pt x="318611" y="157643"/>
                    <a:pt x="317373" y="158976"/>
                    <a:pt x="317373" y="160500"/>
                  </a:cubicBezTo>
                  <a:lnTo>
                    <a:pt x="317373" y="182598"/>
                  </a:lnTo>
                  <a:cubicBezTo>
                    <a:pt x="317373" y="200219"/>
                    <a:pt x="331660" y="214602"/>
                    <a:pt x="349377" y="214602"/>
                  </a:cubicBezTo>
                  <a:lnTo>
                    <a:pt x="364046" y="214602"/>
                  </a:lnTo>
                  <a:lnTo>
                    <a:pt x="364046" y="249369"/>
                  </a:lnTo>
                  <a:lnTo>
                    <a:pt x="326993" y="249369"/>
                  </a:lnTo>
                  <a:cubicBezTo>
                    <a:pt x="321850" y="230414"/>
                    <a:pt x="304229" y="216317"/>
                    <a:pt x="283464" y="216317"/>
                  </a:cubicBezTo>
                  <a:close/>
                  <a:moveTo>
                    <a:pt x="90488" y="283087"/>
                  </a:moveTo>
                  <a:cubicBezTo>
                    <a:pt x="78200" y="283087"/>
                    <a:pt x="68199" y="273086"/>
                    <a:pt x="68199" y="260799"/>
                  </a:cubicBezTo>
                  <a:cubicBezTo>
                    <a:pt x="68199" y="248511"/>
                    <a:pt x="78200" y="238510"/>
                    <a:pt x="90488" y="238510"/>
                  </a:cubicBezTo>
                  <a:cubicBezTo>
                    <a:pt x="102775" y="238510"/>
                    <a:pt x="112776" y="248511"/>
                    <a:pt x="112776" y="260799"/>
                  </a:cubicBezTo>
                  <a:cubicBezTo>
                    <a:pt x="112776" y="273086"/>
                    <a:pt x="102775" y="283087"/>
                    <a:pt x="90488" y="283087"/>
                  </a:cubicBezTo>
                  <a:close/>
                  <a:moveTo>
                    <a:pt x="363855" y="192504"/>
                  </a:moveTo>
                  <a:lnTo>
                    <a:pt x="349186" y="192504"/>
                  </a:lnTo>
                  <a:cubicBezTo>
                    <a:pt x="343757" y="192504"/>
                    <a:pt x="339376" y="188123"/>
                    <a:pt x="339376" y="182694"/>
                  </a:cubicBezTo>
                  <a:lnTo>
                    <a:pt x="339376" y="179931"/>
                  </a:lnTo>
                  <a:lnTo>
                    <a:pt x="363760" y="179931"/>
                  </a:lnTo>
                  <a:lnTo>
                    <a:pt x="363760" y="192504"/>
                  </a:lnTo>
                  <a:close/>
                  <a:moveTo>
                    <a:pt x="261652" y="76395"/>
                  </a:moveTo>
                  <a:lnTo>
                    <a:pt x="302038" y="76395"/>
                  </a:lnTo>
                  <a:lnTo>
                    <a:pt x="341471" y="131163"/>
                  </a:lnTo>
                  <a:lnTo>
                    <a:pt x="276034" y="131163"/>
                  </a:lnTo>
                  <a:cubicBezTo>
                    <a:pt x="268129" y="131163"/>
                    <a:pt x="261747" y="124782"/>
                    <a:pt x="261747" y="116876"/>
                  </a:cubicBezTo>
                  <a:lnTo>
                    <a:pt x="261652" y="76395"/>
                  </a:lnTo>
                  <a:lnTo>
                    <a:pt x="261652" y="76395"/>
                  </a:lnTo>
                  <a:close/>
                  <a:moveTo>
                    <a:pt x="180308" y="41057"/>
                  </a:moveTo>
                  <a:cubicBezTo>
                    <a:pt x="180308" y="33627"/>
                    <a:pt x="187261" y="27817"/>
                    <a:pt x="195072" y="29722"/>
                  </a:cubicBezTo>
                  <a:cubicBezTo>
                    <a:pt x="200311" y="30960"/>
                    <a:pt x="203930" y="35913"/>
                    <a:pt x="203930" y="41343"/>
                  </a:cubicBezTo>
                  <a:lnTo>
                    <a:pt x="203930" y="54201"/>
                  </a:lnTo>
                  <a:lnTo>
                    <a:pt x="180213" y="54201"/>
                  </a:lnTo>
                  <a:lnTo>
                    <a:pt x="180308" y="41057"/>
                  </a:lnTo>
                  <a:lnTo>
                    <a:pt x="180308" y="4105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1" name="Google Shape;1491;p54"/>
            <p:cNvSpPr/>
            <p:nvPr/>
          </p:nvSpPr>
          <p:spPr>
            <a:xfrm>
              <a:off x="5027307" y="5768244"/>
              <a:ext cx="57150" cy="28575"/>
            </a:xfrm>
            <a:custGeom>
              <a:rect b="b" l="l" r="r" t="t"/>
              <a:pathLst>
                <a:path extrusionOk="0" h="28575" w="57150">
                  <a:moveTo>
                    <a:pt x="44460" y="7144"/>
                  </a:moveTo>
                  <a:lnTo>
                    <a:pt x="18552" y="7144"/>
                  </a:lnTo>
                  <a:cubicBezTo>
                    <a:pt x="12837" y="7144"/>
                    <a:pt x="7884" y="11335"/>
                    <a:pt x="7218" y="16954"/>
                  </a:cubicBezTo>
                  <a:cubicBezTo>
                    <a:pt x="6455" y="23622"/>
                    <a:pt x="11694" y="29337"/>
                    <a:pt x="18267" y="29337"/>
                  </a:cubicBezTo>
                  <a:lnTo>
                    <a:pt x="44175" y="29337"/>
                  </a:lnTo>
                  <a:cubicBezTo>
                    <a:pt x="49890" y="29337"/>
                    <a:pt x="54843" y="25146"/>
                    <a:pt x="55509" y="19526"/>
                  </a:cubicBezTo>
                  <a:cubicBezTo>
                    <a:pt x="56176" y="12859"/>
                    <a:pt x="51033" y="7144"/>
                    <a:pt x="4446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2" name="Google Shape;1492;p54"/>
            <p:cNvSpPr/>
            <p:nvPr/>
          </p:nvSpPr>
          <p:spPr>
            <a:xfrm>
              <a:off x="4952991" y="5784458"/>
              <a:ext cx="28575" cy="38100"/>
            </a:xfrm>
            <a:custGeom>
              <a:rect b="b" l="l" r="r" t="t"/>
              <a:pathLst>
                <a:path extrusionOk="0" h="38100" w="28575">
                  <a:moveTo>
                    <a:pt x="7144" y="18552"/>
                  </a:moveTo>
                  <a:lnTo>
                    <a:pt x="7144" y="26934"/>
                  </a:lnTo>
                  <a:cubicBezTo>
                    <a:pt x="7144" y="32649"/>
                    <a:pt x="11335" y="37602"/>
                    <a:pt x="16954" y="38269"/>
                  </a:cubicBezTo>
                  <a:cubicBezTo>
                    <a:pt x="23622" y="39031"/>
                    <a:pt x="29337" y="33793"/>
                    <a:pt x="29337" y="27220"/>
                  </a:cubicBezTo>
                  <a:lnTo>
                    <a:pt x="29337" y="18267"/>
                  </a:lnTo>
                  <a:cubicBezTo>
                    <a:pt x="29337" y="11695"/>
                    <a:pt x="23622" y="6455"/>
                    <a:pt x="16954" y="7218"/>
                  </a:cubicBezTo>
                  <a:cubicBezTo>
                    <a:pt x="11335" y="7789"/>
                    <a:pt x="7144" y="12838"/>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3" name="Google Shape;1493;p54"/>
            <p:cNvSpPr/>
            <p:nvPr/>
          </p:nvSpPr>
          <p:spPr>
            <a:xfrm>
              <a:off x="4824880" y="5686901"/>
              <a:ext cx="180975" cy="95250"/>
            </a:xfrm>
            <a:custGeom>
              <a:rect b="b" l="l" r="r" t="t"/>
              <a:pathLst>
                <a:path extrusionOk="0" h="95250" w="180975">
                  <a:moveTo>
                    <a:pt x="164116" y="7144"/>
                  </a:moveTo>
                  <a:lnTo>
                    <a:pt x="18288" y="7144"/>
                  </a:lnTo>
                  <a:cubicBezTo>
                    <a:pt x="12192" y="7144"/>
                    <a:pt x="7144" y="12097"/>
                    <a:pt x="7144" y="18288"/>
                  </a:cubicBezTo>
                  <a:lnTo>
                    <a:pt x="7144" y="79724"/>
                  </a:lnTo>
                  <a:cubicBezTo>
                    <a:pt x="7144" y="85820"/>
                    <a:pt x="12097" y="90869"/>
                    <a:pt x="18288" y="90869"/>
                  </a:cubicBezTo>
                  <a:lnTo>
                    <a:pt x="164116" y="90869"/>
                  </a:lnTo>
                  <a:cubicBezTo>
                    <a:pt x="170212" y="90869"/>
                    <a:pt x="175260" y="85916"/>
                    <a:pt x="175260" y="79724"/>
                  </a:cubicBezTo>
                  <a:lnTo>
                    <a:pt x="175260" y="18288"/>
                  </a:lnTo>
                  <a:cubicBezTo>
                    <a:pt x="175260" y="12097"/>
                    <a:pt x="170307" y="7144"/>
                    <a:pt x="164116" y="7144"/>
                  </a:cubicBezTo>
                  <a:close/>
                  <a:moveTo>
                    <a:pt x="102679" y="29337"/>
                  </a:moveTo>
                  <a:lnTo>
                    <a:pt x="118967" y="29337"/>
                  </a:lnTo>
                  <a:lnTo>
                    <a:pt x="118967" y="68580"/>
                  </a:lnTo>
                  <a:lnTo>
                    <a:pt x="102679" y="68580"/>
                  </a:lnTo>
                  <a:lnTo>
                    <a:pt x="102679" y="29337"/>
                  </a:lnTo>
                  <a:close/>
                  <a:moveTo>
                    <a:pt x="79820" y="68580"/>
                  </a:moveTo>
                  <a:lnTo>
                    <a:pt x="63532" y="68580"/>
                  </a:lnTo>
                  <a:lnTo>
                    <a:pt x="63532" y="29337"/>
                  </a:lnTo>
                  <a:lnTo>
                    <a:pt x="79820" y="29337"/>
                  </a:lnTo>
                  <a:lnTo>
                    <a:pt x="79820" y="68580"/>
                  </a:lnTo>
                  <a:close/>
                  <a:moveTo>
                    <a:pt x="29432" y="29337"/>
                  </a:moveTo>
                  <a:lnTo>
                    <a:pt x="41243" y="29337"/>
                  </a:lnTo>
                  <a:lnTo>
                    <a:pt x="41243" y="68580"/>
                  </a:lnTo>
                  <a:lnTo>
                    <a:pt x="29432" y="68580"/>
                  </a:lnTo>
                  <a:lnTo>
                    <a:pt x="29432" y="29337"/>
                  </a:lnTo>
                  <a:close/>
                  <a:moveTo>
                    <a:pt x="153067" y="68580"/>
                  </a:moveTo>
                  <a:lnTo>
                    <a:pt x="141256" y="68580"/>
                  </a:lnTo>
                  <a:lnTo>
                    <a:pt x="141256" y="29337"/>
                  </a:lnTo>
                  <a:lnTo>
                    <a:pt x="153067" y="29337"/>
                  </a:lnTo>
                  <a:lnTo>
                    <a:pt x="153067" y="685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4" name="Google Shape;1494;p54"/>
            <p:cNvSpPr/>
            <p:nvPr/>
          </p:nvSpPr>
          <p:spPr>
            <a:xfrm>
              <a:off x="4965659" y="5552143"/>
              <a:ext cx="28575" cy="47625"/>
            </a:xfrm>
            <a:custGeom>
              <a:rect b="b" l="l" r="r" t="t"/>
              <a:pathLst>
                <a:path extrusionOk="0" h="47625" w="28575">
                  <a:moveTo>
                    <a:pt x="29337" y="37317"/>
                  </a:moveTo>
                  <a:lnTo>
                    <a:pt x="29337" y="18552"/>
                  </a:lnTo>
                  <a:cubicBezTo>
                    <a:pt x="29337" y="12837"/>
                    <a:pt x="25146" y="7884"/>
                    <a:pt x="19526" y="7218"/>
                  </a:cubicBezTo>
                  <a:cubicBezTo>
                    <a:pt x="12859" y="6455"/>
                    <a:pt x="7144" y="11694"/>
                    <a:pt x="7144" y="18267"/>
                  </a:cubicBezTo>
                  <a:lnTo>
                    <a:pt x="7144" y="37602"/>
                  </a:lnTo>
                  <a:cubicBezTo>
                    <a:pt x="7144" y="44175"/>
                    <a:pt x="12859" y="49413"/>
                    <a:pt x="19526" y="48651"/>
                  </a:cubicBezTo>
                  <a:cubicBezTo>
                    <a:pt x="25146" y="47985"/>
                    <a:pt x="29337" y="43032"/>
                    <a:pt x="29337" y="37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5" name="Google Shape;1495;p54"/>
            <p:cNvSpPr/>
            <p:nvPr/>
          </p:nvSpPr>
          <p:spPr>
            <a:xfrm>
              <a:off x="4913986" y="5573410"/>
              <a:ext cx="47625" cy="47625"/>
            </a:xfrm>
            <a:custGeom>
              <a:rect b="b" l="l" r="r" t="t"/>
              <a:pathLst>
                <a:path extrusionOk="0" h="47625" w="47625">
                  <a:moveTo>
                    <a:pt x="24241" y="39862"/>
                  </a:moveTo>
                  <a:cubicBezTo>
                    <a:pt x="26432" y="42053"/>
                    <a:pt x="29289" y="43101"/>
                    <a:pt x="32051" y="43101"/>
                  </a:cubicBezTo>
                  <a:cubicBezTo>
                    <a:pt x="34814" y="43101"/>
                    <a:pt x="37767" y="42053"/>
                    <a:pt x="39862" y="39862"/>
                  </a:cubicBezTo>
                  <a:cubicBezTo>
                    <a:pt x="44243" y="35481"/>
                    <a:pt x="44243" y="28527"/>
                    <a:pt x="39862" y="24146"/>
                  </a:cubicBezTo>
                  <a:lnTo>
                    <a:pt x="26146" y="10430"/>
                  </a:lnTo>
                  <a:cubicBezTo>
                    <a:pt x="21765" y="6048"/>
                    <a:pt x="14811" y="6048"/>
                    <a:pt x="10430" y="10430"/>
                  </a:cubicBezTo>
                  <a:cubicBezTo>
                    <a:pt x="6048" y="14811"/>
                    <a:pt x="6048" y="21765"/>
                    <a:pt x="10430" y="26146"/>
                  </a:cubicBezTo>
                  <a:lnTo>
                    <a:pt x="24241" y="398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6" name="Google Shape;1496;p54"/>
            <p:cNvSpPr/>
            <p:nvPr/>
          </p:nvSpPr>
          <p:spPr>
            <a:xfrm>
              <a:off x="5003426" y="5573410"/>
              <a:ext cx="47625" cy="47625"/>
            </a:xfrm>
            <a:custGeom>
              <a:rect b="b" l="l" r="r" t="t"/>
              <a:pathLst>
                <a:path extrusionOk="0" h="47625" w="47625">
                  <a:moveTo>
                    <a:pt x="18336" y="43101"/>
                  </a:moveTo>
                  <a:cubicBezTo>
                    <a:pt x="21193" y="43101"/>
                    <a:pt x="24051" y="42053"/>
                    <a:pt x="26146" y="39862"/>
                  </a:cubicBezTo>
                  <a:lnTo>
                    <a:pt x="39862" y="26146"/>
                  </a:lnTo>
                  <a:cubicBezTo>
                    <a:pt x="44244" y="21765"/>
                    <a:pt x="44244" y="14811"/>
                    <a:pt x="39862" y="10430"/>
                  </a:cubicBezTo>
                  <a:cubicBezTo>
                    <a:pt x="35481" y="6048"/>
                    <a:pt x="28528" y="6048"/>
                    <a:pt x="24146" y="10430"/>
                  </a:cubicBezTo>
                  <a:lnTo>
                    <a:pt x="10430" y="24146"/>
                  </a:lnTo>
                  <a:cubicBezTo>
                    <a:pt x="6048" y="28527"/>
                    <a:pt x="6048" y="35481"/>
                    <a:pt x="10430" y="39862"/>
                  </a:cubicBezTo>
                  <a:cubicBezTo>
                    <a:pt x="12621" y="42053"/>
                    <a:pt x="15478" y="43101"/>
                    <a:pt x="18336" y="431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497" name="Google Shape;1497;p54"/>
          <p:cNvGrpSpPr/>
          <p:nvPr/>
        </p:nvGrpSpPr>
        <p:grpSpPr>
          <a:xfrm>
            <a:off x="3588442" y="669726"/>
            <a:ext cx="292894" cy="292894"/>
            <a:chOff x="4784589" y="892968"/>
            <a:chExt cx="390525" cy="390525"/>
          </a:xfrm>
        </p:grpSpPr>
        <p:sp>
          <p:nvSpPr>
            <p:cNvPr id="1498" name="Google Shape;1498;p54"/>
            <p:cNvSpPr/>
            <p:nvPr/>
          </p:nvSpPr>
          <p:spPr>
            <a:xfrm>
              <a:off x="4784589" y="892968"/>
              <a:ext cx="390525" cy="390525"/>
            </a:xfrm>
            <a:custGeom>
              <a:rect b="b" l="l" r="r" t="t"/>
              <a:pathLst>
                <a:path extrusionOk="0" h="390525" w="390525">
                  <a:moveTo>
                    <a:pt x="364046" y="120110"/>
                  </a:moveTo>
                  <a:lnTo>
                    <a:pt x="364046" y="107061"/>
                  </a:lnTo>
                  <a:cubicBezTo>
                    <a:pt x="364046" y="88678"/>
                    <a:pt x="349091" y="73724"/>
                    <a:pt x="330708" y="73724"/>
                  </a:cubicBezTo>
                  <a:lnTo>
                    <a:pt x="319564" y="73724"/>
                  </a:lnTo>
                  <a:cubicBezTo>
                    <a:pt x="319564" y="63913"/>
                    <a:pt x="317182" y="55626"/>
                    <a:pt x="309848" y="48292"/>
                  </a:cubicBezTo>
                  <a:lnTo>
                    <a:pt x="278416" y="16859"/>
                  </a:lnTo>
                  <a:cubicBezTo>
                    <a:pt x="272224" y="10668"/>
                    <a:pt x="263747" y="7144"/>
                    <a:pt x="254889" y="7144"/>
                  </a:cubicBezTo>
                  <a:lnTo>
                    <a:pt x="84963" y="7144"/>
                  </a:lnTo>
                  <a:cubicBezTo>
                    <a:pt x="78867" y="7144"/>
                    <a:pt x="73819" y="12097"/>
                    <a:pt x="73819" y="18288"/>
                  </a:cubicBezTo>
                  <a:lnTo>
                    <a:pt x="73819" y="73819"/>
                  </a:lnTo>
                  <a:lnTo>
                    <a:pt x="62674" y="73819"/>
                  </a:lnTo>
                  <a:cubicBezTo>
                    <a:pt x="44291" y="73819"/>
                    <a:pt x="29337" y="88773"/>
                    <a:pt x="29337" y="107156"/>
                  </a:cubicBezTo>
                  <a:lnTo>
                    <a:pt x="29337" y="120206"/>
                  </a:lnTo>
                  <a:cubicBezTo>
                    <a:pt x="16383" y="124778"/>
                    <a:pt x="7144" y="137160"/>
                    <a:pt x="7144" y="151638"/>
                  </a:cubicBezTo>
                  <a:lnTo>
                    <a:pt x="7144" y="264128"/>
                  </a:lnTo>
                  <a:cubicBezTo>
                    <a:pt x="7144" y="282512"/>
                    <a:pt x="22098" y="297466"/>
                    <a:pt x="40481" y="297466"/>
                  </a:cubicBezTo>
                  <a:lnTo>
                    <a:pt x="73819" y="297466"/>
                  </a:lnTo>
                  <a:lnTo>
                    <a:pt x="73819" y="375190"/>
                  </a:lnTo>
                  <a:cubicBezTo>
                    <a:pt x="73819" y="381286"/>
                    <a:pt x="78772" y="386334"/>
                    <a:pt x="84963" y="386334"/>
                  </a:cubicBezTo>
                  <a:lnTo>
                    <a:pt x="308515" y="386334"/>
                  </a:lnTo>
                  <a:cubicBezTo>
                    <a:pt x="314611" y="386334"/>
                    <a:pt x="319659" y="381381"/>
                    <a:pt x="319659" y="375190"/>
                  </a:cubicBezTo>
                  <a:lnTo>
                    <a:pt x="319659" y="297466"/>
                  </a:lnTo>
                  <a:lnTo>
                    <a:pt x="352996" y="297466"/>
                  </a:lnTo>
                  <a:cubicBezTo>
                    <a:pt x="371380" y="297466"/>
                    <a:pt x="386334" y="282512"/>
                    <a:pt x="386334" y="264128"/>
                  </a:cubicBezTo>
                  <a:lnTo>
                    <a:pt x="386334" y="151448"/>
                  </a:lnTo>
                  <a:cubicBezTo>
                    <a:pt x="386239" y="136970"/>
                    <a:pt x="376999" y="124682"/>
                    <a:pt x="364046" y="120110"/>
                  </a:cubicBezTo>
                  <a:close/>
                  <a:moveTo>
                    <a:pt x="319659" y="95917"/>
                  </a:moveTo>
                  <a:lnTo>
                    <a:pt x="330803" y="95917"/>
                  </a:lnTo>
                  <a:cubicBezTo>
                    <a:pt x="336899" y="95917"/>
                    <a:pt x="341947" y="100870"/>
                    <a:pt x="341947" y="107061"/>
                  </a:cubicBezTo>
                  <a:lnTo>
                    <a:pt x="341947" y="118205"/>
                  </a:lnTo>
                  <a:lnTo>
                    <a:pt x="319754" y="118205"/>
                  </a:lnTo>
                  <a:lnTo>
                    <a:pt x="319754" y="95917"/>
                  </a:lnTo>
                  <a:close/>
                  <a:moveTo>
                    <a:pt x="252984" y="29337"/>
                  </a:moveTo>
                  <a:cubicBezTo>
                    <a:pt x="255079" y="29337"/>
                    <a:pt x="259080" y="28956"/>
                    <a:pt x="262699" y="32576"/>
                  </a:cubicBezTo>
                  <a:lnTo>
                    <a:pt x="294132" y="64008"/>
                  </a:lnTo>
                  <a:cubicBezTo>
                    <a:pt x="297656" y="67532"/>
                    <a:pt x="297371" y="71438"/>
                    <a:pt x="297371" y="73724"/>
                  </a:cubicBezTo>
                  <a:lnTo>
                    <a:pt x="252984" y="73724"/>
                  </a:lnTo>
                  <a:lnTo>
                    <a:pt x="252984" y="29337"/>
                  </a:lnTo>
                  <a:close/>
                  <a:moveTo>
                    <a:pt x="96107" y="29337"/>
                  </a:moveTo>
                  <a:lnTo>
                    <a:pt x="230791" y="29337"/>
                  </a:lnTo>
                  <a:lnTo>
                    <a:pt x="230791" y="84868"/>
                  </a:lnTo>
                  <a:cubicBezTo>
                    <a:pt x="230791" y="90964"/>
                    <a:pt x="235744" y="96012"/>
                    <a:pt x="241935" y="96012"/>
                  </a:cubicBezTo>
                  <a:lnTo>
                    <a:pt x="297466" y="96012"/>
                  </a:lnTo>
                  <a:lnTo>
                    <a:pt x="297466" y="118205"/>
                  </a:lnTo>
                  <a:lnTo>
                    <a:pt x="96202" y="118205"/>
                  </a:lnTo>
                  <a:lnTo>
                    <a:pt x="96202" y="29337"/>
                  </a:lnTo>
                  <a:close/>
                  <a:moveTo>
                    <a:pt x="62770" y="95917"/>
                  </a:moveTo>
                  <a:lnTo>
                    <a:pt x="73914" y="95917"/>
                  </a:lnTo>
                  <a:lnTo>
                    <a:pt x="73914" y="118110"/>
                  </a:lnTo>
                  <a:lnTo>
                    <a:pt x="51721" y="118110"/>
                  </a:lnTo>
                  <a:lnTo>
                    <a:pt x="51721" y="106966"/>
                  </a:lnTo>
                  <a:cubicBezTo>
                    <a:pt x="51721" y="100965"/>
                    <a:pt x="56674" y="95917"/>
                    <a:pt x="62770" y="95917"/>
                  </a:cubicBezTo>
                  <a:close/>
                  <a:moveTo>
                    <a:pt x="297466" y="363855"/>
                  </a:moveTo>
                  <a:lnTo>
                    <a:pt x="96202" y="363855"/>
                  </a:lnTo>
                  <a:lnTo>
                    <a:pt x="96202" y="252889"/>
                  </a:lnTo>
                  <a:lnTo>
                    <a:pt x="297466" y="252889"/>
                  </a:lnTo>
                  <a:lnTo>
                    <a:pt x="297466" y="363855"/>
                  </a:lnTo>
                  <a:close/>
                  <a:moveTo>
                    <a:pt x="364046" y="263938"/>
                  </a:moveTo>
                  <a:cubicBezTo>
                    <a:pt x="364046" y="270034"/>
                    <a:pt x="359092" y="275082"/>
                    <a:pt x="352901" y="275082"/>
                  </a:cubicBezTo>
                  <a:lnTo>
                    <a:pt x="319564" y="275082"/>
                  </a:lnTo>
                  <a:lnTo>
                    <a:pt x="319564" y="252889"/>
                  </a:lnTo>
                  <a:lnTo>
                    <a:pt x="330708" y="252889"/>
                  </a:lnTo>
                  <a:cubicBezTo>
                    <a:pt x="335471" y="252889"/>
                    <a:pt x="339852" y="249841"/>
                    <a:pt x="341281" y="245269"/>
                  </a:cubicBezTo>
                  <a:cubicBezTo>
                    <a:pt x="343662" y="237649"/>
                    <a:pt x="337947" y="230696"/>
                    <a:pt x="330708" y="230696"/>
                  </a:cubicBezTo>
                  <a:lnTo>
                    <a:pt x="62770" y="230696"/>
                  </a:lnTo>
                  <a:cubicBezTo>
                    <a:pt x="58007" y="230696"/>
                    <a:pt x="53626" y="233744"/>
                    <a:pt x="52197" y="238316"/>
                  </a:cubicBezTo>
                  <a:cubicBezTo>
                    <a:pt x="49816" y="245936"/>
                    <a:pt x="55531" y="252889"/>
                    <a:pt x="62770" y="252889"/>
                  </a:cubicBezTo>
                  <a:lnTo>
                    <a:pt x="73914" y="252889"/>
                  </a:lnTo>
                  <a:lnTo>
                    <a:pt x="73914" y="275082"/>
                  </a:lnTo>
                  <a:lnTo>
                    <a:pt x="40576" y="275082"/>
                  </a:lnTo>
                  <a:cubicBezTo>
                    <a:pt x="34480" y="275082"/>
                    <a:pt x="29432" y="270129"/>
                    <a:pt x="29432" y="263938"/>
                  </a:cubicBezTo>
                  <a:lnTo>
                    <a:pt x="29432" y="151448"/>
                  </a:lnTo>
                  <a:cubicBezTo>
                    <a:pt x="29432" y="145352"/>
                    <a:pt x="34385" y="140303"/>
                    <a:pt x="40576" y="140303"/>
                  </a:cubicBezTo>
                  <a:lnTo>
                    <a:pt x="352901" y="140303"/>
                  </a:lnTo>
                  <a:cubicBezTo>
                    <a:pt x="358997" y="140303"/>
                    <a:pt x="364046" y="145256"/>
                    <a:pt x="364046" y="151448"/>
                  </a:cubicBezTo>
                  <a:lnTo>
                    <a:pt x="364046" y="26393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499" name="Google Shape;1499;p54"/>
            <p:cNvSpPr/>
            <p:nvPr/>
          </p:nvSpPr>
          <p:spPr>
            <a:xfrm>
              <a:off x="4829188" y="1048416"/>
              <a:ext cx="76200" cy="28575"/>
            </a:xfrm>
            <a:custGeom>
              <a:rect b="b" l="l" r="r" t="t"/>
              <a:pathLst>
                <a:path extrusionOk="0" h="28575" w="76200">
                  <a:moveTo>
                    <a:pt x="62653" y="7144"/>
                  </a:moveTo>
                  <a:lnTo>
                    <a:pt x="18552" y="7144"/>
                  </a:lnTo>
                  <a:cubicBezTo>
                    <a:pt x="12837" y="7144"/>
                    <a:pt x="7884" y="11335"/>
                    <a:pt x="7218" y="16955"/>
                  </a:cubicBezTo>
                  <a:cubicBezTo>
                    <a:pt x="6455" y="23622"/>
                    <a:pt x="11694" y="29337"/>
                    <a:pt x="18266" y="29337"/>
                  </a:cubicBezTo>
                  <a:lnTo>
                    <a:pt x="62367" y="29337"/>
                  </a:lnTo>
                  <a:cubicBezTo>
                    <a:pt x="68082" y="29337"/>
                    <a:pt x="73035" y="25146"/>
                    <a:pt x="73702" y="19526"/>
                  </a:cubicBezTo>
                  <a:cubicBezTo>
                    <a:pt x="74369" y="12764"/>
                    <a:pt x="69130"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0" name="Google Shape;1500;p54"/>
            <p:cNvSpPr/>
            <p:nvPr/>
          </p:nvSpPr>
          <p:spPr>
            <a:xfrm>
              <a:off x="4895767" y="1160906"/>
              <a:ext cx="161925" cy="28575"/>
            </a:xfrm>
            <a:custGeom>
              <a:rect b="b" l="l" r="r" t="t"/>
              <a:pathLst>
                <a:path extrusionOk="0" h="28575" w="161925">
                  <a:moveTo>
                    <a:pt x="152950" y="7144"/>
                  </a:moveTo>
                  <a:lnTo>
                    <a:pt x="18552" y="7144"/>
                  </a:lnTo>
                  <a:cubicBezTo>
                    <a:pt x="12837" y="7144"/>
                    <a:pt x="7884" y="11335"/>
                    <a:pt x="7218" y="16955"/>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1" name="Google Shape;1501;p54"/>
            <p:cNvSpPr/>
            <p:nvPr/>
          </p:nvSpPr>
          <p:spPr>
            <a:xfrm>
              <a:off x="4895767" y="1205293"/>
              <a:ext cx="161925" cy="28575"/>
            </a:xfrm>
            <a:custGeom>
              <a:rect b="b" l="l" r="r" t="t"/>
              <a:pathLst>
                <a:path extrusionOk="0" h="28575" w="161925">
                  <a:moveTo>
                    <a:pt x="152950" y="7144"/>
                  </a:moveTo>
                  <a:lnTo>
                    <a:pt x="18552" y="7144"/>
                  </a:lnTo>
                  <a:cubicBezTo>
                    <a:pt x="12837" y="7144"/>
                    <a:pt x="7884" y="11335"/>
                    <a:pt x="7218" y="16954"/>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02" name="Google Shape;1502;p54"/>
          <p:cNvGrpSpPr/>
          <p:nvPr/>
        </p:nvGrpSpPr>
        <p:grpSpPr>
          <a:xfrm>
            <a:off x="1584692" y="1177790"/>
            <a:ext cx="292894" cy="292894"/>
            <a:chOff x="2112922" y="1570386"/>
            <a:chExt cx="390525" cy="390525"/>
          </a:xfrm>
        </p:grpSpPr>
        <p:sp>
          <p:nvSpPr>
            <p:cNvPr id="1503" name="Google Shape;1503;p54"/>
            <p:cNvSpPr/>
            <p:nvPr/>
          </p:nvSpPr>
          <p:spPr>
            <a:xfrm>
              <a:off x="2158213" y="1615725"/>
              <a:ext cx="209550" cy="161925"/>
            </a:xfrm>
            <a:custGeom>
              <a:rect b="b" l="l" r="r" t="t"/>
              <a:pathLst>
                <a:path extrusionOk="0" h="161925" w="209550">
                  <a:moveTo>
                    <a:pt x="26051" y="159163"/>
                  </a:moveTo>
                  <a:lnTo>
                    <a:pt x="84820" y="100394"/>
                  </a:lnTo>
                  <a:lnTo>
                    <a:pt x="99203" y="114776"/>
                  </a:lnTo>
                  <a:cubicBezTo>
                    <a:pt x="103584" y="119158"/>
                    <a:pt x="110538" y="119158"/>
                    <a:pt x="114919" y="114776"/>
                  </a:cubicBezTo>
                  <a:lnTo>
                    <a:pt x="184737" y="44958"/>
                  </a:lnTo>
                  <a:lnTo>
                    <a:pt x="184737" y="62579"/>
                  </a:lnTo>
                  <a:cubicBezTo>
                    <a:pt x="184737" y="68675"/>
                    <a:pt x="189690" y="73724"/>
                    <a:pt x="195882" y="73724"/>
                  </a:cubicBezTo>
                  <a:cubicBezTo>
                    <a:pt x="202073" y="73724"/>
                    <a:pt x="207026" y="68771"/>
                    <a:pt x="207026" y="62579"/>
                  </a:cubicBezTo>
                  <a:lnTo>
                    <a:pt x="207026" y="18193"/>
                  </a:lnTo>
                  <a:cubicBezTo>
                    <a:pt x="207026" y="18193"/>
                    <a:pt x="207026" y="18193"/>
                    <a:pt x="207026" y="18193"/>
                  </a:cubicBezTo>
                  <a:cubicBezTo>
                    <a:pt x="207026" y="12192"/>
                    <a:pt x="202073" y="7144"/>
                    <a:pt x="195882" y="7144"/>
                  </a:cubicBezTo>
                  <a:lnTo>
                    <a:pt x="151495" y="7144"/>
                  </a:lnTo>
                  <a:cubicBezTo>
                    <a:pt x="145399" y="7144"/>
                    <a:pt x="140351" y="12097"/>
                    <a:pt x="140351" y="18288"/>
                  </a:cubicBezTo>
                  <a:cubicBezTo>
                    <a:pt x="140351" y="24384"/>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4716" y="163449"/>
                    <a:pt x="21669" y="163449"/>
                    <a:pt x="26051" y="1591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4" name="Google Shape;1504;p54"/>
            <p:cNvSpPr/>
            <p:nvPr/>
          </p:nvSpPr>
          <p:spPr>
            <a:xfrm>
              <a:off x="2158070" y="1815369"/>
              <a:ext cx="95250" cy="95250"/>
            </a:xfrm>
            <a:custGeom>
              <a:rect b="b" l="l" r="r" t="t"/>
              <a:pathLst>
                <a:path extrusionOk="0" h="95250" w="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5" name="Google Shape;1505;p54"/>
            <p:cNvSpPr/>
            <p:nvPr/>
          </p:nvSpPr>
          <p:spPr>
            <a:xfrm>
              <a:off x="2269132" y="1748789"/>
              <a:ext cx="95250" cy="161925"/>
            </a:xfrm>
            <a:custGeom>
              <a:rect b="b" l="l" r="r" t="t"/>
              <a:pathLst>
                <a:path extrusionOk="0" h="161925" w="95250">
                  <a:moveTo>
                    <a:pt x="84868" y="7144"/>
                  </a:moveTo>
                  <a:lnTo>
                    <a:pt x="18288" y="7144"/>
                  </a:lnTo>
                  <a:cubicBezTo>
                    <a:pt x="12192" y="7144"/>
                    <a:pt x="7144" y="12097"/>
                    <a:pt x="7144" y="18288"/>
                  </a:cubicBezTo>
                  <a:lnTo>
                    <a:pt x="7144" y="151448"/>
                  </a:lnTo>
                  <a:cubicBezTo>
                    <a:pt x="7144" y="157544"/>
                    <a:pt x="12097" y="162592"/>
                    <a:pt x="18288" y="162592"/>
                  </a:cubicBezTo>
                  <a:lnTo>
                    <a:pt x="84868" y="162592"/>
                  </a:lnTo>
                  <a:cubicBezTo>
                    <a:pt x="90964" y="162592"/>
                    <a:pt x="96012" y="157639"/>
                    <a:pt x="96012" y="151448"/>
                  </a:cubicBezTo>
                  <a:lnTo>
                    <a:pt x="96012" y="18193"/>
                  </a:lnTo>
                  <a:cubicBezTo>
                    <a:pt x="96012" y="12097"/>
                    <a:pt x="91059" y="7144"/>
                    <a:pt x="84868" y="7144"/>
                  </a:cubicBezTo>
                  <a:close/>
                  <a:moveTo>
                    <a:pt x="73819" y="140398"/>
                  </a:moveTo>
                  <a:lnTo>
                    <a:pt x="29432" y="140398"/>
                  </a:lnTo>
                  <a:lnTo>
                    <a:pt x="29432" y="29337"/>
                  </a:lnTo>
                  <a:lnTo>
                    <a:pt x="73819" y="29337"/>
                  </a:lnTo>
                  <a:lnTo>
                    <a:pt x="73819" y="14039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6" name="Google Shape;1506;p54"/>
            <p:cNvSpPr/>
            <p:nvPr/>
          </p:nvSpPr>
          <p:spPr>
            <a:xfrm>
              <a:off x="2358126" y="1615630"/>
              <a:ext cx="142875" cy="295275"/>
            </a:xfrm>
            <a:custGeom>
              <a:rect b="b" l="l" r="r" t="t"/>
              <a:pathLst>
                <a:path extrusionOk="0" h="295275" w="142875">
                  <a:moveTo>
                    <a:pt x="18067" y="118110"/>
                  </a:moveTo>
                  <a:lnTo>
                    <a:pt x="29211" y="118110"/>
                  </a:lnTo>
                  <a:lnTo>
                    <a:pt x="29211" y="284607"/>
                  </a:lnTo>
                  <a:cubicBezTo>
                    <a:pt x="29211" y="290703"/>
                    <a:pt x="34164" y="295751"/>
                    <a:pt x="40355" y="295751"/>
                  </a:cubicBezTo>
                  <a:lnTo>
                    <a:pt x="107697" y="295751"/>
                  </a:lnTo>
                  <a:cubicBezTo>
                    <a:pt x="113793" y="295751"/>
                    <a:pt x="118841" y="290798"/>
                    <a:pt x="118841" y="284607"/>
                  </a:cubicBezTo>
                  <a:lnTo>
                    <a:pt x="118841" y="118110"/>
                  </a:lnTo>
                  <a:lnTo>
                    <a:pt x="129986" y="118110"/>
                  </a:lnTo>
                  <a:cubicBezTo>
                    <a:pt x="133986" y="118110"/>
                    <a:pt x="137796" y="115919"/>
                    <a:pt x="139701" y="112395"/>
                  </a:cubicBezTo>
                  <a:cubicBezTo>
                    <a:pt x="141606" y="108871"/>
                    <a:pt x="141511" y="104489"/>
                    <a:pt x="139320" y="101060"/>
                  </a:cubicBezTo>
                  <a:lnTo>
                    <a:pt x="83027" y="12287"/>
                  </a:lnTo>
                  <a:cubicBezTo>
                    <a:pt x="81027" y="9049"/>
                    <a:pt x="77408" y="7144"/>
                    <a:pt x="73693" y="7144"/>
                  </a:cubicBezTo>
                  <a:cubicBezTo>
                    <a:pt x="73693" y="7144"/>
                    <a:pt x="73693" y="7144"/>
                    <a:pt x="73693" y="7144"/>
                  </a:cubicBezTo>
                  <a:cubicBezTo>
                    <a:pt x="69883" y="7144"/>
                    <a:pt x="66359" y="9144"/>
                    <a:pt x="64359" y="12382"/>
                  </a:cubicBezTo>
                  <a:lnTo>
                    <a:pt x="8828" y="101155"/>
                  </a:lnTo>
                  <a:cubicBezTo>
                    <a:pt x="6732" y="104584"/>
                    <a:pt x="6542" y="108871"/>
                    <a:pt x="8542" y="112395"/>
                  </a:cubicBezTo>
                  <a:cubicBezTo>
                    <a:pt x="10352" y="115919"/>
                    <a:pt x="14066" y="118110"/>
                    <a:pt x="18067" y="118110"/>
                  </a:cubicBezTo>
                  <a:close/>
                  <a:moveTo>
                    <a:pt x="73693" y="39052"/>
                  </a:moveTo>
                  <a:lnTo>
                    <a:pt x="109697" y="95917"/>
                  </a:lnTo>
                  <a:lnTo>
                    <a:pt x="107697" y="95917"/>
                  </a:lnTo>
                  <a:cubicBezTo>
                    <a:pt x="101601" y="95917"/>
                    <a:pt x="96553" y="100870"/>
                    <a:pt x="96553" y="107061"/>
                  </a:cubicBezTo>
                  <a:lnTo>
                    <a:pt x="96553" y="273558"/>
                  </a:lnTo>
                  <a:lnTo>
                    <a:pt x="51405" y="273558"/>
                  </a:lnTo>
                  <a:lnTo>
                    <a:pt x="51405" y="106966"/>
                  </a:lnTo>
                  <a:cubicBezTo>
                    <a:pt x="51405" y="100870"/>
                    <a:pt x="46451" y="95821"/>
                    <a:pt x="40260" y="95821"/>
                  </a:cubicBezTo>
                  <a:lnTo>
                    <a:pt x="38069" y="95821"/>
                  </a:lnTo>
                  <a:lnTo>
                    <a:pt x="73693" y="3905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07" name="Google Shape;1507;p54"/>
            <p:cNvSpPr/>
            <p:nvPr/>
          </p:nvSpPr>
          <p:spPr>
            <a:xfrm>
              <a:off x="2112922" y="1570386"/>
              <a:ext cx="390525" cy="390525"/>
            </a:xfrm>
            <a:custGeom>
              <a:rect b="b" l="l" r="r" t="t"/>
              <a:pathLst>
                <a:path extrusionOk="0" h="390525" w="390525">
                  <a:moveTo>
                    <a:pt x="375094" y="363950"/>
                  </a:moveTo>
                  <a:lnTo>
                    <a:pt x="29432" y="363950"/>
                  </a:lnTo>
                  <a:lnTo>
                    <a:pt x="29432" y="18288"/>
                  </a:lnTo>
                  <a:cubicBezTo>
                    <a:pt x="29432" y="12192"/>
                    <a:pt x="24479" y="7144"/>
                    <a:pt x="18288" y="7144"/>
                  </a:cubicBezTo>
                  <a:cubicBezTo>
                    <a:pt x="12097" y="7144"/>
                    <a:pt x="7144" y="12097"/>
                    <a:pt x="7144" y="18288"/>
                  </a:cubicBezTo>
                  <a:lnTo>
                    <a:pt x="7144" y="374999"/>
                  </a:lnTo>
                  <a:cubicBezTo>
                    <a:pt x="7144" y="381095"/>
                    <a:pt x="12097" y="386144"/>
                    <a:pt x="18288" y="386144"/>
                  </a:cubicBezTo>
                  <a:lnTo>
                    <a:pt x="374999" y="386144"/>
                  </a:lnTo>
                  <a:cubicBezTo>
                    <a:pt x="381095" y="386144"/>
                    <a:pt x="386143" y="381190"/>
                    <a:pt x="386143" y="374999"/>
                  </a:cubicBezTo>
                  <a:cubicBezTo>
                    <a:pt x="386143" y="368903"/>
                    <a:pt x="381190" y="363950"/>
                    <a:pt x="375094" y="36395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08" name="Google Shape;1508;p54"/>
          <p:cNvGrpSpPr/>
          <p:nvPr/>
        </p:nvGrpSpPr>
        <p:grpSpPr>
          <a:xfrm>
            <a:off x="1604575" y="3133820"/>
            <a:ext cx="278606" cy="291342"/>
            <a:chOff x="2139433" y="4178426"/>
            <a:chExt cx="371475" cy="388457"/>
          </a:xfrm>
        </p:grpSpPr>
        <p:sp>
          <p:nvSpPr>
            <p:cNvPr id="1509" name="Google Shape;1509;p54"/>
            <p:cNvSpPr/>
            <p:nvPr/>
          </p:nvSpPr>
          <p:spPr>
            <a:xfrm>
              <a:off x="2139433" y="4178426"/>
              <a:ext cx="371475" cy="228600"/>
            </a:xfrm>
            <a:custGeom>
              <a:rect b="b" l="l" r="r" t="t"/>
              <a:pathLst>
                <a:path extrusionOk="0" h="228600" w="371475">
                  <a:moveTo>
                    <a:pt x="300196" y="230791"/>
                  </a:moveTo>
                  <a:lnTo>
                    <a:pt x="81788" y="230791"/>
                  </a:lnTo>
                  <a:cubicBezTo>
                    <a:pt x="42926" y="230791"/>
                    <a:pt x="8827" y="199072"/>
                    <a:pt x="7207" y="160115"/>
                  </a:cubicBezTo>
                  <a:cubicBezTo>
                    <a:pt x="5493" y="118396"/>
                    <a:pt x="38640" y="83915"/>
                    <a:pt x="79883" y="83344"/>
                  </a:cubicBezTo>
                  <a:cubicBezTo>
                    <a:pt x="94647" y="39529"/>
                    <a:pt x="135985" y="7144"/>
                    <a:pt x="185896" y="7144"/>
                  </a:cubicBezTo>
                  <a:cubicBezTo>
                    <a:pt x="243142" y="7144"/>
                    <a:pt x="289338" y="49816"/>
                    <a:pt x="296672" y="103727"/>
                  </a:cubicBezTo>
                  <a:cubicBezTo>
                    <a:pt x="334391" y="101155"/>
                    <a:pt x="366014" y="131921"/>
                    <a:pt x="364585" y="169640"/>
                  </a:cubicBezTo>
                  <a:cubicBezTo>
                    <a:pt x="363347" y="203930"/>
                    <a:pt x="334582" y="230791"/>
                    <a:pt x="300196" y="230791"/>
                  </a:cubicBezTo>
                  <a:close/>
                  <a:moveTo>
                    <a:pt x="74835" y="208597"/>
                  </a:moveTo>
                  <a:lnTo>
                    <a:pt x="306197" y="208597"/>
                  </a:lnTo>
                  <a:cubicBezTo>
                    <a:pt x="317151" y="208597"/>
                    <a:pt x="330486" y="200787"/>
                    <a:pt x="335820" y="191262"/>
                  </a:cubicBezTo>
                  <a:cubicBezTo>
                    <a:pt x="356965" y="153162"/>
                    <a:pt x="323628" y="117729"/>
                    <a:pt x="289624" y="127349"/>
                  </a:cubicBezTo>
                  <a:cubicBezTo>
                    <a:pt x="282670" y="129350"/>
                    <a:pt x="275622" y="124206"/>
                    <a:pt x="275527" y="116872"/>
                  </a:cubicBezTo>
                  <a:cubicBezTo>
                    <a:pt x="274479" y="68580"/>
                    <a:pt x="234283" y="29337"/>
                    <a:pt x="185992" y="29337"/>
                  </a:cubicBezTo>
                  <a:cubicBezTo>
                    <a:pt x="144558" y="29337"/>
                    <a:pt x="108839" y="57341"/>
                    <a:pt x="98933" y="97536"/>
                  </a:cubicBezTo>
                  <a:cubicBezTo>
                    <a:pt x="97600" y="102965"/>
                    <a:pt x="92456" y="106585"/>
                    <a:pt x="86932" y="105918"/>
                  </a:cubicBezTo>
                  <a:cubicBezTo>
                    <a:pt x="45784" y="101155"/>
                    <a:pt x="12160" y="145923"/>
                    <a:pt x="39307" y="189071"/>
                  </a:cubicBezTo>
                  <a:cubicBezTo>
                    <a:pt x="45974" y="199835"/>
                    <a:pt x="62071" y="208597"/>
                    <a:pt x="74835" y="2085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0" name="Google Shape;1510;p54"/>
            <p:cNvSpPr/>
            <p:nvPr/>
          </p:nvSpPr>
          <p:spPr>
            <a:xfrm>
              <a:off x="2192006" y="4426198"/>
              <a:ext cx="47625" cy="76200"/>
            </a:xfrm>
            <a:custGeom>
              <a:rect b="b" l="l" r="r" t="t"/>
              <a:pathLst>
                <a:path extrusionOk="0" h="76200" w="47625">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120" y="75221"/>
                    <a:pt x="20928" y="78650"/>
                    <a:pt x="15118" y="768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1" name="Google Shape;1511;p54"/>
            <p:cNvSpPr/>
            <p:nvPr/>
          </p:nvSpPr>
          <p:spPr>
            <a:xfrm>
              <a:off x="2262015" y="4425722"/>
              <a:ext cx="38100" cy="66675"/>
            </a:xfrm>
            <a:custGeom>
              <a:rect b="b" l="l" r="r" t="t"/>
              <a:pathLst>
                <a:path extrusionOk="0" h="66675" w="38100">
                  <a:moveTo>
                    <a:pt x="15118" y="60552"/>
                  </a:moveTo>
                  <a:cubicBezTo>
                    <a:pt x="9213" y="58838"/>
                    <a:pt x="5879" y="52647"/>
                    <a:pt x="7593" y="46741"/>
                  </a:cubicBezTo>
                  <a:lnTo>
                    <a:pt x="16928" y="15118"/>
                  </a:lnTo>
                  <a:cubicBezTo>
                    <a:pt x="18642" y="9212"/>
                    <a:pt x="24834" y="5879"/>
                    <a:pt x="30739" y="7593"/>
                  </a:cubicBezTo>
                  <a:cubicBezTo>
                    <a:pt x="36645" y="9308"/>
                    <a:pt x="39978" y="15499"/>
                    <a:pt x="38264" y="21405"/>
                  </a:cubicBezTo>
                  <a:lnTo>
                    <a:pt x="28929" y="53028"/>
                  </a:lnTo>
                  <a:cubicBezTo>
                    <a:pt x="27120" y="58933"/>
                    <a:pt x="20928" y="62267"/>
                    <a:pt x="15118" y="60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2" name="Google Shape;1512;p54"/>
            <p:cNvSpPr/>
            <p:nvPr/>
          </p:nvSpPr>
          <p:spPr>
            <a:xfrm>
              <a:off x="2238964" y="4500208"/>
              <a:ext cx="38100" cy="66675"/>
            </a:xfrm>
            <a:custGeom>
              <a:rect b="b" l="l" r="r" t="t"/>
              <a:pathLst>
                <a:path extrusionOk="0" h="66675" w="38100">
                  <a:moveTo>
                    <a:pt x="15118" y="63981"/>
                  </a:moveTo>
                  <a:cubicBezTo>
                    <a:pt x="9213" y="62267"/>
                    <a:pt x="5879" y="56076"/>
                    <a:pt x="7593" y="50170"/>
                  </a:cubicBezTo>
                  <a:lnTo>
                    <a:pt x="17976" y="15118"/>
                  </a:lnTo>
                  <a:cubicBezTo>
                    <a:pt x="19690" y="9213"/>
                    <a:pt x="25881" y="5879"/>
                    <a:pt x="31787" y="7594"/>
                  </a:cubicBezTo>
                  <a:cubicBezTo>
                    <a:pt x="37692" y="9308"/>
                    <a:pt x="41026" y="15499"/>
                    <a:pt x="39312" y="21405"/>
                  </a:cubicBezTo>
                  <a:lnTo>
                    <a:pt x="28929" y="56457"/>
                  </a:lnTo>
                  <a:cubicBezTo>
                    <a:pt x="27120" y="62362"/>
                    <a:pt x="20928" y="65696"/>
                    <a:pt x="15118" y="6398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3" name="Google Shape;1513;p54"/>
            <p:cNvSpPr/>
            <p:nvPr/>
          </p:nvSpPr>
          <p:spPr>
            <a:xfrm>
              <a:off x="2173908" y="4517734"/>
              <a:ext cx="38100" cy="47625"/>
            </a:xfrm>
            <a:custGeom>
              <a:rect b="b" l="l" r="r" t="t"/>
              <a:pathLst>
                <a:path extrusionOk="0" h="47625" w="38100">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120" y="44836"/>
                    <a:pt x="21024" y="48170"/>
                    <a:pt x="15118" y="464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4" name="Google Shape;1514;p54"/>
            <p:cNvSpPr/>
            <p:nvPr/>
          </p:nvSpPr>
          <p:spPr>
            <a:xfrm>
              <a:off x="2322117" y="4426198"/>
              <a:ext cx="47625" cy="76200"/>
            </a:xfrm>
            <a:custGeom>
              <a:rect b="b" l="l" r="r" t="t"/>
              <a:pathLst>
                <a:path extrusionOk="0" h="76200" w="47625">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215" y="75221"/>
                    <a:pt x="21024" y="78650"/>
                    <a:pt x="15118" y="768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5" name="Google Shape;1515;p54"/>
            <p:cNvSpPr/>
            <p:nvPr/>
          </p:nvSpPr>
          <p:spPr>
            <a:xfrm>
              <a:off x="2304020" y="4517734"/>
              <a:ext cx="38100" cy="47625"/>
            </a:xfrm>
            <a:custGeom>
              <a:rect b="b" l="l" r="r" t="t"/>
              <a:pathLst>
                <a:path extrusionOk="0" h="47625" w="38100">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215" y="44836"/>
                    <a:pt x="21024" y="48170"/>
                    <a:pt x="15118" y="464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6" name="Google Shape;1516;p54"/>
            <p:cNvSpPr/>
            <p:nvPr/>
          </p:nvSpPr>
          <p:spPr>
            <a:xfrm>
              <a:off x="2369076" y="4500208"/>
              <a:ext cx="38100" cy="66675"/>
            </a:xfrm>
            <a:custGeom>
              <a:rect b="b" l="l" r="r" t="t"/>
              <a:pathLst>
                <a:path extrusionOk="0" h="66675" w="38100">
                  <a:moveTo>
                    <a:pt x="15118" y="63981"/>
                  </a:moveTo>
                  <a:cubicBezTo>
                    <a:pt x="9213" y="62267"/>
                    <a:pt x="5879" y="56076"/>
                    <a:pt x="7593" y="50170"/>
                  </a:cubicBezTo>
                  <a:lnTo>
                    <a:pt x="17976" y="15118"/>
                  </a:lnTo>
                  <a:cubicBezTo>
                    <a:pt x="19690" y="9213"/>
                    <a:pt x="25882" y="5879"/>
                    <a:pt x="31787" y="7594"/>
                  </a:cubicBezTo>
                  <a:cubicBezTo>
                    <a:pt x="37692" y="9308"/>
                    <a:pt x="41026" y="15499"/>
                    <a:pt x="39312" y="21405"/>
                  </a:cubicBezTo>
                  <a:lnTo>
                    <a:pt x="28929" y="56457"/>
                  </a:lnTo>
                  <a:cubicBezTo>
                    <a:pt x="27120" y="62362"/>
                    <a:pt x="20928" y="65696"/>
                    <a:pt x="15118" y="6398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17" name="Google Shape;1517;p54"/>
            <p:cNvSpPr/>
            <p:nvPr/>
          </p:nvSpPr>
          <p:spPr>
            <a:xfrm>
              <a:off x="2392021" y="4424198"/>
              <a:ext cx="38100" cy="66675"/>
            </a:xfrm>
            <a:custGeom>
              <a:rect b="b" l="l" r="r" t="t"/>
              <a:pathLst>
                <a:path extrusionOk="0" h="66675" w="38100">
                  <a:moveTo>
                    <a:pt x="18271" y="62743"/>
                  </a:moveTo>
                  <a:cubicBezTo>
                    <a:pt x="10842" y="62743"/>
                    <a:pt x="5508" y="55599"/>
                    <a:pt x="7603" y="48456"/>
                  </a:cubicBezTo>
                  <a:lnTo>
                    <a:pt x="17414" y="15118"/>
                  </a:lnTo>
                  <a:cubicBezTo>
                    <a:pt x="19129" y="9213"/>
                    <a:pt x="25320" y="5879"/>
                    <a:pt x="31225" y="7593"/>
                  </a:cubicBezTo>
                  <a:cubicBezTo>
                    <a:pt x="37131" y="9308"/>
                    <a:pt x="40464" y="15499"/>
                    <a:pt x="38750" y="21405"/>
                  </a:cubicBezTo>
                  <a:lnTo>
                    <a:pt x="28939" y="54742"/>
                  </a:lnTo>
                  <a:cubicBezTo>
                    <a:pt x="27510" y="59600"/>
                    <a:pt x="23034" y="62743"/>
                    <a:pt x="18271" y="6274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518" name="Google Shape;1518;p54"/>
          <p:cNvSpPr/>
          <p:nvPr/>
        </p:nvSpPr>
        <p:spPr>
          <a:xfrm>
            <a:off x="2576601" y="3216400"/>
            <a:ext cx="321469" cy="171450"/>
          </a:xfrm>
          <a:custGeom>
            <a:rect b="b" l="l" r="r" t="t"/>
            <a:pathLst>
              <a:path extrusionOk="0" h="228600" w="428625">
                <a:moveTo>
                  <a:pt x="363664" y="68296"/>
                </a:moveTo>
                <a:cubicBezTo>
                  <a:pt x="314420" y="19051"/>
                  <a:pt x="244793" y="-2570"/>
                  <a:pt x="173831" y="11241"/>
                </a:cubicBezTo>
                <a:cubicBezTo>
                  <a:pt x="148304" y="16194"/>
                  <a:pt x="124015" y="26100"/>
                  <a:pt x="102394" y="40483"/>
                </a:cubicBezTo>
                <a:cubicBezTo>
                  <a:pt x="41529" y="80869"/>
                  <a:pt x="7144" y="145734"/>
                  <a:pt x="7144" y="216029"/>
                </a:cubicBezTo>
                <a:cubicBezTo>
                  <a:pt x="7144" y="222696"/>
                  <a:pt x="12478" y="228030"/>
                  <a:pt x="19145" y="228030"/>
                </a:cubicBezTo>
                <a:lnTo>
                  <a:pt x="152876" y="228030"/>
                </a:lnTo>
                <a:cubicBezTo>
                  <a:pt x="159544" y="228030"/>
                  <a:pt x="164878" y="222601"/>
                  <a:pt x="164878" y="215838"/>
                </a:cubicBezTo>
                <a:cubicBezTo>
                  <a:pt x="164973" y="187739"/>
                  <a:pt x="187833" y="164879"/>
                  <a:pt x="215932" y="164879"/>
                </a:cubicBezTo>
                <a:cubicBezTo>
                  <a:pt x="244030" y="164879"/>
                  <a:pt x="266986" y="187739"/>
                  <a:pt x="266986" y="215838"/>
                </a:cubicBezTo>
                <a:cubicBezTo>
                  <a:pt x="266986" y="222506"/>
                  <a:pt x="272320" y="228030"/>
                  <a:pt x="278987" y="228030"/>
                </a:cubicBezTo>
                <a:lnTo>
                  <a:pt x="412718" y="228030"/>
                </a:lnTo>
                <a:cubicBezTo>
                  <a:pt x="419290" y="228030"/>
                  <a:pt x="424720" y="222696"/>
                  <a:pt x="424720" y="216029"/>
                </a:cubicBezTo>
                <a:cubicBezTo>
                  <a:pt x="424815" y="160212"/>
                  <a:pt x="403098" y="107824"/>
                  <a:pt x="363664" y="68296"/>
                </a:cubicBezTo>
                <a:close/>
                <a:moveTo>
                  <a:pt x="290036" y="203551"/>
                </a:moveTo>
                <a:cubicBezTo>
                  <a:pt x="284226" y="167832"/>
                  <a:pt x="253175" y="140400"/>
                  <a:pt x="215837" y="140400"/>
                </a:cubicBezTo>
                <a:cubicBezTo>
                  <a:pt x="178498" y="140400"/>
                  <a:pt x="147447" y="167737"/>
                  <a:pt x="141637" y="203551"/>
                </a:cubicBezTo>
                <a:lnTo>
                  <a:pt x="120872" y="203551"/>
                </a:lnTo>
                <a:cubicBezTo>
                  <a:pt x="126778" y="156497"/>
                  <a:pt x="167069" y="119921"/>
                  <a:pt x="215741" y="119921"/>
                </a:cubicBezTo>
                <a:cubicBezTo>
                  <a:pt x="264414" y="119921"/>
                  <a:pt x="304705" y="156497"/>
                  <a:pt x="310610" y="203551"/>
                </a:cubicBezTo>
                <a:lnTo>
                  <a:pt x="290036" y="203551"/>
                </a:lnTo>
                <a:close/>
                <a:moveTo>
                  <a:pt x="334994" y="203551"/>
                </a:moveTo>
                <a:cubicBezTo>
                  <a:pt x="328994" y="143162"/>
                  <a:pt x="277844" y="95823"/>
                  <a:pt x="215932" y="95823"/>
                </a:cubicBezTo>
                <a:cubicBezTo>
                  <a:pt x="154019" y="95823"/>
                  <a:pt x="102870" y="143162"/>
                  <a:pt x="96869" y="203551"/>
                </a:cubicBezTo>
                <a:lnTo>
                  <a:pt x="76200" y="203551"/>
                </a:lnTo>
                <a:cubicBezTo>
                  <a:pt x="82296" y="131827"/>
                  <a:pt x="142685" y="75344"/>
                  <a:pt x="215932" y="75344"/>
                </a:cubicBezTo>
                <a:cubicBezTo>
                  <a:pt x="289179" y="75344"/>
                  <a:pt x="349568" y="131827"/>
                  <a:pt x="355663" y="203551"/>
                </a:cubicBezTo>
                <a:lnTo>
                  <a:pt x="334994" y="203551"/>
                </a:lnTo>
                <a:close/>
                <a:moveTo>
                  <a:pt x="379762" y="203551"/>
                </a:moveTo>
                <a:cubicBezTo>
                  <a:pt x="373571" y="118588"/>
                  <a:pt x="302419" y="51246"/>
                  <a:pt x="215932" y="51246"/>
                </a:cubicBezTo>
                <a:cubicBezTo>
                  <a:pt x="129350" y="51246"/>
                  <a:pt x="58293" y="118492"/>
                  <a:pt x="52102" y="203551"/>
                </a:cubicBezTo>
                <a:lnTo>
                  <a:pt x="31528" y="203551"/>
                </a:lnTo>
                <a:cubicBezTo>
                  <a:pt x="37719" y="107253"/>
                  <a:pt x="118110" y="30767"/>
                  <a:pt x="216027" y="30767"/>
                </a:cubicBezTo>
                <a:cubicBezTo>
                  <a:pt x="313944" y="30767"/>
                  <a:pt x="394240" y="107253"/>
                  <a:pt x="400526" y="203551"/>
                </a:cubicBezTo>
                <a:lnTo>
                  <a:pt x="379762" y="2035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519" name="Google Shape;1519;p54"/>
          <p:cNvGrpSpPr/>
          <p:nvPr/>
        </p:nvGrpSpPr>
        <p:grpSpPr>
          <a:xfrm>
            <a:off x="3108025" y="1671780"/>
            <a:ext cx="292894" cy="292894"/>
            <a:chOff x="4144033" y="2229040"/>
            <a:chExt cx="390525" cy="390525"/>
          </a:xfrm>
        </p:grpSpPr>
        <p:sp>
          <p:nvSpPr>
            <p:cNvPr id="1520" name="Google Shape;1520;p54"/>
            <p:cNvSpPr/>
            <p:nvPr/>
          </p:nvSpPr>
          <p:spPr>
            <a:xfrm>
              <a:off x="4144033" y="2229040"/>
              <a:ext cx="390525" cy="390525"/>
            </a:xfrm>
            <a:custGeom>
              <a:rect b="b" l="l" r="r" t="t"/>
              <a:pathLst>
                <a:path extrusionOk="0" h="390525" w="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21" name="Google Shape;1521;p54"/>
            <p:cNvSpPr/>
            <p:nvPr/>
          </p:nvSpPr>
          <p:spPr>
            <a:xfrm>
              <a:off x="4188419" y="2317908"/>
              <a:ext cx="123825" cy="95250"/>
            </a:xfrm>
            <a:custGeom>
              <a:rect b="b" l="l" r="r" t="t"/>
              <a:pathLst>
                <a:path extrusionOk="0" h="95250" w="123825">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22" name="Google Shape;1522;p54"/>
            <p:cNvSpPr/>
            <p:nvPr/>
          </p:nvSpPr>
          <p:spPr>
            <a:xfrm>
              <a:off x="4188060" y="2428970"/>
              <a:ext cx="76200" cy="28575"/>
            </a:xfrm>
            <a:custGeom>
              <a:rect b="b" l="l" r="r" t="t"/>
              <a:pathLst>
                <a:path extrusionOk="0" h="28575" w="7620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23" name="Google Shape;1523;p54"/>
            <p:cNvSpPr/>
            <p:nvPr/>
          </p:nvSpPr>
          <p:spPr>
            <a:xfrm>
              <a:off x="4367225" y="2406681"/>
              <a:ext cx="123825" cy="28575"/>
            </a:xfrm>
            <a:custGeom>
              <a:rect b="b" l="l" r="r" t="t"/>
              <a:pathLst>
                <a:path extrusionOk="0" h="28575" w="12382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24" name="Google Shape;1524;p54"/>
            <p:cNvSpPr/>
            <p:nvPr/>
          </p:nvSpPr>
          <p:spPr>
            <a:xfrm>
              <a:off x="4367130" y="2451163"/>
              <a:ext cx="76200" cy="28575"/>
            </a:xfrm>
            <a:custGeom>
              <a:rect b="b" l="l" r="r" t="t"/>
              <a:pathLst>
                <a:path extrusionOk="0" h="28575" w="7620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25" name="Google Shape;1525;p54"/>
          <p:cNvGrpSpPr/>
          <p:nvPr/>
        </p:nvGrpSpPr>
        <p:grpSpPr>
          <a:xfrm>
            <a:off x="4102078" y="2179263"/>
            <a:ext cx="292894" cy="292894"/>
            <a:chOff x="5469437" y="2905684"/>
            <a:chExt cx="390525" cy="390525"/>
          </a:xfrm>
        </p:grpSpPr>
        <p:sp>
          <p:nvSpPr>
            <p:cNvPr id="1526" name="Google Shape;1526;p54"/>
            <p:cNvSpPr/>
            <p:nvPr/>
          </p:nvSpPr>
          <p:spPr>
            <a:xfrm>
              <a:off x="5469437" y="2905684"/>
              <a:ext cx="390525" cy="390525"/>
            </a:xfrm>
            <a:custGeom>
              <a:rect b="b" l="l" r="r" t="t"/>
              <a:pathLst>
                <a:path extrusionOk="0" h="390525" w="390525">
                  <a:moveTo>
                    <a:pt x="343186" y="49256"/>
                  </a:moveTo>
                  <a:cubicBezTo>
                    <a:pt x="287083" y="-6846"/>
                    <a:pt x="195644" y="-6941"/>
                    <a:pt x="139446" y="49256"/>
                  </a:cubicBezTo>
                  <a:cubicBezTo>
                    <a:pt x="91154" y="97548"/>
                    <a:pt x="84677" y="171557"/>
                    <a:pt x="118681" y="226707"/>
                  </a:cubicBezTo>
                  <a:cubicBezTo>
                    <a:pt x="109156" y="236232"/>
                    <a:pt x="22003" y="323386"/>
                    <a:pt x="16859" y="328529"/>
                  </a:cubicBezTo>
                  <a:cubicBezTo>
                    <a:pt x="3905" y="341483"/>
                    <a:pt x="3905" y="362533"/>
                    <a:pt x="16859" y="375583"/>
                  </a:cubicBezTo>
                  <a:cubicBezTo>
                    <a:pt x="29813" y="388537"/>
                    <a:pt x="50959" y="388537"/>
                    <a:pt x="63913" y="375583"/>
                  </a:cubicBezTo>
                  <a:cubicBezTo>
                    <a:pt x="69437" y="370058"/>
                    <a:pt x="156877" y="282619"/>
                    <a:pt x="165735" y="273760"/>
                  </a:cubicBezTo>
                  <a:cubicBezTo>
                    <a:pt x="221933" y="308431"/>
                    <a:pt x="295561" y="300621"/>
                    <a:pt x="343186" y="252996"/>
                  </a:cubicBezTo>
                  <a:cubicBezTo>
                    <a:pt x="399288" y="196894"/>
                    <a:pt x="399383" y="105454"/>
                    <a:pt x="343186" y="49256"/>
                  </a:cubicBezTo>
                  <a:close/>
                  <a:moveTo>
                    <a:pt x="362331" y="139744"/>
                  </a:moveTo>
                  <a:lnTo>
                    <a:pt x="340138" y="139744"/>
                  </a:lnTo>
                  <a:cubicBezTo>
                    <a:pt x="337661" y="117265"/>
                    <a:pt x="327755" y="96500"/>
                    <a:pt x="311563" y="80308"/>
                  </a:cubicBezTo>
                  <a:cubicBezTo>
                    <a:pt x="295370" y="64115"/>
                    <a:pt x="274606" y="54209"/>
                    <a:pt x="252127" y="51733"/>
                  </a:cubicBezTo>
                  <a:lnTo>
                    <a:pt x="252127" y="29539"/>
                  </a:lnTo>
                  <a:cubicBezTo>
                    <a:pt x="279559" y="32016"/>
                    <a:pt x="306324" y="43732"/>
                    <a:pt x="327279" y="64687"/>
                  </a:cubicBezTo>
                  <a:cubicBezTo>
                    <a:pt x="348139" y="85642"/>
                    <a:pt x="359855" y="112312"/>
                    <a:pt x="362331" y="139744"/>
                  </a:cubicBezTo>
                  <a:close/>
                  <a:moveTo>
                    <a:pt x="307562" y="161937"/>
                  </a:moveTo>
                  <a:lnTo>
                    <a:pt x="317849" y="161937"/>
                  </a:lnTo>
                  <a:cubicBezTo>
                    <a:pt x="315468" y="178510"/>
                    <a:pt x="307943" y="193846"/>
                    <a:pt x="295942" y="205847"/>
                  </a:cubicBezTo>
                  <a:cubicBezTo>
                    <a:pt x="283940" y="217849"/>
                    <a:pt x="268605" y="225469"/>
                    <a:pt x="252031" y="227755"/>
                  </a:cubicBezTo>
                  <a:lnTo>
                    <a:pt x="252031" y="216134"/>
                  </a:lnTo>
                  <a:cubicBezTo>
                    <a:pt x="252031" y="212991"/>
                    <a:pt x="250412" y="210038"/>
                    <a:pt x="247745" y="208324"/>
                  </a:cubicBezTo>
                  <a:cubicBezTo>
                    <a:pt x="238982" y="202799"/>
                    <a:pt x="229838" y="208990"/>
                    <a:pt x="229838" y="217372"/>
                  </a:cubicBezTo>
                  <a:lnTo>
                    <a:pt x="229838" y="227660"/>
                  </a:lnTo>
                  <a:cubicBezTo>
                    <a:pt x="213265" y="225278"/>
                    <a:pt x="198025" y="217753"/>
                    <a:pt x="185928" y="205752"/>
                  </a:cubicBezTo>
                  <a:cubicBezTo>
                    <a:pt x="173926" y="193750"/>
                    <a:pt x="166306" y="178415"/>
                    <a:pt x="164021" y="161842"/>
                  </a:cubicBezTo>
                  <a:lnTo>
                    <a:pt x="175546" y="161842"/>
                  </a:lnTo>
                  <a:cubicBezTo>
                    <a:pt x="178689" y="161842"/>
                    <a:pt x="181642" y="160222"/>
                    <a:pt x="183356" y="157555"/>
                  </a:cubicBezTo>
                  <a:cubicBezTo>
                    <a:pt x="188881" y="148792"/>
                    <a:pt x="182690" y="139648"/>
                    <a:pt x="174308" y="139648"/>
                  </a:cubicBezTo>
                  <a:lnTo>
                    <a:pt x="164021" y="139648"/>
                  </a:lnTo>
                  <a:cubicBezTo>
                    <a:pt x="166402" y="123075"/>
                    <a:pt x="173926" y="107740"/>
                    <a:pt x="185928" y="95738"/>
                  </a:cubicBezTo>
                  <a:cubicBezTo>
                    <a:pt x="197929" y="83737"/>
                    <a:pt x="213265" y="76117"/>
                    <a:pt x="229838" y="73735"/>
                  </a:cubicBezTo>
                  <a:lnTo>
                    <a:pt x="229838" y="83832"/>
                  </a:lnTo>
                  <a:cubicBezTo>
                    <a:pt x="229838" y="89261"/>
                    <a:pt x="233648" y="94119"/>
                    <a:pt x="238982" y="94976"/>
                  </a:cubicBezTo>
                  <a:cubicBezTo>
                    <a:pt x="246031" y="96214"/>
                    <a:pt x="252127" y="90785"/>
                    <a:pt x="252127" y="84022"/>
                  </a:cubicBezTo>
                  <a:lnTo>
                    <a:pt x="252127" y="73735"/>
                  </a:lnTo>
                  <a:cubicBezTo>
                    <a:pt x="268700" y="76117"/>
                    <a:pt x="283940" y="83641"/>
                    <a:pt x="296037" y="95643"/>
                  </a:cubicBezTo>
                  <a:cubicBezTo>
                    <a:pt x="308134" y="107644"/>
                    <a:pt x="315658" y="122980"/>
                    <a:pt x="317944" y="139553"/>
                  </a:cubicBezTo>
                  <a:lnTo>
                    <a:pt x="307848" y="139553"/>
                  </a:lnTo>
                  <a:cubicBezTo>
                    <a:pt x="302418" y="139553"/>
                    <a:pt x="297561" y="143363"/>
                    <a:pt x="296704" y="148697"/>
                  </a:cubicBezTo>
                  <a:cubicBezTo>
                    <a:pt x="295465" y="155936"/>
                    <a:pt x="300799" y="161937"/>
                    <a:pt x="307562" y="161937"/>
                  </a:cubicBezTo>
                  <a:close/>
                  <a:moveTo>
                    <a:pt x="154781" y="237089"/>
                  </a:moveTo>
                  <a:cubicBezTo>
                    <a:pt x="133826" y="216134"/>
                    <a:pt x="122111" y="189369"/>
                    <a:pt x="119634" y="161937"/>
                  </a:cubicBezTo>
                  <a:lnTo>
                    <a:pt x="141827" y="161937"/>
                  </a:lnTo>
                  <a:cubicBezTo>
                    <a:pt x="144304" y="184416"/>
                    <a:pt x="154210" y="205180"/>
                    <a:pt x="170402" y="221373"/>
                  </a:cubicBezTo>
                  <a:cubicBezTo>
                    <a:pt x="186595" y="237565"/>
                    <a:pt x="207359" y="247471"/>
                    <a:pt x="229838" y="249948"/>
                  </a:cubicBezTo>
                  <a:lnTo>
                    <a:pt x="229838" y="272141"/>
                  </a:lnTo>
                  <a:cubicBezTo>
                    <a:pt x="202501" y="269760"/>
                    <a:pt x="175736" y="258044"/>
                    <a:pt x="154781" y="237089"/>
                  </a:cubicBezTo>
                  <a:close/>
                  <a:moveTo>
                    <a:pt x="154781" y="64687"/>
                  </a:moveTo>
                  <a:cubicBezTo>
                    <a:pt x="175736" y="43732"/>
                    <a:pt x="202501" y="32016"/>
                    <a:pt x="229933" y="29539"/>
                  </a:cubicBezTo>
                  <a:lnTo>
                    <a:pt x="229933" y="51733"/>
                  </a:lnTo>
                  <a:cubicBezTo>
                    <a:pt x="207454" y="54209"/>
                    <a:pt x="186690" y="64115"/>
                    <a:pt x="170497" y="80308"/>
                  </a:cubicBezTo>
                  <a:cubicBezTo>
                    <a:pt x="154305" y="96500"/>
                    <a:pt x="144399" y="117265"/>
                    <a:pt x="141922" y="139744"/>
                  </a:cubicBezTo>
                  <a:lnTo>
                    <a:pt x="119729" y="139744"/>
                  </a:lnTo>
                  <a:cubicBezTo>
                    <a:pt x="122111" y="112312"/>
                    <a:pt x="133826" y="85642"/>
                    <a:pt x="154781" y="64687"/>
                  </a:cubicBezTo>
                  <a:close/>
                  <a:moveTo>
                    <a:pt x="48196" y="359962"/>
                  </a:moveTo>
                  <a:cubicBezTo>
                    <a:pt x="43910" y="364248"/>
                    <a:pt x="36862" y="364248"/>
                    <a:pt x="32480" y="359962"/>
                  </a:cubicBezTo>
                  <a:cubicBezTo>
                    <a:pt x="28194" y="355675"/>
                    <a:pt x="28194" y="348627"/>
                    <a:pt x="32480" y="344245"/>
                  </a:cubicBezTo>
                  <a:lnTo>
                    <a:pt x="56007" y="320719"/>
                  </a:lnTo>
                  <a:lnTo>
                    <a:pt x="71723" y="336435"/>
                  </a:lnTo>
                  <a:lnTo>
                    <a:pt x="48196" y="359962"/>
                  </a:lnTo>
                  <a:close/>
                  <a:moveTo>
                    <a:pt x="87344" y="320719"/>
                  </a:moveTo>
                  <a:lnTo>
                    <a:pt x="71628" y="305002"/>
                  </a:lnTo>
                  <a:lnTo>
                    <a:pt x="131826" y="244804"/>
                  </a:lnTo>
                  <a:cubicBezTo>
                    <a:pt x="134207" y="247567"/>
                    <a:pt x="136684" y="250329"/>
                    <a:pt x="139351" y="252901"/>
                  </a:cubicBezTo>
                  <a:cubicBezTo>
                    <a:pt x="142018" y="255568"/>
                    <a:pt x="144685" y="258044"/>
                    <a:pt x="147447" y="260425"/>
                  </a:cubicBezTo>
                  <a:lnTo>
                    <a:pt x="87344" y="320719"/>
                  </a:lnTo>
                  <a:close/>
                  <a:moveTo>
                    <a:pt x="327184" y="237089"/>
                  </a:moveTo>
                  <a:cubicBezTo>
                    <a:pt x="306229" y="258044"/>
                    <a:pt x="279463" y="269760"/>
                    <a:pt x="252031" y="272236"/>
                  </a:cubicBezTo>
                  <a:lnTo>
                    <a:pt x="252031" y="250043"/>
                  </a:lnTo>
                  <a:cubicBezTo>
                    <a:pt x="274510" y="247567"/>
                    <a:pt x="295275" y="237661"/>
                    <a:pt x="311467" y="221468"/>
                  </a:cubicBezTo>
                  <a:cubicBezTo>
                    <a:pt x="327660" y="205276"/>
                    <a:pt x="337566" y="184511"/>
                    <a:pt x="340042" y="162032"/>
                  </a:cubicBezTo>
                  <a:lnTo>
                    <a:pt x="362236" y="162032"/>
                  </a:lnTo>
                  <a:cubicBezTo>
                    <a:pt x="359855" y="189369"/>
                    <a:pt x="348139" y="216134"/>
                    <a:pt x="327184" y="23708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27" name="Google Shape;1527;p54"/>
            <p:cNvSpPr/>
            <p:nvPr/>
          </p:nvSpPr>
          <p:spPr>
            <a:xfrm>
              <a:off x="5648245" y="3016439"/>
              <a:ext cx="123825" cy="76200"/>
            </a:xfrm>
            <a:custGeom>
              <a:rect b="b" l="l" r="r" t="t"/>
              <a:pathLst>
                <a:path extrusionOk="0" h="76200" w="123825">
                  <a:moveTo>
                    <a:pt x="111799" y="8320"/>
                  </a:moveTo>
                  <a:cubicBezTo>
                    <a:pt x="106370" y="5557"/>
                    <a:pt x="99703" y="7843"/>
                    <a:pt x="96940" y="13273"/>
                  </a:cubicBezTo>
                  <a:lnTo>
                    <a:pt x="79700" y="47658"/>
                  </a:lnTo>
                  <a:lnTo>
                    <a:pt x="45315" y="30418"/>
                  </a:lnTo>
                  <a:cubicBezTo>
                    <a:pt x="41029" y="28322"/>
                    <a:pt x="35885" y="29084"/>
                    <a:pt x="32551" y="32513"/>
                  </a:cubicBezTo>
                  <a:lnTo>
                    <a:pt x="10359" y="54706"/>
                  </a:lnTo>
                  <a:cubicBezTo>
                    <a:pt x="6072" y="58993"/>
                    <a:pt x="6072" y="66041"/>
                    <a:pt x="10359" y="70423"/>
                  </a:cubicBezTo>
                  <a:cubicBezTo>
                    <a:pt x="14644" y="74709"/>
                    <a:pt x="21693" y="74709"/>
                    <a:pt x="26074" y="70423"/>
                  </a:cubicBezTo>
                  <a:lnTo>
                    <a:pt x="42553" y="53945"/>
                  </a:lnTo>
                  <a:lnTo>
                    <a:pt x="79700" y="72518"/>
                  </a:lnTo>
                  <a:cubicBezTo>
                    <a:pt x="85225" y="75280"/>
                    <a:pt x="91797" y="72995"/>
                    <a:pt x="94559" y="67565"/>
                  </a:cubicBezTo>
                  <a:lnTo>
                    <a:pt x="116753" y="23274"/>
                  </a:lnTo>
                  <a:cubicBezTo>
                    <a:pt x="119515" y="17749"/>
                    <a:pt x="117229" y="11082"/>
                    <a:pt x="111799" y="832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28" name="Google Shape;1528;p54"/>
          <p:cNvGrpSpPr/>
          <p:nvPr/>
        </p:nvGrpSpPr>
        <p:grpSpPr>
          <a:xfrm>
            <a:off x="4613838" y="2179254"/>
            <a:ext cx="292894" cy="292894"/>
            <a:chOff x="6151784" y="2905672"/>
            <a:chExt cx="390525" cy="390525"/>
          </a:xfrm>
        </p:grpSpPr>
        <p:sp>
          <p:nvSpPr>
            <p:cNvPr id="1529" name="Google Shape;1529;p54"/>
            <p:cNvSpPr/>
            <p:nvPr/>
          </p:nvSpPr>
          <p:spPr>
            <a:xfrm>
              <a:off x="6151784" y="2905672"/>
              <a:ext cx="390525" cy="390525"/>
            </a:xfrm>
            <a:custGeom>
              <a:rect b="b" l="l" r="r" t="t"/>
              <a:pathLst>
                <a:path extrusionOk="0" h="390525" w="390525">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30" name="Google Shape;1530;p54"/>
            <p:cNvSpPr/>
            <p:nvPr/>
          </p:nvSpPr>
          <p:spPr>
            <a:xfrm>
              <a:off x="6300160" y="2942986"/>
              <a:ext cx="200025" cy="200025"/>
            </a:xfrm>
            <a:custGeom>
              <a:rect b="b" l="l" r="r" t="t"/>
              <a:pathLst>
                <a:path extrusionOk="0" h="200025" w="200025">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31" name="Google Shape;1531;p54"/>
          <p:cNvGrpSpPr/>
          <p:nvPr/>
        </p:nvGrpSpPr>
        <p:grpSpPr>
          <a:xfrm>
            <a:off x="2604748" y="2179272"/>
            <a:ext cx="292894" cy="292894"/>
            <a:chOff x="3472997" y="2905696"/>
            <a:chExt cx="390525" cy="390525"/>
          </a:xfrm>
        </p:grpSpPr>
        <p:sp>
          <p:nvSpPr>
            <p:cNvPr id="1532" name="Google Shape;1532;p54"/>
            <p:cNvSpPr/>
            <p:nvPr/>
          </p:nvSpPr>
          <p:spPr>
            <a:xfrm>
              <a:off x="3472997" y="2905696"/>
              <a:ext cx="390525" cy="390525"/>
            </a:xfrm>
            <a:custGeom>
              <a:rect b="b" l="l" r="r" t="t"/>
              <a:pathLst>
                <a:path extrusionOk="0" h="390525" w="390525">
                  <a:moveTo>
                    <a:pt x="376333" y="156591"/>
                  </a:moveTo>
                  <a:lnTo>
                    <a:pt x="334994" y="151257"/>
                  </a:lnTo>
                  <a:cubicBezTo>
                    <a:pt x="332708" y="144209"/>
                    <a:pt x="329851" y="137446"/>
                    <a:pt x="326517" y="130874"/>
                  </a:cubicBezTo>
                  <a:lnTo>
                    <a:pt x="351949" y="97917"/>
                  </a:lnTo>
                  <a:cubicBezTo>
                    <a:pt x="355378" y="93440"/>
                    <a:pt x="354997" y="87154"/>
                    <a:pt x="350996" y="83153"/>
                  </a:cubicBezTo>
                  <a:lnTo>
                    <a:pt x="310134" y="42291"/>
                  </a:lnTo>
                  <a:cubicBezTo>
                    <a:pt x="306134" y="38291"/>
                    <a:pt x="299847" y="37909"/>
                    <a:pt x="295370" y="41338"/>
                  </a:cubicBezTo>
                  <a:lnTo>
                    <a:pt x="262414" y="66770"/>
                  </a:lnTo>
                  <a:cubicBezTo>
                    <a:pt x="255841" y="63437"/>
                    <a:pt x="248984" y="60579"/>
                    <a:pt x="242030" y="58293"/>
                  </a:cubicBezTo>
                  <a:lnTo>
                    <a:pt x="236696" y="16954"/>
                  </a:lnTo>
                  <a:cubicBezTo>
                    <a:pt x="235934" y="11335"/>
                    <a:pt x="231172" y="7144"/>
                    <a:pt x="225552" y="7144"/>
                  </a:cubicBezTo>
                  <a:lnTo>
                    <a:pt x="167735" y="7144"/>
                  </a:lnTo>
                  <a:cubicBezTo>
                    <a:pt x="162115" y="7144"/>
                    <a:pt x="157353" y="11335"/>
                    <a:pt x="156591" y="16954"/>
                  </a:cubicBezTo>
                  <a:lnTo>
                    <a:pt x="151257" y="58293"/>
                  </a:lnTo>
                  <a:cubicBezTo>
                    <a:pt x="144209" y="60579"/>
                    <a:pt x="137446" y="63437"/>
                    <a:pt x="130873" y="66770"/>
                  </a:cubicBezTo>
                  <a:lnTo>
                    <a:pt x="97917" y="41338"/>
                  </a:lnTo>
                  <a:cubicBezTo>
                    <a:pt x="93440" y="37909"/>
                    <a:pt x="87154" y="38291"/>
                    <a:pt x="83153" y="42291"/>
                  </a:cubicBezTo>
                  <a:lnTo>
                    <a:pt x="42291" y="83153"/>
                  </a:lnTo>
                  <a:cubicBezTo>
                    <a:pt x="38290" y="87154"/>
                    <a:pt x="37910" y="93440"/>
                    <a:pt x="41338" y="97917"/>
                  </a:cubicBezTo>
                  <a:lnTo>
                    <a:pt x="66770" y="130874"/>
                  </a:lnTo>
                  <a:cubicBezTo>
                    <a:pt x="63437" y="137446"/>
                    <a:pt x="60579" y="144304"/>
                    <a:pt x="58293" y="151257"/>
                  </a:cubicBezTo>
                  <a:lnTo>
                    <a:pt x="16954" y="156591"/>
                  </a:lnTo>
                  <a:cubicBezTo>
                    <a:pt x="11335" y="157353"/>
                    <a:pt x="7144" y="162116"/>
                    <a:pt x="7144" y="167735"/>
                  </a:cubicBezTo>
                  <a:lnTo>
                    <a:pt x="7144" y="225552"/>
                  </a:lnTo>
                  <a:cubicBezTo>
                    <a:pt x="7144" y="231172"/>
                    <a:pt x="11335" y="235934"/>
                    <a:pt x="16954" y="236696"/>
                  </a:cubicBezTo>
                  <a:lnTo>
                    <a:pt x="58293" y="242030"/>
                  </a:lnTo>
                  <a:cubicBezTo>
                    <a:pt x="60579" y="249079"/>
                    <a:pt x="63437" y="255842"/>
                    <a:pt x="66770" y="262414"/>
                  </a:cubicBezTo>
                  <a:lnTo>
                    <a:pt x="41338" y="295370"/>
                  </a:lnTo>
                  <a:cubicBezTo>
                    <a:pt x="37910" y="299847"/>
                    <a:pt x="38290" y="306134"/>
                    <a:pt x="42291" y="310134"/>
                  </a:cubicBezTo>
                  <a:lnTo>
                    <a:pt x="83153" y="350996"/>
                  </a:lnTo>
                  <a:cubicBezTo>
                    <a:pt x="87154" y="354997"/>
                    <a:pt x="93440" y="355378"/>
                    <a:pt x="97917" y="351949"/>
                  </a:cubicBezTo>
                  <a:lnTo>
                    <a:pt x="130873" y="326517"/>
                  </a:lnTo>
                  <a:cubicBezTo>
                    <a:pt x="137446" y="329851"/>
                    <a:pt x="144304" y="332708"/>
                    <a:pt x="151257" y="334994"/>
                  </a:cubicBezTo>
                  <a:lnTo>
                    <a:pt x="156591" y="376333"/>
                  </a:lnTo>
                  <a:cubicBezTo>
                    <a:pt x="157353" y="381953"/>
                    <a:pt x="162115" y="386144"/>
                    <a:pt x="167735" y="386144"/>
                  </a:cubicBezTo>
                  <a:lnTo>
                    <a:pt x="225552" y="386144"/>
                  </a:lnTo>
                  <a:cubicBezTo>
                    <a:pt x="231172" y="386144"/>
                    <a:pt x="235934" y="381953"/>
                    <a:pt x="236696" y="376333"/>
                  </a:cubicBezTo>
                  <a:lnTo>
                    <a:pt x="242030" y="334994"/>
                  </a:lnTo>
                  <a:cubicBezTo>
                    <a:pt x="249079" y="332708"/>
                    <a:pt x="255841" y="329851"/>
                    <a:pt x="262414" y="326517"/>
                  </a:cubicBezTo>
                  <a:lnTo>
                    <a:pt x="295370" y="351949"/>
                  </a:lnTo>
                  <a:cubicBezTo>
                    <a:pt x="299847" y="355378"/>
                    <a:pt x="306134" y="354997"/>
                    <a:pt x="310134" y="350996"/>
                  </a:cubicBezTo>
                  <a:lnTo>
                    <a:pt x="350996" y="310134"/>
                  </a:lnTo>
                  <a:cubicBezTo>
                    <a:pt x="354997" y="306134"/>
                    <a:pt x="355378" y="299847"/>
                    <a:pt x="351949" y="295370"/>
                  </a:cubicBezTo>
                  <a:lnTo>
                    <a:pt x="326517" y="262414"/>
                  </a:lnTo>
                  <a:cubicBezTo>
                    <a:pt x="329851" y="255842"/>
                    <a:pt x="332708" y="248984"/>
                    <a:pt x="334994" y="242030"/>
                  </a:cubicBezTo>
                  <a:lnTo>
                    <a:pt x="376333" y="236696"/>
                  </a:lnTo>
                  <a:cubicBezTo>
                    <a:pt x="381953" y="235934"/>
                    <a:pt x="386144" y="231172"/>
                    <a:pt x="386144" y="225552"/>
                  </a:cubicBezTo>
                  <a:lnTo>
                    <a:pt x="386144" y="167735"/>
                  </a:lnTo>
                  <a:cubicBezTo>
                    <a:pt x="386048" y="162116"/>
                    <a:pt x="381857" y="157353"/>
                    <a:pt x="376333" y="156591"/>
                  </a:cubicBezTo>
                  <a:close/>
                  <a:moveTo>
                    <a:pt x="363093" y="215265"/>
                  </a:moveTo>
                  <a:lnTo>
                    <a:pt x="324421" y="220313"/>
                  </a:lnTo>
                  <a:cubicBezTo>
                    <a:pt x="319945" y="220885"/>
                    <a:pt x="316230" y="224123"/>
                    <a:pt x="314992" y="228505"/>
                  </a:cubicBezTo>
                  <a:cubicBezTo>
                    <a:pt x="312230" y="238696"/>
                    <a:pt x="308229" y="248412"/>
                    <a:pt x="302990" y="257461"/>
                  </a:cubicBezTo>
                  <a:cubicBezTo>
                    <a:pt x="300704" y="261366"/>
                    <a:pt x="301085" y="266319"/>
                    <a:pt x="303847" y="269938"/>
                  </a:cubicBezTo>
                  <a:lnTo>
                    <a:pt x="327660" y="300895"/>
                  </a:lnTo>
                  <a:lnTo>
                    <a:pt x="300799" y="327755"/>
                  </a:lnTo>
                  <a:lnTo>
                    <a:pt x="269843" y="303943"/>
                  </a:lnTo>
                  <a:cubicBezTo>
                    <a:pt x="266224" y="301180"/>
                    <a:pt x="261366" y="300800"/>
                    <a:pt x="257365" y="303086"/>
                  </a:cubicBezTo>
                  <a:cubicBezTo>
                    <a:pt x="248317" y="308324"/>
                    <a:pt x="238506" y="312325"/>
                    <a:pt x="228410" y="315087"/>
                  </a:cubicBezTo>
                  <a:cubicBezTo>
                    <a:pt x="224028" y="316230"/>
                    <a:pt x="220789" y="319945"/>
                    <a:pt x="220218" y="324517"/>
                  </a:cubicBezTo>
                  <a:lnTo>
                    <a:pt x="215170" y="363188"/>
                  </a:lnTo>
                  <a:lnTo>
                    <a:pt x="177165" y="363188"/>
                  </a:lnTo>
                  <a:lnTo>
                    <a:pt x="172117" y="324517"/>
                  </a:lnTo>
                  <a:cubicBezTo>
                    <a:pt x="171545" y="320040"/>
                    <a:pt x="168307" y="316325"/>
                    <a:pt x="163925" y="315087"/>
                  </a:cubicBezTo>
                  <a:cubicBezTo>
                    <a:pt x="153734" y="312325"/>
                    <a:pt x="144018" y="308324"/>
                    <a:pt x="134969" y="303086"/>
                  </a:cubicBezTo>
                  <a:cubicBezTo>
                    <a:pt x="131064" y="300800"/>
                    <a:pt x="126111" y="301180"/>
                    <a:pt x="122491" y="303943"/>
                  </a:cubicBezTo>
                  <a:lnTo>
                    <a:pt x="91535" y="327755"/>
                  </a:lnTo>
                  <a:lnTo>
                    <a:pt x="64675" y="300895"/>
                  </a:lnTo>
                  <a:lnTo>
                    <a:pt x="88487" y="269938"/>
                  </a:lnTo>
                  <a:cubicBezTo>
                    <a:pt x="91249" y="266319"/>
                    <a:pt x="91630" y="261461"/>
                    <a:pt x="89345" y="257461"/>
                  </a:cubicBezTo>
                  <a:cubicBezTo>
                    <a:pt x="84106" y="248412"/>
                    <a:pt x="80105" y="238601"/>
                    <a:pt x="77343" y="228505"/>
                  </a:cubicBezTo>
                  <a:cubicBezTo>
                    <a:pt x="76200" y="224123"/>
                    <a:pt x="72485" y="220885"/>
                    <a:pt x="67913" y="220313"/>
                  </a:cubicBezTo>
                  <a:lnTo>
                    <a:pt x="29242" y="215265"/>
                  </a:lnTo>
                  <a:lnTo>
                    <a:pt x="29242" y="177260"/>
                  </a:lnTo>
                  <a:lnTo>
                    <a:pt x="67913" y="172212"/>
                  </a:lnTo>
                  <a:cubicBezTo>
                    <a:pt x="72390" y="171641"/>
                    <a:pt x="76105" y="168402"/>
                    <a:pt x="77343" y="164021"/>
                  </a:cubicBezTo>
                  <a:cubicBezTo>
                    <a:pt x="80105" y="153829"/>
                    <a:pt x="84106" y="144113"/>
                    <a:pt x="89345" y="135065"/>
                  </a:cubicBezTo>
                  <a:cubicBezTo>
                    <a:pt x="91630" y="131159"/>
                    <a:pt x="91249" y="126206"/>
                    <a:pt x="88487" y="122587"/>
                  </a:cubicBezTo>
                  <a:lnTo>
                    <a:pt x="64675" y="91630"/>
                  </a:lnTo>
                  <a:lnTo>
                    <a:pt x="91535" y="64770"/>
                  </a:lnTo>
                  <a:lnTo>
                    <a:pt x="122491" y="88583"/>
                  </a:lnTo>
                  <a:cubicBezTo>
                    <a:pt x="126111" y="91345"/>
                    <a:pt x="130969" y="91726"/>
                    <a:pt x="134969" y="89440"/>
                  </a:cubicBezTo>
                  <a:cubicBezTo>
                    <a:pt x="144018" y="84201"/>
                    <a:pt x="153829" y="80200"/>
                    <a:pt x="163925" y="77438"/>
                  </a:cubicBezTo>
                  <a:cubicBezTo>
                    <a:pt x="168307" y="76295"/>
                    <a:pt x="171545" y="72580"/>
                    <a:pt x="172117" y="68008"/>
                  </a:cubicBezTo>
                  <a:lnTo>
                    <a:pt x="177165" y="29337"/>
                  </a:lnTo>
                  <a:lnTo>
                    <a:pt x="215170" y="29337"/>
                  </a:lnTo>
                  <a:lnTo>
                    <a:pt x="220218" y="68008"/>
                  </a:lnTo>
                  <a:cubicBezTo>
                    <a:pt x="220789" y="72485"/>
                    <a:pt x="224028" y="76200"/>
                    <a:pt x="228410" y="77438"/>
                  </a:cubicBezTo>
                  <a:cubicBezTo>
                    <a:pt x="238601" y="80200"/>
                    <a:pt x="248317" y="84201"/>
                    <a:pt x="257365" y="89440"/>
                  </a:cubicBezTo>
                  <a:cubicBezTo>
                    <a:pt x="261271" y="91726"/>
                    <a:pt x="266224" y="91345"/>
                    <a:pt x="269843" y="88583"/>
                  </a:cubicBezTo>
                  <a:lnTo>
                    <a:pt x="300799" y="64770"/>
                  </a:lnTo>
                  <a:lnTo>
                    <a:pt x="327660" y="91630"/>
                  </a:lnTo>
                  <a:lnTo>
                    <a:pt x="303847" y="122587"/>
                  </a:lnTo>
                  <a:cubicBezTo>
                    <a:pt x="301085" y="126206"/>
                    <a:pt x="300704" y="131064"/>
                    <a:pt x="302990" y="135065"/>
                  </a:cubicBezTo>
                  <a:cubicBezTo>
                    <a:pt x="308229" y="144113"/>
                    <a:pt x="312230" y="153924"/>
                    <a:pt x="314992" y="164021"/>
                  </a:cubicBezTo>
                  <a:cubicBezTo>
                    <a:pt x="316135" y="168402"/>
                    <a:pt x="319849" y="171641"/>
                    <a:pt x="324421" y="172212"/>
                  </a:cubicBezTo>
                  <a:lnTo>
                    <a:pt x="363093" y="177260"/>
                  </a:lnTo>
                  <a:lnTo>
                    <a:pt x="363093" y="21526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33" name="Google Shape;1533;p54"/>
            <p:cNvSpPr/>
            <p:nvPr/>
          </p:nvSpPr>
          <p:spPr>
            <a:xfrm>
              <a:off x="3565103" y="2997612"/>
              <a:ext cx="200025" cy="200025"/>
            </a:xfrm>
            <a:custGeom>
              <a:rect b="b" l="l" r="r" t="t"/>
              <a:pathLst>
                <a:path extrusionOk="0" h="200025" w="200025">
                  <a:moveTo>
                    <a:pt x="104489" y="7144"/>
                  </a:moveTo>
                  <a:cubicBezTo>
                    <a:pt x="50768" y="7144"/>
                    <a:pt x="7144" y="50768"/>
                    <a:pt x="7144" y="104489"/>
                  </a:cubicBezTo>
                  <a:cubicBezTo>
                    <a:pt x="7144" y="158210"/>
                    <a:pt x="50768" y="201835"/>
                    <a:pt x="104489" y="201835"/>
                  </a:cubicBezTo>
                  <a:cubicBezTo>
                    <a:pt x="158210" y="201835"/>
                    <a:pt x="201834" y="158210"/>
                    <a:pt x="201834" y="104489"/>
                  </a:cubicBezTo>
                  <a:cubicBezTo>
                    <a:pt x="201834" y="50768"/>
                    <a:pt x="158210" y="7144"/>
                    <a:pt x="104489" y="7144"/>
                  </a:cubicBezTo>
                  <a:close/>
                  <a:moveTo>
                    <a:pt x="104489" y="179451"/>
                  </a:moveTo>
                  <a:cubicBezTo>
                    <a:pt x="63151" y="179451"/>
                    <a:pt x="29623" y="145828"/>
                    <a:pt x="29623" y="104584"/>
                  </a:cubicBezTo>
                  <a:cubicBezTo>
                    <a:pt x="29623" y="63246"/>
                    <a:pt x="63246" y="29718"/>
                    <a:pt x="104489" y="29718"/>
                  </a:cubicBezTo>
                  <a:cubicBezTo>
                    <a:pt x="145732" y="29718"/>
                    <a:pt x="179356" y="63341"/>
                    <a:pt x="179356" y="104584"/>
                  </a:cubicBezTo>
                  <a:cubicBezTo>
                    <a:pt x="179451" y="145828"/>
                    <a:pt x="145828" y="179451"/>
                    <a:pt x="104489" y="17945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34" name="Google Shape;1534;p54"/>
            <p:cNvSpPr/>
            <p:nvPr/>
          </p:nvSpPr>
          <p:spPr>
            <a:xfrm>
              <a:off x="3635862" y="3039606"/>
              <a:ext cx="66675" cy="123825"/>
            </a:xfrm>
            <a:custGeom>
              <a:rect b="b" l="l" r="r" t="t"/>
              <a:pathLst>
                <a:path extrusionOk="0" h="123825" w="66675">
                  <a:moveTo>
                    <a:pt x="33730" y="42017"/>
                  </a:moveTo>
                  <a:lnTo>
                    <a:pt x="48875" y="42017"/>
                  </a:lnTo>
                  <a:cubicBezTo>
                    <a:pt x="54875" y="42017"/>
                    <a:pt x="60019" y="37445"/>
                    <a:pt x="60305" y="31444"/>
                  </a:cubicBezTo>
                  <a:cubicBezTo>
                    <a:pt x="60590" y="25062"/>
                    <a:pt x="55542" y="19824"/>
                    <a:pt x="49256" y="19824"/>
                  </a:cubicBezTo>
                  <a:lnTo>
                    <a:pt x="44874" y="19824"/>
                  </a:lnTo>
                  <a:lnTo>
                    <a:pt x="44874" y="18585"/>
                  </a:lnTo>
                  <a:cubicBezTo>
                    <a:pt x="44874" y="12585"/>
                    <a:pt x="40302" y="7441"/>
                    <a:pt x="34302" y="7155"/>
                  </a:cubicBezTo>
                  <a:cubicBezTo>
                    <a:pt x="27920" y="6870"/>
                    <a:pt x="22681" y="11918"/>
                    <a:pt x="22681" y="18204"/>
                  </a:cubicBezTo>
                  <a:lnTo>
                    <a:pt x="22681" y="23157"/>
                  </a:lnTo>
                  <a:cubicBezTo>
                    <a:pt x="13537" y="27348"/>
                    <a:pt x="7155" y="36588"/>
                    <a:pt x="7155" y="47256"/>
                  </a:cubicBezTo>
                  <a:cubicBezTo>
                    <a:pt x="7155" y="61829"/>
                    <a:pt x="18966" y="73735"/>
                    <a:pt x="33539" y="73830"/>
                  </a:cubicBezTo>
                  <a:cubicBezTo>
                    <a:pt x="35825" y="73830"/>
                    <a:pt x="37826" y="75354"/>
                    <a:pt x="38112" y="77640"/>
                  </a:cubicBezTo>
                  <a:cubicBezTo>
                    <a:pt x="38493" y="80307"/>
                    <a:pt x="36397" y="82593"/>
                    <a:pt x="33730" y="82593"/>
                  </a:cubicBezTo>
                  <a:lnTo>
                    <a:pt x="18585" y="82593"/>
                  </a:lnTo>
                  <a:cubicBezTo>
                    <a:pt x="12585" y="82593"/>
                    <a:pt x="7441" y="87165"/>
                    <a:pt x="7155" y="93166"/>
                  </a:cubicBezTo>
                  <a:cubicBezTo>
                    <a:pt x="6870" y="99548"/>
                    <a:pt x="11918" y="104787"/>
                    <a:pt x="18204" y="104787"/>
                  </a:cubicBezTo>
                  <a:lnTo>
                    <a:pt x="22586" y="104787"/>
                  </a:lnTo>
                  <a:lnTo>
                    <a:pt x="22586" y="106025"/>
                  </a:lnTo>
                  <a:cubicBezTo>
                    <a:pt x="22586" y="112026"/>
                    <a:pt x="27158" y="117169"/>
                    <a:pt x="33158" y="117455"/>
                  </a:cubicBezTo>
                  <a:cubicBezTo>
                    <a:pt x="39540" y="117741"/>
                    <a:pt x="44779" y="112692"/>
                    <a:pt x="44779" y="106406"/>
                  </a:cubicBezTo>
                  <a:lnTo>
                    <a:pt x="44779" y="101453"/>
                  </a:lnTo>
                  <a:cubicBezTo>
                    <a:pt x="53923" y="97262"/>
                    <a:pt x="60210" y="88023"/>
                    <a:pt x="60210" y="77355"/>
                  </a:cubicBezTo>
                  <a:cubicBezTo>
                    <a:pt x="60210" y="62781"/>
                    <a:pt x="48398" y="50875"/>
                    <a:pt x="33825" y="50780"/>
                  </a:cubicBezTo>
                  <a:cubicBezTo>
                    <a:pt x="31539" y="50780"/>
                    <a:pt x="29539" y="49256"/>
                    <a:pt x="29253" y="46970"/>
                  </a:cubicBezTo>
                  <a:cubicBezTo>
                    <a:pt x="29063" y="44303"/>
                    <a:pt x="31158" y="42017"/>
                    <a:pt x="33730" y="420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535" name="Google Shape;1535;p54"/>
          <p:cNvSpPr/>
          <p:nvPr/>
        </p:nvSpPr>
        <p:spPr>
          <a:xfrm>
            <a:off x="3096666" y="2179201"/>
            <a:ext cx="292894" cy="292894"/>
          </a:xfrm>
          <a:custGeom>
            <a:rect b="b" l="l" r="r" t="t"/>
            <a:pathLst>
              <a:path extrusionOk="0" h="390525" w="390525">
                <a:moveTo>
                  <a:pt x="379952" y="228886"/>
                </a:moveTo>
                <a:cubicBezTo>
                  <a:pt x="383762" y="226981"/>
                  <a:pt x="386239" y="223171"/>
                  <a:pt x="386239" y="218884"/>
                </a:cubicBezTo>
                <a:lnTo>
                  <a:pt x="386239" y="174498"/>
                </a:lnTo>
                <a:cubicBezTo>
                  <a:pt x="386239" y="170212"/>
                  <a:pt x="383858" y="166402"/>
                  <a:pt x="379952" y="164497"/>
                </a:cubicBezTo>
                <a:lnTo>
                  <a:pt x="357474" y="153543"/>
                </a:lnTo>
                <a:cubicBezTo>
                  <a:pt x="353759" y="139541"/>
                  <a:pt x="348139" y="126111"/>
                  <a:pt x="340805" y="113538"/>
                </a:cubicBezTo>
                <a:lnTo>
                  <a:pt x="348520" y="90297"/>
                </a:lnTo>
                <a:cubicBezTo>
                  <a:pt x="349853" y="86296"/>
                  <a:pt x="348806" y="81915"/>
                  <a:pt x="345853" y="78962"/>
                </a:cubicBezTo>
                <a:lnTo>
                  <a:pt x="314420" y="47530"/>
                </a:lnTo>
                <a:cubicBezTo>
                  <a:pt x="311468" y="44577"/>
                  <a:pt x="307086" y="43529"/>
                  <a:pt x="303086" y="44863"/>
                </a:cubicBezTo>
                <a:lnTo>
                  <a:pt x="279845" y="52578"/>
                </a:lnTo>
                <a:cubicBezTo>
                  <a:pt x="267272" y="45244"/>
                  <a:pt x="253841" y="39719"/>
                  <a:pt x="239840" y="35909"/>
                </a:cubicBezTo>
                <a:lnTo>
                  <a:pt x="228886" y="13430"/>
                </a:lnTo>
                <a:cubicBezTo>
                  <a:pt x="226981" y="9620"/>
                  <a:pt x="223171" y="7144"/>
                  <a:pt x="218885" y="7144"/>
                </a:cubicBezTo>
                <a:lnTo>
                  <a:pt x="174498" y="7144"/>
                </a:lnTo>
                <a:cubicBezTo>
                  <a:pt x="170212" y="7144"/>
                  <a:pt x="166402" y="9525"/>
                  <a:pt x="164497" y="13430"/>
                </a:cubicBezTo>
                <a:lnTo>
                  <a:pt x="153543" y="35909"/>
                </a:lnTo>
                <a:cubicBezTo>
                  <a:pt x="139541" y="39624"/>
                  <a:pt x="126111" y="45244"/>
                  <a:pt x="113538" y="52578"/>
                </a:cubicBezTo>
                <a:lnTo>
                  <a:pt x="90297" y="44863"/>
                </a:lnTo>
                <a:cubicBezTo>
                  <a:pt x="86297" y="43529"/>
                  <a:pt x="81915" y="44577"/>
                  <a:pt x="78962" y="47530"/>
                </a:cubicBezTo>
                <a:lnTo>
                  <a:pt x="47530" y="78962"/>
                </a:lnTo>
                <a:cubicBezTo>
                  <a:pt x="44577" y="81915"/>
                  <a:pt x="43529" y="86296"/>
                  <a:pt x="44863" y="90297"/>
                </a:cubicBezTo>
                <a:lnTo>
                  <a:pt x="52578" y="113538"/>
                </a:lnTo>
                <a:cubicBezTo>
                  <a:pt x="45244" y="126111"/>
                  <a:pt x="39719" y="139541"/>
                  <a:pt x="35909" y="153543"/>
                </a:cubicBezTo>
                <a:lnTo>
                  <a:pt x="13430" y="164497"/>
                </a:lnTo>
                <a:cubicBezTo>
                  <a:pt x="9620" y="166402"/>
                  <a:pt x="7144" y="170212"/>
                  <a:pt x="7144" y="174498"/>
                </a:cubicBezTo>
                <a:lnTo>
                  <a:pt x="7144" y="218884"/>
                </a:lnTo>
                <a:cubicBezTo>
                  <a:pt x="7144" y="223171"/>
                  <a:pt x="9525" y="226981"/>
                  <a:pt x="13430" y="228886"/>
                </a:cubicBezTo>
                <a:lnTo>
                  <a:pt x="35909" y="239839"/>
                </a:lnTo>
                <a:cubicBezTo>
                  <a:pt x="39624" y="253841"/>
                  <a:pt x="45244" y="267271"/>
                  <a:pt x="52578" y="279844"/>
                </a:cubicBezTo>
                <a:lnTo>
                  <a:pt x="44863" y="303085"/>
                </a:lnTo>
                <a:cubicBezTo>
                  <a:pt x="43529" y="307086"/>
                  <a:pt x="44577" y="311467"/>
                  <a:pt x="47530" y="314420"/>
                </a:cubicBezTo>
                <a:lnTo>
                  <a:pt x="78962" y="345853"/>
                </a:lnTo>
                <a:cubicBezTo>
                  <a:pt x="81915" y="348805"/>
                  <a:pt x="86297" y="349853"/>
                  <a:pt x="90297" y="348520"/>
                </a:cubicBezTo>
                <a:lnTo>
                  <a:pt x="113538" y="340805"/>
                </a:lnTo>
                <a:cubicBezTo>
                  <a:pt x="126111" y="348139"/>
                  <a:pt x="139541" y="353663"/>
                  <a:pt x="153543" y="357473"/>
                </a:cubicBezTo>
                <a:lnTo>
                  <a:pt x="164497" y="379952"/>
                </a:lnTo>
                <a:cubicBezTo>
                  <a:pt x="166402" y="383762"/>
                  <a:pt x="170212" y="386239"/>
                  <a:pt x="174498" y="386239"/>
                </a:cubicBezTo>
                <a:lnTo>
                  <a:pt x="218885" y="386239"/>
                </a:lnTo>
                <a:cubicBezTo>
                  <a:pt x="223171" y="386239"/>
                  <a:pt x="226981" y="383858"/>
                  <a:pt x="228886" y="379952"/>
                </a:cubicBezTo>
                <a:lnTo>
                  <a:pt x="239840" y="357473"/>
                </a:lnTo>
                <a:cubicBezTo>
                  <a:pt x="257175" y="352806"/>
                  <a:pt x="273368" y="345472"/>
                  <a:pt x="288417" y="335566"/>
                </a:cubicBezTo>
                <a:lnTo>
                  <a:pt x="335756" y="382905"/>
                </a:lnTo>
                <a:cubicBezTo>
                  <a:pt x="340138" y="387287"/>
                  <a:pt x="347091" y="387287"/>
                  <a:pt x="351473" y="382905"/>
                </a:cubicBezTo>
                <a:lnTo>
                  <a:pt x="382905" y="351472"/>
                </a:lnTo>
                <a:cubicBezTo>
                  <a:pt x="387287" y="347091"/>
                  <a:pt x="387287" y="340138"/>
                  <a:pt x="382905" y="335756"/>
                </a:cubicBezTo>
                <a:lnTo>
                  <a:pt x="335566" y="288417"/>
                </a:lnTo>
                <a:cubicBezTo>
                  <a:pt x="345472" y="273367"/>
                  <a:pt x="352901" y="257175"/>
                  <a:pt x="357474" y="239839"/>
                </a:cubicBezTo>
                <a:lnTo>
                  <a:pt x="379952" y="228886"/>
                </a:lnTo>
                <a:close/>
                <a:moveTo>
                  <a:pt x="343662" y="359283"/>
                </a:moveTo>
                <a:cubicBezTo>
                  <a:pt x="336709" y="352330"/>
                  <a:pt x="236506" y="252127"/>
                  <a:pt x="233077" y="248698"/>
                </a:cubicBezTo>
                <a:cubicBezTo>
                  <a:pt x="229743" y="245364"/>
                  <a:pt x="224695" y="244507"/>
                  <a:pt x="220504" y="246507"/>
                </a:cubicBezTo>
                <a:cubicBezTo>
                  <a:pt x="199263" y="256604"/>
                  <a:pt x="173927" y="252317"/>
                  <a:pt x="157544" y="235839"/>
                </a:cubicBezTo>
                <a:cubicBezTo>
                  <a:pt x="145066" y="223361"/>
                  <a:pt x="139637" y="205930"/>
                  <a:pt x="142018" y="188976"/>
                </a:cubicBezTo>
                <a:lnTo>
                  <a:pt x="157544" y="204502"/>
                </a:lnTo>
                <a:cubicBezTo>
                  <a:pt x="159639" y="206597"/>
                  <a:pt x="162497" y="207740"/>
                  <a:pt x="165354" y="207740"/>
                </a:cubicBezTo>
                <a:lnTo>
                  <a:pt x="196787" y="207740"/>
                </a:lnTo>
                <a:cubicBezTo>
                  <a:pt x="202883" y="207740"/>
                  <a:pt x="207931" y="202787"/>
                  <a:pt x="207931" y="196596"/>
                </a:cubicBezTo>
                <a:lnTo>
                  <a:pt x="207931" y="165163"/>
                </a:lnTo>
                <a:cubicBezTo>
                  <a:pt x="207931" y="162211"/>
                  <a:pt x="206788" y="159353"/>
                  <a:pt x="204692" y="157353"/>
                </a:cubicBezTo>
                <a:lnTo>
                  <a:pt x="189167" y="141827"/>
                </a:lnTo>
                <a:cubicBezTo>
                  <a:pt x="206121" y="139446"/>
                  <a:pt x="223647" y="144875"/>
                  <a:pt x="236030" y="157353"/>
                </a:cubicBezTo>
                <a:cubicBezTo>
                  <a:pt x="252508" y="173831"/>
                  <a:pt x="256794" y="199168"/>
                  <a:pt x="246698" y="220313"/>
                </a:cubicBezTo>
                <a:cubicBezTo>
                  <a:pt x="244697" y="224600"/>
                  <a:pt x="245555" y="229648"/>
                  <a:pt x="248888" y="232886"/>
                </a:cubicBezTo>
                <a:cubicBezTo>
                  <a:pt x="251746" y="235744"/>
                  <a:pt x="352044" y="336042"/>
                  <a:pt x="359474" y="343471"/>
                </a:cubicBezTo>
                <a:lnTo>
                  <a:pt x="343662" y="359283"/>
                </a:lnTo>
                <a:close/>
                <a:moveTo>
                  <a:pt x="286988" y="239744"/>
                </a:moveTo>
                <a:lnTo>
                  <a:pt x="269843" y="222599"/>
                </a:lnTo>
                <a:cubicBezTo>
                  <a:pt x="279845" y="194596"/>
                  <a:pt x="272987" y="162973"/>
                  <a:pt x="251746" y="141732"/>
                </a:cubicBezTo>
                <a:cubicBezTo>
                  <a:pt x="228695" y="118681"/>
                  <a:pt x="193167" y="112585"/>
                  <a:pt x="163544" y="126778"/>
                </a:cubicBezTo>
                <a:cubicBezTo>
                  <a:pt x="156591" y="130112"/>
                  <a:pt x="155067" y="139255"/>
                  <a:pt x="160496" y="144685"/>
                </a:cubicBezTo>
                <a:lnTo>
                  <a:pt x="185738" y="169926"/>
                </a:lnTo>
                <a:lnTo>
                  <a:pt x="185738" y="185642"/>
                </a:lnTo>
                <a:lnTo>
                  <a:pt x="170021" y="185642"/>
                </a:lnTo>
                <a:lnTo>
                  <a:pt x="144780" y="160401"/>
                </a:lnTo>
                <a:cubicBezTo>
                  <a:pt x="139351" y="154972"/>
                  <a:pt x="130207" y="156591"/>
                  <a:pt x="126873" y="163449"/>
                </a:cubicBezTo>
                <a:cubicBezTo>
                  <a:pt x="112776" y="193167"/>
                  <a:pt x="118777" y="228600"/>
                  <a:pt x="141827" y="251650"/>
                </a:cubicBezTo>
                <a:cubicBezTo>
                  <a:pt x="163068" y="272891"/>
                  <a:pt x="194691" y="279654"/>
                  <a:pt x="222695" y="269748"/>
                </a:cubicBezTo>
                <a:lnTo>
                  <a:pt x="239840" y="286893"/>
                </a:lnTo>
                <a:cubicBezTo>
                  <a:pt x="202216" y="304895"/>
                  <a:pt x="156305" y="297561"/>
                  <a:pt x="126111" y="267367"/>
                </a:cubicBezTo>
                <a:cubicBezTo>
                  <a:pt x="87154" y="228409"/>
                  <a:pt x="87154" y="165068"/>
                  <a:pt x="126111" y="126111"/>
                </a:cubicBezTo>
                <a:cubicBezTo>
                  <a:pt x="165068" y="87154"/>
                  <a:pt x="228410" y="87154"/>
                  <a:pt x="267367" y="126111"/>
                </a:cubicBezTo>
                <a:cubicBezTo>
                  <a:pt x="297561" y="156210"/>
                  <a:pt x="304895" y="202121"/>
                  <a:pt x="286988" y="239744"/>
                </a:cubicBezTo>
                <a:close/>
                <a:moveTo>
                  <a:pt x="337185" y="229552"/>
                </a:moveTo>
                <a:cubicBezTo>
                  <a:pt x="333661" y="244697"/>
                  <a:pt x="327755" y="259080"/>
                  <a:pt x="319469" y="272320"/>
                </a:cubicBezTo>
                <a:lnTo>
                  <a:pt x="303371" y="256222"/>
                </a:lnTo>
                <a:cubicBezTo>
                  <a:pt x="315373" y="234696"/>
                  <a:pt x="320612" y="209836"/>
                  <a:pt x="318326" y="185071"/>
                </a:cubicBezTo>
                <a:cubicBezTo>
                  <a:pt x="315659" y="156877"/>
                  <a:pt x="303181" y="130397"/>
                  <a:pt x="283083" y="110300"/>
                </a:cubicBezTo>
                <a:cubicBezTo>
                  <a:pt x="235458" y="62675"/>
                  <a:pt x="158020" y="62675"/>
                  <a:pt x="110395" y="110300"/>
                </a:cubicBezTo>
                <a:cubicBezTo>
                  <a:pt x="62770" y="157925"/>
                  <a:pt x="62770" y="235363"/>
                  <a:pt x="110395" y="282988"/>
                </a:cubicBezTo>
                <a:cubicBezTo>
                  <a:pt x="149352" y="321945"/>
                  <a:pt x="209074" y="329660"/>
                  <a:pt x="256318" y="303276"/>
                </a:cubicBezTo>
                <a:lnTo>
                  <a:pt x="272415" y="319373"/>
                </a:lnTo>
                <a:cubicBezTo>
                  <a:pt x="259175" y="327565"/>
                  <a:pt x="244793" y="333470"/>
                  <a:pt x="229648" y="337090"/>
                </a:cubicBezTo>
                <a:cubicBezTo>
                  <a:pt x="226409" y="337852"/>
                  <a:pt x="223647" y="340042"/>
                  <a:pt x="222218" y="343091"/>
                </a:cubicBezTo>
                <a:lnTo>
                  <a:pt x="212027" y="363950"/>
                </a:lnTo>
                <a:lnTo>
                  <a:pt x="181547" y="363950"/>
                </a:lnTo>
                <a:lnTo>
                  <a:pt x="171355" y="343091"/>
                </a:lnTo>
                <a:cubicBezTo>
                  <a:pt x="169926" y="340042"/>
                  <a:pt x="167164" y="337852"/>
                  <a:pt x="163925" y="337090"/>
                </a:cubicBezTo>
                <a:cubicBezTo>
                  <a:pt x="148685" y="333566"/>
                  <a:pt x="134208" y="327565"/>
                  <a:pt x="120872" y="319183"/>
                </a:cubicBezTo>
                <a:cubicBezTo>
                  <a:pt x="118110" y="317468"/>
                  <a:pt x="114681" y="316992"/>
                  <a:pt x="111538" y="318040"/>
                </a:cubicBezTo>
                <a:lnTo>
                  <a:pt x="90011" y="325184"/>
                </a:lnTo>
                <a:lnTo>
                  <a:pt x="68294" y="303467"/>
                </a:lnTo>
                <a:lnTo>
                  <a:pt x="75438" y="281940"/>
                </a:lnTo>
                <a:cubicBezTo>
                  <a:pt x="76486" y="278797"/>
                  <a:pt x="76105" y="275368"/>
                  <a:pt x="74295" y="272605"/>
                </a:cubicBezTo>
                <a:cubicBezTo>
                  <a:pt x="66008" y="259271"/>
                  <a:pt x="60008" y="244697"/>
                  <a:pt x="56388" y="229552"/>
                </a:cubicBezTo>
                <a:cubicBezTo>
                  <a:pt x="55626" y="226314"/>
                  <a:pt x="53435" y="223552"/>
                  <a:pt x="50387" y="222123"/>
                </a:cubicBezTo>
                <a:lnTo>
                  <a:pt x="29528" y="211931"/>
                </a:lnTo>
                <a:lnTo>
                  <a:pt x="29528" y="181451"/>
                </a:lnTo>
                <a:lnTo>
                  <a:pt x="50387" y="171259"/>
                </a:lnTo>
                <a:cubicBezTo>
                  <a:pt x="53435" y="169831"/>
                  <a:pt x="55626" y="167068"/>
                  <a:pt x="56388" y="163830"/>
                </a:cubicBezTo>
                <a:cubicBezTo>
                  <a:pt x="59912" y="148590"/>
                  <a:pt x="65913" y="134112"/>
                  <a:pt x="74295" y="120777"/>
                </a:cubicBezTo>
                <a:cubicBezTo>
                  <a:pt x="76010" y="118015"/>
                  <a:pt x="76486" y="114491"/>
                  <a:pt x="75438" y="111442"/>
                </a:cubicBezTo>
                <a:lnTo>
                  <a:pt x="68294" y="89916"/>
                </a:lnTo>
                <a:lnTo>
                  <a:pt x="90011" y="68199"/>
                </a:lnTo>
                <a:lnTo>
                  <a:pt x="111538" y="75343"/>
                </a:lnTo>
                <a:cubicBezTo>
                  <a:pt x="114681" y="76391"/>
                  <a:pt x="118110" y="76009"/>
                  <a:pt x="120872" y="74200"/>
                </a:cubicBezTo>
                <a:cubicBezTo>
                  <a:pt x="134208" y="65913"/>
                  <a:pt x="148781" y="59912"/>
                  <a:pt x="163925" y="56293"/>
                </a:cubicBezTo>
                <a:cubicBezTo>
                  <a:pt x="167164" y="55531"/>
                  <a:pt x="169926" y="53340"/>
                  <a:pt x="171355" y="50292"/>
                </a:cubicBezTo>
                <a:lnTo>
                  <a:pt x="181547" y="29432"/>
                </a:lnTo>
                <a:lnTo>
                  <a:pt x="212027" y="29432"/>
                </a:lnTo>
                <a:lnTo>
                  <a:pt x="222218" y="50292"/>
                </a:lnTo>
                <a:cubicBezTo>
                  <a:pt x="223647" y="53340"/>
                  <a:pt x="226409" y="55531"/>
                  <a:pt x="229648" y="56293"/>
                </a:cubicBezTo>
                <a:cubicBezTo>
                  <a:pt x="244888" y="59817"/>
                  <a:pt x="259366" y="65818"/>
                  <a:pt x="272701" y="74200"/>
                </a:cubicBezTo>
                <a:cubicBezTo>
                  <a:pt x="275463" y="75914"/>
                  <a:pt x="278892" y="76391"/>
                  <a:pt x="282035" y="75343"/>
                </a:cubicBezTo>
                <a:lnTo>
                  <a:pt x="303562" y="68199"/>
                </a:lnTo>
                <a:lnTo>
                  <a:pt x="325279" y="89916"/>
                </a:lnTo>
                <a:lnTo>
                  <a:pt x="318135" y="111442"/>
                </a:lnTo>
                <a:cubicBezTo>
                  <a:pt x="317087" y="114586"/>
                  <a:pt x="317468" y="118015"/>
                  <a:pt x="319278" y="120777"/>
                </a:cubicBezTo>
                <a:cubicBezTo>
                  <a:pt x="327565" y="134112"/>
                  <a:pt x="333566" y="148685"/>
                  <a:pt x="337185" y="163830"/>
                </a:cubicBezTo>
                <a:cubicBezTo>
                  <a:pt x="337947" y="167068"/>
                  <a:pt x="340138" y="169831"/>
                  <a:pt x="343186" y="171259"/>
                </a:cubicBezTo>
                <a:lnTo>
                  <a:pt x="364046" y="181451"/>
                </a:lnTo>
                <a:lnTo>
                  <a:pt x="364046" y="211931"/>
                </a:lnTo>
                <a:lnTo>
                  <a:pt x="343186" y="222123"/>
                </a:lnTo>
                <a:cubicBezTo>
                  <a:pt x="340138" y="223552"/>
                  <a:pt x="337947" y="226314"/>
                  <a:pt x="337185" y="229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536" name="Google Shape;1536;p54"/>
          <p:cNvGrpSpPr/>
          <p:nvPr/>
        </p:nvGrpSpPr>
        <p:grpSpPr>
          <a:xfrm>
            <a:off x="5107918" y="669726"/>
            <a:ext cx="288393" cy="283322"/>
            <a:chOff x="6810557" y="892968"/>
            <a:chExt cx="384524" cy="377762"/>
          </a:xfrm>
        </p:grpSpPr>
        <p:sp>
          <p:nvSpPr>
            <p:cNvPr id="1537" name="Google Shape;1537;p54"/>
            <p:cNvSpPr/>
            <p:nvPr/>
          </p:nvSpPr>
          <p:spPr>
            <a:xfrm>
              <a:off x="6810557" y="977836"/>
              <a:ext cx="114300" cy="85725"/>
            </a:xfrm>
            <a:custGeom>
              <a:rect b="b" l="l" r="r" t="t"/>
              <a:pathLst>
                <a:path extrusionOk="0" h="85725" w="114300">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723"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483"/>
                  </a:moveTo>
                  <a:cubicBezTo>
                    <a:pt x="80486" y="54388"/>
                    <a:pt x="70389" y="56388"/>
                    <a:pt x="59817" y="56388"/>
                  </a:cubicBezTo>
                  <a:cubicBezTo>
                    <a:pt x="49244" y="56388"/>
                    <a:pt x="39052" y="54388"/>
                    <a:pt x="29527" y="50483"/>
                  </a:cubicBezTo>
                  <a:lnTo>
                    <a:pt x="29527" y="33338"/>
                  </a:lnTo>
                  <a:cubicBezTo>
                    <a:pt x="29527" y="31337"/>
                    <a:pt x="31242" y="29623"/>
                    <a:pt x="33242" y="29623"/>
                  </a:cubicBezTo>
                  <a:cubicBezTo>
                    <a:pt x="50863" y="29623"/>
                    <a:pt x="68580" y="29623"/>
                    <a:pt x="86201" y="29623"/>
                  </a:cubicBezTo>
                  <a:cubicBezTo>
                    <a:pt x="88201" y="29623"/>
                    <a:pt x="90201" y="31242"/>
                    <a:pt x="90201" y="33338"/>
                  </a:cubicBezTo>
                  <a:lnTo>
                    <a:pt x="90106" y="5048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38" name="Google Shape;1538;p54"/>
            <p:cNvSpPr/>
            <p:nvPr/>
          </p:nvSpPr>
          <p:spPr>
            <a:xfrm>
              <a:off x="6824939" y="893349"/>
              <a:ext cx="85725" cy="85725"/>
            </a:xfrm>
            <a:custGeom>
              <a:rect b="b" l="l" r="r" t="t"/>
              <a:pathLst>
                <a:path extrusionOk="0" h="85725" w="85725">
                  <a:moveTo>
                    <a:pt x="45434" y="83725"/>
                  </a:moveTo>
                  <a:cubicBezTo>
                    <a:pt x="66580" y="83725"/>
                    <a:pt x="83725" y="66580"/>
                    <a:pt x="83725" y="45434"/>
                  </a:cubicBezTo>
                  <a:cubicBezTo>
                    <a:pt x="83725" y="24289"/>
                    <a:pt x="66580" y="7144"/>
                    <a:pt x="45434" y="7144"/>
                  </a:cubicBezTo>
                  <a:cubicBezTo>
                    <a:pt x="24289" y="7144"/>
                    <a:pt x="7144" y="24289"/>
                    <a:pt x="7144" y="45434"/>
                  </a:cubicBezTo>
                  <a:cubicBezTo>
                    <a:pt x="7144" y="66580"/>
                    <a:pt x="24289" y="83725"/>
                    <a:pt x="45434" y="83725"/>
                  </a:cubicBezTo>
                  <a:close/>
                  <a:moveTo>
                    <a:pt x="45434" y="29242"/>
                  </a:moveTo>
                  <a:cubicBezTo>
                    <a:pt x="54293" y="29242"/>
                    <a:pt x="61532" y="36481"/>
                    <a:pt x="61532" y="45339"/>
                  </a:cubicBezTo>
                  <a:cubicBezTo>
                    <a:pt x="61532" y="54197"/>
                    <a:pt x="54293" y="61436"/>
                    <a:pt x="45434" y="61436"/>
                  </a:cubicBezTo>
                  <a:cubicBezTo>
                    <a:pt x="36576" y="61436"/>
                    <a:pt x="29337" y="54197"/>
                    <a:pt x="29337" y="45339"/>
                  </a:cubicBezTo>
                  <a:cubicBezTo>
                    <a:pt x="29337" y="36481"/>
                    <a:pt x="36576" y="29242"/>
                    <a:pt x="45434" y="292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39" name="Google Shape;1539;p54"/>
            <p:cNvSpPr/>
            <p:nvPr/>
          </p:nvSpPr>
          <p:spPr>
            <a:xfrm>
              <a:off x="6937906" y="892968"/>
              <a:ext cx="257175" cy="76200"/>
            </a:xfrm>
            <a:custGeom>
              <a:rect b="b" l="l" r="r" t="t"/>
              <a:pathLst>
                <a:path extrusionOk="0" h="76200" w="257175">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95250" y="51530"/>
                  </a:moveTo>
                  <a:lnTo>
                    <a:pt x="29337" y="51530"/>
                  </a:lnTo>
                  <a:lnTo>
                    <a:pt x="29337" y="29337"/>
                  </a:lnTo>
                  <a:lnTo>
                    <a:pt x="95250" y="29337"/>
                  </a:lnTo>
                  <a:lnTo>
                    <a:pt x="95250" y="51530"/>
                  </a:lnTo>
                  <a:close/>
                  <a:moveTo>
                    <a:pt x="236601" y="51530"/>
                  </a:moveTo>
                  <a:lnTo>
                    <a:pt x="117443" y="51530"/>
                  </a:lnTo>
                  <a:lnTo>
                    <a:pt x="117443" y="29337"/>
                  </a:lnTo>
                  <a:lnTo>
                    <a:pt x="236601" y="29337"/>
                  </a:lnTo>
                  <a:lnTo>
                    <a:pt x="236601" y="515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0" name="Google Shape;1540;p54"/>
            <p:cNvSpPr/>
            <p:nvPr/>
          </p:nvSpPr>
          <p:spPr>
            <a:xfrm>
              <a:off x="6810557" y="1185005"/>
              <a:ext cx="114300" cy="85725"/>
            </a:xfrm>
            <a:custGeom>
              <a:rect b="b" l="l" r="r" t="t"/>
              <a:pathLst>
                <a:path extrusionOk="0" h="85725" w="114300">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819"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387"/>
                  </a:moveTo>
                  <a:cubicBezTo>
                    <a:pt x="80486" y="54388"/>
                    <a:pt x="70389" y="56388"/>
                    <a:pt x="59817" y="56388"/>
                  </a:cubicBezTo>
                  <a:cubicBezTo>
                    <a:pt x="49244" y="56388"/>
                    <a:pt x="39052" y="54388"/>
                    <a:pt x="29527" y="50387"/>
                  </a:cubicBezTo>
                  <a:lnTo>
                    <a:pt x="29527" y="33147"/>
                  </a:lnTo>
                  <a:cubicBezTo>
                    <a:pt x="29527" y="31147"/>
                    <a:pt x="31242" y="29432"/>
                    <a:pt x="33242" y="29432"/>
                  </a:cubicBezTo>
                  <a:cubicBezTo>
                    <a:pt x="42005" y="29432"/>
                    <a:pt x="50863" y="29432"/>
                    <a:pt x="59721" y="29432"/>
                  </a:cubicBezTo>
                  <a:cubicBezTo>
                    <a:pt x="68580" y="29432"/>
                    <a:pt x="77438" y="29432"/>
                    <a:pt x="86201" y="29432"/>
                  </a:cubicBezTo>
                  <a:cubicBezTo>
                    <a:pt x="88201" y="29432"/>
                    <a:pt x="90201" y="31051"/>
                    <a:pt x="90201" y="33147"/>
                  </a:cubicBezTo>
                  <a:lnTo>
                    <a:pt x="90106" y="5038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1" name="Google Shape;1541;p54"/>
            <p:cNvSpPr/>
            <p:nvPr/>
          </p:nvSpPr>
          <p:spPr>
            <a:xfrm>
              <a:off x="6824939" y="1100518"/>
              <a:ext cx="85725" cy="85725"/>
            </a:xfrm>
            <a:custGeom>
              <a:rect b="b" l="l" r="r" t="t"/>
              <a:pathLst>
                <a:path extrusionOk="0" h="85725" w="85725">
                  <a:moveTo>
                    <a:pt x="83725" y="45434"/>
                  </a:moveTo>
                  <a:cubicBezTo>
                    <a:pt x="83725" y="24289"/>
                    <a:pt x="66580" y="7144"/>
                    <a:pt x="45434" y="7144"/>
                  </a:cubicBezTo>
                  <a:cubicBezTo>
                    <a:pt x="24289" y="7144"/>
                    <a:pt x="7144" y="24289"/>
                    <a:pt x="7144" y="45434"/>
                  </a:cubicBezTo>
                  <a:cubicBezTo>
                    <a:pt x="7144" y="66580"/>
                    <a:pt x="24289" y="83725"/>
                    <a:pt x="45434" y="83725"/>
                  </a:cubicBezTo>
                  <a:cubicBezTo>
                    <a:pt x="66580" y="83725"/>
                    <a:pt x="83725" y="66484"/>
                    <a:pt x="83725" y="45434"/>
                  </a:cubicBezTo>
                  <a:close/>
                  <a:moveTo>
                    <a:pt x="29337" y="45434"/>
                  </a:moveTo>
                  <a:cubicBezTo>
                    <a:pt x="29337" y="36576"/>
                    <a:pt x="36576" y="29337"/>
                    <a:pt x="45434" y="29337"/>
                  </a:cubicBezTo>
                  <a:cubicBezTo>
                    <a:pt x="54293" y="29337"/>
                    <a:pt x="61532" y="36576"/>
                    <a:pt x="61532" y="45434"/>
                  </a:cubicBezTo>
                  <a:cubicBezTo>
                    <a:pt x="61532" y="54292"/>
                    <a:pt x="54293" y="61531"/>
                    <a:pt x="45434" y="61531"/>
                  </a:cubicBezTo>
                  <a:cubicBezTo>
                    <a:pt x="36576" y="61531"/>
                    <a:pt x="29337" y="54292"/>
                    <a:pt x="29337" y="4543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2" name="Google Shape;1542;p54"/>
            <p:cNvSpPr/>
            <p:nvPr/>
          </p:nvSpPr>
          <p:spPr>
            <a:xfrm>
              <a:off x="6937906" y="982503"/>
              <a:ext cx="257175" cy="76200"/>
            </a:xfrm>
            <a:custGeom>
              <a:rect b="b" l="l" r="r" t="t"/>
              <a:pathLst>
                <a:path extrusionOk="0" h="76200" w="257175">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157448" y="51530"/>
                  </a:moveTo>
                  <a:lnTo>
                    <a:pt x="29432" y="51530"/>
                  </a:lnTo>
                  <a:lnTo>
                    <a:pt x="29432" y="29337"/>
                  </a:lnTo>
                  <a:lnTo>
                    <a:pt x="157448" y="29337"/>
                  </a:lnTo>
                  <a:lnTo>
                    <a:pt x="157448" y="51530"/>
                  </a:lnTo>
                  <a:close/>
                  <a:moveTo>
                    <a:pt x="236601" y="51530"/>
                  </a:moveTo>
                  <a:lnTo>
                    <a:pt x="179641" y="51530"/>
                  </a:lnTo>
                  <a:lnTo>
                    <a:pt x="179641" y="29337"/>
                  </a:lnTo>
                  <a:lnTo>
                    <a:pt x="236601" y="29337"/>
                  </a:lnTo>
                  <a:lnTo>
                    <a:pt x="236601" y="515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3" name="Google Shape;1543;p54"/>
            <p:cNvSpPr/>
            <p:nvPr/>
          </p:nvSpPr>
          <p:spPr>
            <a:xfrm>
              <a:off x="6937906" y="1099470"/>
              <a:ext cx="257175" cy="76200"/>
            </a:xfrm>
            <a:custGeom>
              <a:rect b="b" l="l" r="r" t="t"/>
              <a:pathLst>
                <a:path extrusionOk="0" h="76200" w="257175">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53149" y="29337"/>
                  </a:lnTo>
                  <a:lnTo>
                    <a:pt x="53149" y="51530"/>
                  </a:lnTo>
                  <a:lnTo>
                    <a:pt x="29432" y="51530"/>
                  </a:lnTo>
                  <a:lnTo>
                    <a:pt x="29432" y="29337"/>
                  </a:lnTo>
                  <a:close/>
                  <a:moveTo>
                    <a:pt x="236601" y="51530"/>
                  </a:moveTo>
                  <a:lnTo>
                    <a:pt x="75247" y="51530"/>
                  </a:lnTo>
                  <a:lnTo>
                    <a:pt x="75247" y="29337"/>
                  </a:lnTo>
                  <a:lnTo>
                    <a:pt x="236601" y="29337"/>
                  </a:lnTo>
                  <a:lnTo>
                    <a:pt x="236601" y="515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4" name="Google Shape;1544;p54"/>
            <p:cNvSpPr/>
            <p:nvPr/>
          </p:nvSpPr>
          <p:spPr>
            <a:xfrm>
              <a:off x="6937906" y="1189005"/>
              <a:ext cx="257175" cy="76200"/>
            </a:xfrm>
            <a:custGeom>
              <a:rect b="b" l="l" r="r" t="t"/>
              <a:pathLst>
                <a:path extrusionOk="0" h="76200" w="257175">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192214" y="29337"/>
                  </a:lnTo>
                  <a:lnTo>
                    <a:pt x="192214" y="51530"/>
                  </a:lnTo>
                  <a:lnTo>
                    <a:pt x="29432" y="51530"/>
                  </a:lnTo>
                  <a:lnTo>
                    <a:pt x="29432" y="29337"/>
                  </a:lnTo>
                  <a:close/>
                  <a:moveTo>
                    <a:pt x="236601" y="51530"/>
                  </a:moveTo>
                  <a:lnTo>
                    <a:pt x="214408" y="51530"/>
                  </a:lnTo>
                  <a:lnTo>
                    <a:pt x="214408" y="29337"/>
                  </a:lnTo>
                  <a:lnTo>
                    <a:pt x="236601" y="29337"/>
                  </a:lnTo>
                  <a:lnTo>
                    <a:pt x="236601" y="5153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545" name="Google Shape;1545;p54"/>
          <p:cNvSpPr/>
          <p:nvPr/>
        </p:nvSpPr>
        <p:spPr>
          <a:xfrm>
            <a:off x="1101916" y="1649849"/>
            <a:ext cx="271462" cy="292894"/>
          </a:xfrm>
          <a:custGeom>
            <a:rect b="b" l="l" r="r" t="t"/>
            <a:pathLst>
              <a:path extrusionOk="0" h="390525" w="361950">
                <a:moveTo>
                  <a:pt x="329089" y="97441"/>
                </a:moveTo>
                <a:lnTo>
                  <a:pt x="273558" y="97441"/>
                </a:lnTo>
                <a:lnTo>
                  <a:pt x="273558" y="40481"/>
                </a:lnTo>
                <a:cubicBezTo>
                  <a:pt x="273558" y="22098"/>
                  <a:pt x="258604" y="7144"/>
                  <a:pt x="240221" y="7144"/>
                </a:cubicBez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275082"/>
                </a:lnTo>
                <a:lnTo>
                  <a:pt x="329184" y="275082"/>
                </a:lnTo>
                <a:cubicBezTo>
                  <a:pt x="347472" y="275082"/>
                  <a:pt x="362522" y="260223"/>
                  <a:pt x="362522" y="241745"/>
                </a:cubicBezTo>
                <a:lnTo>
                  <a:pt x="362522" y="130683"/>
                </a:lnTo>
                <a:cubicBezTo>
                  <a:pt x="362426" y="112490"/>
                  <a:pt x="347472" y="97441"/>
                  <a:pt x="329089" y="97441"/>
                </a:cubicBezTo>
                <a:close/>
                <a:moveTo>
                  <a:pt x="324612" y="119634"/>
                </a:moveTo>
                <a:lnTo>
                  <a:pt x="248222" y="196025"/>
                </a:lnTo>
                <a:cubicBezTo>
                  <a:pt x="243935" y="200311"/>
                  <a:pt x="236887" y="200311"/>
                  <a:pt x="232505" y="196025"/>
                </a:cubicBezTo>
                <a:lnTo>
                  <a:pt x="156115" y="119634"/>
                </a:lnTo>
                <a:lnTo>
                  <a:pt x="324612" y="119634"/>
                </a:lnTo>
                <a:close/>
                <a:moveTo>
                  <a:pt x="191262" y="186309"/>
                </a:moveTo>
                <a:lnTo>
                  <a:pt x="140399" y="237173"/>
                </a:lnTo>
                <a:lnTo>
                  <a:pt x="140399" y="135350"/>
                </a:lnTo>
                <a:lnTo>
                  <a:pt x="191262" y="186309"/>
                </a:lnTo>
                <a:close/>
                <a:moveTo>
                  <a:pt x="40481" y="29337"/>
                </a:moveTo>
                <a:lnTo>
                  <a:pt x="240316" y="29337"/>
                </a:lnTo>
                <a:cubicBezTo>
                  <a:pt x="246412" y="29337"/>
                  <a:pt x="251460" y="34290"/>
                  <a:pt x="251460" y="40481"/>
                </a:cubicBezTo>
                <a:lnTo>
                  <a:pt x="251460" y="51625"/>
                </a:lnTo>
                <a:lnTo>
                  <a:pt x="29337" y="51625"/>
                </a:lnTo>
                <a:lnTo>
                  <a:pt x="29337" y="40481"/>
                </a:lnTo>
                <a:cubicBezTo>
                  <a:pt x="29337" y="34385"/>
                  <a:pt x="34290" y="29337"/>
                  <a:pt x="40481" y="29337"/>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819"/>
                </a:lnTo>
                <a:lnTo>
                  <a:pt x="251365" y="73819"/>
                </a:lnTo>
                <a:lnTo>
                  <a:pt x="251365" y="97536"/>
                </a:lnTo>
                <a:lnTo>
                  <a:pt x="151448" y="97536"/>
                </a:lnTo>
                <a:cubicBezTo>
                  <a:pt x="133160" y="97536"/>
                  <a:pt x="118110" y="112395"/>
                  <a:pt x="118110" y="130874"/>
                </a:cubicBezTo>
                <a:lnTo>
                  <a:pt x="118110" y="241935"/>
                </a:lnTo>
                <a:cubicBezTo>
                  <a:pt x="118110" y="260223"/>
                  <a:pt x="132969" y="275273"/>
                  <a:pt x="151448" y="275273"/>
                </a:cubicBezTo>
                <a:lnTo>
                  <a:pt x="251365" y="275273"/>
                </a:lnTo>
                <a:lnTo>
                  <a:pt x="251365" y="297275"/>
                </a:lnTo>
                <a:close/>
                <a:moveTo>
                  <a:pt x="156115" y="252889"/>
                </a:moveTo>
                <a:lnTo>
                  <a:pt x="206978" y="202025"/>
                </a:lnTo>
                <a:lnTo>
                  <a:pt x="216694" y="211741"/>
                </a:lnTo>
                <a:cubicBezTo>
                  <a:pt x="229648" y="224695"/>
                  <a:pt x="250793" y="224695"/>
                  <a:pt x="263747" y="211741"/>
                </a:cubicBezTo>
                <a:lnTo>
                  <a:pt x="273463" y="202025"/>
                </a:lnTo>
                <a:lnTo>
                  <a:pt x="324326" y="252889"/>
                </a:lnTo>
                <a:lnTo>
                  <a:pt x="156115" y="252889"/>
                </a:lnTo>
                <a:close/>
                <a:moveTo>
                  <a:pt x="340233" y="237173"/>
                </a:moveTo>
                <a:lnTo>
                  <a:pt x="289370" y="186309"/>
                </a:lnTo>
                <a:lnTo>
                  <a:pt x="340233" y="135446"/>
                </a:lnTo>
                <a:lnTo>
                  <a:pt x="340233" y="23717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546" name="Google Shape;1546;p54"/>
          <p:cNvGrpSpPr/>
          <p:nvPr/>
        </p:nvGrpSpPr>
        <p:grpSpPr>
          <a:xfrm>
            <a:off x="1634626" y="1685567"/>
            <a:ext cx="259437" cy="292894"/>
            <a:chOff x="2179501" y="2247423"/>
            <a:chExt cx="345916" cy="390525"/>
          </a:xfrm>
        </p:grpSpPr>
        <p:sp>
          <p:nvSpPr>
            <p:cNvPr id="1547" name="Google Shape;1547;p54"/>
            <p:cNvSpPr/>
            <p:nvPr/>
          </p:nvSpPr>
          <p:spPr>
            <a:xfrm>
              <a:off x="2179501" y="2247423"/>
              <a:ext cx="276225" cy="390525"/>
            </a:xfrm>
            <a:custGeom>
              <a:rect b="b" l="l" r="r" t="t"/>
              <a:pathLst>
                <a:path extrusionOk="0" h="390525" w="276225">
                  <a:moveTo>
                    <a:pt x="207074" y="97536"/>
                  </a:moveTo>
                  <a:lnTo>
                    <a:pt x="207074" y="18288"/>
                  </a:lnTo>
                  <a:cubicBezTo>
                    <a:pt x="207074" y="12192"/>
                    <a:pt x="202121" y="7144"/>
                    <a:pt x="195929" y="7144"/>
                  </a:cubicBezTo>
                  <a:lnTo>
                    <a:pt x="18288" y="7144"/>
                  </a:lnTo>
                  <a:cubicBezTo>
                    <a:pt x="12192" y="7144"/>
                    <a:pt x="7144" y="12097"/>
                    <a:pt x="7144" y="18288"/>
                  </a:cubicBezTo>
                  <a:lnTo>
                    <a:pt x="7144" y="374999"/>
                  </a:lnTo>
                  <a:cubicBezTo>
                    <a:pt x="7144" y="381095"/>
                    <a:pt x="12097" y="386144"/>
                    <a:pt x="18288" y="386144"/>
                  </a:cubicBezTo>
                  <a:lnTo>
                    <a:pt x="195929" y="386144"/>
                  </a:lnTo>
                  <a:cubicBezTo>
                    <a:pt x="202025" y="386144"/>
                    <a:pt x="207074" y="381191"/>
                    <a:pt x="207074" y="374999"/>
                  </a:cubicBezTo>
                  <a:lnTo>
                    <a:pt x="207074" y="316802"/>
                  </a:lnTo>
                  <a:cubicBezTo>
                    <a:pt x="220028" y="312230"/>
                    <a:pt x="229267" y="299847"/>
                    <a:pt x="229267" y="285369"/>
                  </a:cubicBezTo>
                  <a:lnTo>
                    <a:pt x="229267" y="274225"/>
                  </a:lnTo>
                  <a:lnTo>
                    <a:pt x="240411" y="274225"/>
                  </a:lnTo>
                  <a:cubicBezTo>
                    <a:pt x="246507" y="274225"/>
                    <a:pt x="251555" y="269272"/>
                    <a:pt x="251555" y="263081"/>
                  </a:cubicBezTo>
                  <a:lnTo>
                    <a:pt x="251555" y="228314"/>
                  </a:lnTo>
                  <a:cubicBezTo>
                    <a:pt x="265748" y="213836"/>
                    <a:pt x="273749" y="194405"/>
                    <a:pt x="273749" y="174308"/>
                  </a:cubicBezTo>
                  <a:cubicBezTo>
                    <a:pt x="273653" y="135350"/>
                    <a:pt x="244697" y="102965"/>
                    <a:pt x="207074" y="97536"/>
                  </a:cubicBezTo>
                  <a:close/>
                  <a:moveTo>
                    <a:pt x="118205" y="174403"/>
                  </a:moveTo>
                  <a:cubicBezTo>
                    <a:pt x="118205" y="194500"/>
                    <a:pt x="126206" y="213932"/>
                    <a:pt x="140399" y="228409"/>
                  </a:cubicBezTo>
                  <a:lnTo>
                    <a:pt x="140399" y="263176"/>
                  </a:lnTo>
                  <a:cubicBezTo>
                    <a:pt x="140399" y="269272"/>
                    <a:pt x="145352" y="274320"/>
                    <a:pt x="151543" y="274320"/>
                  </a:cubicBezTo>
                  <a:lnTo>
                    <a:pt x="162687" y="274320"/>
                  </a:lnTo>
                  <a:lnTo>
                    <a:pt x="162687" y="285464"/>
                  </a:lnTo>
                  <a:cubicBezTo>
                    <a:pt x="162687" y="289370"/>
                    <a:pt x="163354" y="293084"/>
                    <a:pt x="164592" y="296609"/>
                  </a:cubicBezTo>
                  <a:lnTo>
                    <a:pt x="29432" y="296609"/>
                  </a:lnTo>
                  <a:lnTo>
                    <a:pt x="29432" y="74581"/>
                  </a:lnTo>
                  <a:lnTo>
                    <a:pt x="184880" y="74581"/>
                  </a:lnTo>
                  <a:lnTo>
                    <a:pt x="184880" y="97536"/>
                  </a:lnTo>
                  <a:cubicBezTo>
                    <a:pt x="147257" y="102965"/>
                    <a:pt x="118205" y="135350"/>
                    <a:pt x="118205" y="174403"/>
                  </a:cubicBezTo>
                  <a:close/>
                  <a:moveTo>
                    <a:pt x="184880" y="29337"/>
                  </a:moveTo>
                  <a:lnTo>
                    <a:pt x="184880" y="52292"/>
                  </a:lnTo>
                  <a:lnTo>
                    <a:pt x="29432" y="52292"/>
                  </a:lnTo>
                  <a:lnTo>
                    <a:pt x="29432" y="29337"/>
                  </a:lnTo>
                  <a:lnTo>
                    <a:pt x="184880" y="29337"/>
                  </a:lnTo>
                  <a:close/>
                  <a:moveTo>
                    <a:pt x="29432" y="363950"/>
                  </a:moveTo>
                  <a:lnTo>
                    <a:pt x="29432" y="318802"/>
                  </a:lnTo>
                  <a:lnTo>
                    <a:pt x="96012" y="318802"/>
                  </a:lnTo>
                  <a:lnTo>
                    <a:pt x="96012" y="329946"/>
                  </a:lnTo>
                  <a:cubicBezTo>
                    <a:pt x="96012" y="336042"/>
                    <a:pt x="100965" y="341090"/>
                    <a:pt x="107156" y="341090"/>
                  </a:cubicBezTo>
                  <a:cubicBezTo>
                    <a:pt x="113252" y="341090"/>
                    <a:pt x="118300" y="336137"/>
                    <a:pt x="118300" y="329946"/>
                  </a:cubicBezTo>
                  <a:lnTo>
                    <a:pt x="118300" y="318802"/>
                  </a:lnTo>
                  <a:lnTo>
                    <a:pt x="184880" y="318802"/>
                  </a:lnTo>
                  <a:lnTo>
                    <a:pt x="184880" y="363950"/>
                  </a:lnTo>
                  <a:lnTo>
                    <a:pt x="29432" y="363950"/>
                  </a:lnTo>
                  <a:close/>
                  <a:moveTo>
                    <a:pt x="207074" y="285464"/>
                  </a:moveTo>
                  <a:cubicBezTo>
                    <a:pt x="207074" y="291560"/>
                    <a:pt x="202121" y="296609"/>
                    <a:pt x="195929" y="296609"/>
                  </a:cubicBezTo>
                  <a:cubicBezTo>
                    <a:pt x="189833" y="296609"/>
                    <a:pt x="184785" y="291656"/>
                    <a:pt x="184785" y="285464"/>
                  </a:cubicBezTo>
                  <a:lnTo>
                    <a:pt x="184785" y="274320"/>
                  </a:lnTo>
                  <a:lnTo>
                    <a:pt x="206978" y="274320"/>
                  </a:lnTo>
                  <a:lnTo>
                    <a:pt x="206978" y="285464"/>
                  </a:lnTo>
                  <a:close/>
                  <a:moveTo>
                    <a:pt x="232982" y="215456"/>
                  </a:moveTo>
                  <a:cubicBezTo>
                    <a:pt x="230600" y="217551"/>
                    <a:pt x="229267" y="220599"/>
                    <a:pt x="229267" y="223742"/>
                  </a:cubicBezTo>
                  <a:lnTo>
                    <a:pt x="229267" y="252127"/>
                  </a:lnTo>
                  <a:lnTo>
                    <a:pt x="207074" y="252127"/>
                  </a:lnTo>
                  <a:lnTo>
                    <a:pt x="207074" y="201263"/>
                  </a:lnTo>
                  <a:lnTo>
                    <a:pt x="225838" y="182499"/>
                  </a:lnTo>
                  <a:cubicBezTo>
                    <a:pt x="229838" y="178499"/>
                    <a:pt x="230410" y="172021"/>
                    <a:pt x="226886" y="167545"/>
                  </a:cubicBezTo>
                  <a:cubicBezTo>
                    <a:pt x="222695" y="162306"/>
                    <a:pt x="214979" y="161925"/>
                    <a:pt x="210312" y="166592"/>
                  </a:cubicBezTo>
                  <a:lnTo>
                    <a:pt x="195929" y="180975"/>
                  </a:lnTo>
                  <a:lnTo>
                    <a:pt x="181546" y="166592"/>
                  </a:lnTo>
                  <a:cubicBezTo>
                    <a:pt x="176879" y="161925"/>
                    <a:pt x="169259" y="162306"/>
                    <a:pt x="164973" y="167545"/>
                  </a:cubicBezTo>
                  <a:cubicBezTo>
                    <a:pt x="161449" y="172021"/>
                    <a:pt x="162020" y="178499"/>
                    <a:pt x="166021" y="182499"/>
                  </a:cubicBezTo>
                  <a:lnTo>
                    <a:pt x="184785" y="201263"/>
                  </a:lnTo>
                  <a:lnTo>
                    <a:pt x="184785" y="252127"/>
                  </a:lnTo>
                  <a:lnTo>
                    <a:pt x="162592" y="252127"/>
                  </a:lnTo>
                  <a:lnTo>
                    <a:pt x="162592" y="223742"/>
                  </a:lnTo>
                  <a:cubicBezTo>
                    <a:pt x="162592" y="220599"/>
                    <a:pt x="161258" y="217646"/>
                    <a:pt x="158877" y="215456"/>
                  </a:cubicBezTo>
                  <a:cubicBezTo>
                    <a:pt x="146304" y="204121"/>
                    <a:pt x="139732" y="188595"/>
                    <a:pt x="140399" y="172021"/>
                  </a:cubicBezTo>
                  <a:cubicBezTo>
                    <a:pt x="141542" y="143732"/>
                    <a:pt x="164306" y="120587"/>
                    <a:pt x="192596" y="118967"/>
                  </a:cubicBezTo>
                  <a:cubicBezTo>
                    <a:pt x="224695" y="117062"/>
                    <a:pt x="251365" y="142684"/>
                    <a:pt x="251365" y="174403"/>
                  </a:cubicBezTo>
                  <a:cubicBezTo>
                    <a:pt x="251460" y="190119"/>
                    <a:pt x="244888" y="204692"/>
                    <a:pt x="232982" y="21545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8" name="Google Shape;1548;p54"/>
            <p:cNvSpPr/>
            <p:nvPr/>
          </p:nvSpPr>
          <p:spPr>
            <a:xfrm>
              <a:off x="2468249" y="2370341"/>
              <a:ext cx="57150" cy="38100"/>
            </a:xfrm>
            <a:custGeom>
              <a:rect b="b" l="l" r="r" t="t"/>
              <a:pathLst>
                <a:path extrusionOk="0" h="38100" w="57150">
                  <a:moveTo>
                    <a:pt x="23196" y="39293"/>
                  </a:moveTo>
                  <a:lnTo>
                    <a:pt x="45389" y="28149"/>
                  </a:lnTo>
                  <a:cubicBezTo>
                    <a:pt x="50914" y="25387"/>
                    <a:pt x="53104" y="18719"/>
                    <a:pt x="50342" y="13290"/>
                  </a:cubicBezTo>
                  <a:cubicBezTo>
                    <a:pt x="47580" y="7765"/>
                    <a:pt x="40912" y="5575"/>
                    <a:pt x="35483" y="8337"/>
                  </a:cubicBezTo>
                  <a:lnTo>
                    <a:pt x="13290" y="19481"/>
                  </a:lnTo>
                  <a:cubicBezTo>
                    <a:pt x="7765" y="22243"/>
                    <a:pt x="5575" y="28911"/>
                    <a:pt x="8337" y="34340"/>
                  </a:cubicBezTo>
                  <a:cubicBezTo>
                    <a:pt x="11004" y="39769"/>
                    <a:pt x="17671" y="41960"/>
                    <a:pt x="23196" y="3929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49" name="Google Shape;1549;p54"/>
            <p:cNvSpPr/>
            <p:nvPr/>
          </p:nvSpPr>
          <p:spPr>
            <a:xfrm>
              <a:off x="2468267" y="2425794"/>
              <a:ext cx="57150" cy="38100"/>
            </a:xfrm>
            <a:custGeom>
              <a:rect b="b" l="l" r="r" t="t"/>
              <a:pathLst>
                <a:path extrusionOk="0" h="38100" w="57150">
                  <a:moveTo>
                    <a:pt x="45372" y="19464"/>
                  </a:moveTo>
                  <a:lnTo>
                    <a:pt x="23179" y="8320"/>
                  </a:lnTo>
                  <a:cubicBezTo>
                    <a:pt x="17654" y="5557"/>
                    <a:pt x="10987" y="7843"/>
                    <a:pt x="8320" y="13273"/>
                  </a:cubicBezTo>
                  <a:cubicBezTo>
                    <a:pt x="5557" y="18797"/>
                    <a:pt x="7843" y="25465"/>
                    <a:pt x="13273" y="28132"/>
                  </a:cubicBezTo>
                  <a:lnTo>
                    <a:pt x="35466" y="39276"/>
                  </a:lnTo>
                  <a:cubicBezTo>
                    <a:pt x="40991" y="42038"/>
                    <a:pt x="47658" y="39752"/>
                    <a:pt x="50325" y="34323"/>
                  </a:cubicBezTo>
                  <a:cubicBezTo>
                    <a:pt x="53087" y="28894"/>
                    <a:pt x="50896" y="22226"/>
                    <a:pt x="45372" y="194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0" name="Google Shape;1550;p54"/>
            <p:cNvSpPr/>
            <p:nvPr/>
          </p:nvSpPr>
          <p:spPr>
            <a:xfrm>
              <a:off x="2224046" y="2370263"/>
              <a:ext cx="57150" cy="38100"/>
            </a:xfrm>
            <a:custGeom>
              <a:rect b="b" l="l" r="r" t="t"/>
              <a:pathLst>
                <a:path extrusionOk="0" h="38100" w="57150">
                  <a:moveTo>
                    <a:pt x="45372" y="19464"/>
                  </a:moveTo>
                  <a:lnTo>
                    <a:pt x="23179" y="8320"/>
                  </a:lnTo>
                  <a:cubicBezTo>
                    <a:pt x="17654" y="5557"/>
                    <a:pt x="10987" y="7843"/>
                    <a:pt x="8320" y="13273"/>
                  </a:cubicBezTo>
                  <a:cubicBezTo>
                    <a:pt x="5557" y="18797"/>
                    <a:pt x="7843" y="25465"/>
                    <a:pt x="13273" y="28132"/>
                  </a:cubicBezTo>
                  <a:lnTo>
                    <a:pt x="35466" y="39276"/>
                  </a:lnTo>
                  <a:cubicBezTo>
                    <a:pt x="40990" y="42038"/>
                    <a:pt x="47658" y="39752"/>
                    <a:pt x="50325" y="34323"/>
                  </a:cubicBezTo>
                  <a:cubicBezTo>
                    <a:pt x="53087" y="28894"/>
                    <a:pt x="50801" y="22226"/>
                    <a:pt x="45372" y="1946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1" name="Google Shape;1551;p54"/>
            <p:cNvSpPr/>
            <p:nvPr/>
          </p:nvSpPr>
          <p:spPr>
            <a:xfrm>
              <a:off x="2224028" y="2425794"/>
              <a:ext cx="57150" cy="38100"/>
            </a:xfrm>
            <a:custGeom>
              <a:rect b="b" l="l" r="r" t="t"/>
              <a:pathLst>
                <a:path extrusionOk="0" h="38100" w="57150">
                  <a:moveTo>
                    <a:pt x="35483" y="8320"/>
                  </a:moveTo>
                  <a:lnTo>
                    <a:pt x="13290" y="19464"/>
                  </a:lnTo>
                  <a:cubicBezTo>
                    <a:pt x="7765" y="22226"/>
                    <a:pt x="5575" y="28894"/>
                    <a:pt x="8337" y="34323"/>
                  </a:cubicBezTo>
                  <a:cubicBezTo>
                    <a:pt x="11099" y="39847"/>
                    <a:pt x="17767" y="42038"/>
                    <a:pt x="23196" y="39276"/>
                  </a:cubicBezTo>
                  <a:lnTo>
                    <a:pt x="45389" y="28132"/>
                  </a:lnTo>
                  <a:cubicBezTo>
                    <a:pt x="50914" y="25369"/>
                    <a:pt x="53104" y="18702"/>
                    <a:pt x="50342" y="13273"/>
                  </a:cubicBezTo>
                  <a:cubicBezTo>
                    <a:pt x="47580" y="7843"/>
                    <a:pt x="40912" y="5557"/>
                    <a:pt x="35483" y="832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52" name="Google Shape;1552;p54"/>
          <p:cNvGrpSpPr/>
          <p:nvPr/>
        </p:nvGrpSpPr>
        <p:grpSpPr>
          <a:xfrm>
            <a:off x="2129188" y="1680781"/>
            <a:ext cx="207169" cy="292894"/>
            <a:chOff x="2838917" y="2241041"/>
            <a:chExt cx="276225" cy="390525"/>
          </a:xfrm>
        </p:grpSpPr>
        <p:sp>
          <p:nvSpPr>
            <p:cNvPr id="1553" name="Google Shape;1553;p54"/>
            <p:cNvSpPr/>
            <p:nvPr/>
          </p:nvSpPr>
          <p:spPr>
            <a:xfrm>
              <a:off x="2838917" y="2241041"/>
              <a:ext cx="276225" cy="390525"/>
            </a:xfrm>
            <a:custGeom>
              <a:rect b="b" l="l" r="r" t="t"/>
              <a:pathLst>
                <a:path extrusionOk="0" h="390525" w="276225">
                  <a:moveTo>
                    <a:pt x="240316" y="7144"/>
                  </a:move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40481"/>
                  </a:lnTo>
                  <a:cubicBezTo>
                    <a:pt x="273558" y="22098"/>
                    <a:pt x="258699" y="7144"/>
                    <a:pt x="240316" y="7144"/>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724"/>
                  </a:lnTo>
                  <a:lnTo>
                    <a:pt x="251365" y="73724"/>
                  </a:lnTo>
                  <a:lnTo>
                    <a:pt x="251365" y="297275"/>
                  </a:lnTo>
                  <a:close/>
                  <a:moveTo>
                    <a:pt x="251365" y="51625"/>
                  </a:moveTo>
                  <a:lnTo>
                    <a:pt x="29337" y="51625"/>
                  </a:lnTo>
                  <a:lnTo>
                    <a:pt x="29337" y="40481"/>
                  </a:lnTo>
                  <a:cubicBezTo>
                    <a:pt x="29337" y="34385"/>
                    <a:pt x="34290" y="29337"/>
                    <a:pt x="40481" y="29337"/>
                  </a:cubicBezTo>
                  <a:lnTo>
                    <a:pt x="240316" y="29337"/>
                  </a:lnTo>
                  <a:cubicBezTo>
                    <a:pt x="246412" y="29337"/>
                    <a:pt x="251460" y="34290"/>
                    <a:pt x="251460" y="40481"/>
                  </a:cubicBezTo>
                  <a:lnTo>
                    <a:pt x="251460" y="5162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4" name="Google Shape;1554;p54"/>
            <p:cNvSpPr/>
            <p:nvPr/>
          </p:nvSpPr>
          <p:spPr>
            <a:xfrm>
              <a:off x="2883018" y="2398013"/>
              <a:ext cx="57150" cy="57150"/>
            </a:xfrm>
            <a:custGeom>
              <a:rect b="b" l="l" r="r" t="t"/>
              <a:pathLst>
                <a:path extrusionOk="0" h="57150" w="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625" y="17050"/>
                    <a:pt x="41624" y="7144"/>
                    <a:pt x="2933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5" name="Google Shape;1555;p54"/>
            <p:cNvSpPr/>
            <p:nvPr/>
          </p:nvSpPr>
          <p:spPr>
            <a:xfrm>
              <a:off x="2949693" y="2398013"/>
              <a:ext cx="57150" cy="57150"/>
            </a:xfrm>
            <a:custGeom>
              <a:rect b="b" l="l" r="r" t="t"/>
              <a:pathLst>
                <a:path extrusionOk="0" h="57150" w="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529" y="7144"/>
                    <a:pt x="2933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6" name="Google Shape;1556;p54"/>
            <p:cNvSpPr/>
            <p:nvPr/>
          </p:nvSpPr>
          <p:spPr>
            <a:xfrm>
              <a:off x="3016273" y="2398013"/>
              <a:ext cx="57150" cy="57150"/>
            </a:xfrm>
            <a:custGeom>
              <a:rect b="b" l="l" r="r" t="t"/>
              <a:pathLst>
                <a:path extrusionOk="0" h="57150" w="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624" y="7144"/>
                    <a:pt x="2933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557" name="Google Shape;1557;p54"/>
          <p:cNvSpPr/>
          <p:nvPr/>
        </p:nvSpPr>
        <p:spPr>
          <a:xfrm>
            <a:off x="3138316" y="3174173"/>
            <a:ext cx="278606" cy="321469"/>
          </a:xfrm>
          <a:custGeom>
            <a:rect b="b" l="l" r="r" t="t"/>
            <a:pathLst>
              <a:path extrusionOk="0" h="428625" w="371475">
                <a:moveTo>
                  <a:pt x="365185" y="300621"/>
                </a:moveTo>
                <a:lnTo>
                  <a:pt x="322799" y="276142"/>
                </a:lnTo>
                <a:lnTo>
                  <a:pt x="359565" y="254520"/>
                </a:lnTo>
                <a:cubicBezTo>
                  <a:pt x="366328" y="250520"/>
                  <a:pt x="368614" y="241757"/>
                  <a:pt x="364614" y="234994"/>
                </a:cubicBezTo>
                <a:cubicBezTo>
                  <a:pt x="360613" y="228231"/>
                  <a:pt x="351850" y="225945"/>
                  <a:pt x="345088" y="229946"/>
                </a:cubicBezTo>
                <a:lnTo>
                  <a:pt x="294509" y="259759"/>
                </a:lnTo>
                <a:lnTo>
                  <a:pt x="218214" y="215753"/>
                </a:lnTo>
                <a:lnTo>
                  <a:pt x="294509" y="171748"/>
                </a:lnTo>
                <a:lnTo>
                  <a:pt x="345088" y="201561"/>
                </a:lnTo>
                <a:cubicBezTo>
                  <a:pt x="347373" y="202895"/>
                  <a:pt x="349850" y="203561"/>
                  <a:pt x="352326" y="203561"/>
                </a:cubicBezTo>
                <a:cubicBezTo>
                  <a:pt x="357184" y="203561"/>
                  <a:pt x="361947" y="201085"/>
                  <a:pt x="364614" y="196513"/>
                </a:cubicBezTo>
                <a:cubicBezTo>
                  <a:pt x="368614" y="189750"/>
                  <a:pt x="366328" y="180987"/>
                  <a:pt x="359565" y="176987"/>
                </a:cubicBezTo>
                <a:lnTo>
                  <a:pt x="322799" y="155365"/>
                </a:lnTo>
                <a:lnTo>
                  <a:pt x="365185" y="130886"/>
                </a:lnTo>
                <a:cubicBezTo>
                  <a:pt x="372043" y="126980"/>
                  <a:pt x="374329" y="118217"/>
                  <a:pt x="370424" y="111455"/>
                </a:cubicBezTo>
                <a:cubicBezTo>
                  <a:pt x="366519" y="104597"/>
                  <a:pt x="357756" y="102311"/>
                  <a:pt x="350993" y="106216"/>
                </a:cubicBezTo>
                <a:lnTo>
                  <a:pt x="307464" y="130695"/>
                </a:lnTo>
                <a:lnTo>
                  <a:pt x="307083" y="87928"/>
                </a:lnTo>
                <a:cubicBezTo>
                  <a:pt x="306988" y="80213"/>
                  <a:pt x="300606" y="73926"/>
                  <a:pt x="292890" y="74021"/>
                </a:cubicBezTo>
                <a:cubicBezTo>
                  <a:pt x="285175" y="74116"/>
                  <a:pt x="278889" y="80403"/>
                  <a:pt x="278984" y="88214"/>
                </a:cubicBezTo>
                <a:lnTo>
                  <a:pt x="279555" y="146983"/>
                </a:lnTo>
                <a:lnTo>
                  <a:pt x="203070" y="191179"/>
                </a:lnTo>
                <a:lnTo>
                  <a:pt x="203070" y="103073"/>
                </a:lnTo>
                <a:lnTo>
                  <a:pt x="253742" y="74403"/>
                </a:lnTo>
                <a:cubicBezTo>
                  <a:pt x="260124" y="70783"/>
                  <a:pt x="263172" y="63068"/>
                  <a:pt x="260410" y="56305"/>
                </a:cubicBezTo>
                <a:cubicBezTo>
                  <a:pt x="257076" y="48209"/>
                  <a:pt x="247551" y="45161"/>
                  <a:pt x="240217" y="49352"/>
                </a:cubicBezTo>
                <a:lnTo>
                  <a:pt x="203070" y="70307"/>
                </a:lnTo>
                <a:lnTo>
                  <a:pt x="203070" y="21920"/>
                </a:lnTo>
                <a:cubicBezTo>
                  <a:pt x="203070" y="14681"/>
                  <a:pt x="197831" y="8108"/>
                  <a:pt x="190592" y="7251"/>
                </a:cubicBezTo>
                <a:cubicBezTo>
                  <a:pt x="181924" y="6203"/>
                  <a:pt x="174590" y="12966"/>
                  <a:pt x="174590" y="21348"/>
                </a:cubicBezTo>
                <a:lnTo>
                  <a:pt x="174590" y="69926"/>
                </a:lnTo>
                <a:lnTo>
                  <a:pt x="138204" y="49256"/>
                </a:lnTo>
                <a:cubicBezTo>
                  <a:pt x="131442" y="45446"/>
                  <a:pt x="122488" y="47256"/>
                  <a:pt x="118488" y="54019"/>
                </a:cubicBezTo>
                <a:cubicBezTo>
                  <a:pt x="114392" y="60877"/>
                  <a:pt x="116773" y="69830"/>
                  <a:pt x="123631" y="73736"/>
                </a:cubicBezTo>
                <a:lnTo>
                  <a:pt x="174590" y="102691"/>
                </a:lnTo>
                <a:lnTo>
                  <a:pt x="174590" y="190798"/>
                </a:lnTo>
                <a:lnTo>
                  <a:pt x="98676" y="146792"/>
                </a:lnTo>
                <a:lnTo>
                  <a:pt x="99247" y="88023"/>
                </a:lnTo>
                <a:cubicBezTo>
                  <a:pt x="99342" y="80117"/>
                  <a:pt x="93056" y="73736"/>
                  <a:pt x="85150" y="73640"/>
                </a:cubicBezTo>
                <a:cubicBezTo>
                  <a:pt x="85150" y="73640"/>
                  <a:pt x="85531" y="73640"/>
                  <a:pt x="85531" y="73640"/>
                </a:cubicBezTo>
                <a:cubicBezTo>
                  <a:pt x="85531" y="73640"/>
                  <a:pt x="71339" y="80308"/>
                  <a:pt x="70196" y="88118"/>
                </a:cubicBezTo>
                <a:lnTo>
                  <a:pt x="70196" y="130790"/>
                </a:lnTo>
                <a:lnTo>
                  <a:pt x="28476" y="106311"/>
                </a:lnTo>
                <a:cubicBezTo>
                  <a:pt x="21618" y="102406"/>
                  <a:pt x="12951" y="104692"/>
                  <a:pt x="9046" y="111550"/>
                </a:cubicBezTo>
                <a:cubicBezTo>
                  <a:pt x="5140" y="118408"/>
                  <a:pt x="7426" y="127076"/>
                  <a:pt x="14284" y="130981"/>
                </a:cubicBezTo>
                <a:lnTo>
                  <a:pt x="56671" y="155460"/>
                </a:lnTo>
                <a:lnTo>
                  <a:pt x="19904" y="177082"/>
                </a:lnTo>
                <a:cubicBezTo>
                  <a:pt x="13141" y="181082"/>
                  <a:pt x="10855" y="189845"/>
                  <a:pt x="14856" y="196608"/>
                </a:cubicBezTo>
                <a:cubicBezTo>
                  <a:pt x="17523" y="201085"/>
                  <a:pt x="22285" y="203657"/>
                  <a:pt x="27143" y="203657"/>
                </a:cubicBezTo>
                <a:cubicBezTo>
                  <a:pt x="29619" y="203657"/>
                  <a:pt x="32096" y="202990"/>
                  <a:pt x="34382" y="201656"/>
                </a:cubicBezTo>
                <a:lnTo>
                  <a:pt x="84959" y="171843"/>
                </a:lnTo>
                <a:lnTo>
                  <a:pt x="161255" y="215849"/>
                </a:lnTo>
                <a:lnTo>
                  <a:pt x="84959" y="259854"/>
                </a:lnTo>
                <a:lnTo>
                  <a:pt x="34382" y="230041"/>
                </a:lnTo>
                <a:cubicBezTo>
                  <a:pt x="27619" y="226040"/>
                  <a:pt x="18856" y="228326"/>
                  <a:pt x="14856" y="235089"/>
                </a:cubicBezTo>
                <a:cubicBezTo>
                  <a:pt x="10855" y="241852"/>
                  <a:pt x="13141" y="250615"/>
                  <a:pt x="19904" y="254615"/>
                </a:cubicBezTo>
                <a:lnTo>
                  <a:pt x="56671" y="276237"/>
                </a:lnTo>
                <a:lnTo>
                  <a:pt x="14284" y="300716"/>
                </a:lnTo>
                <a:cubicBezTo>
                  <a:pt x="7426" y="304622"/>
                  <a:pt x="5140" y="313385"/>
                  <a:pt x="9046" y="320147"/>
                </a:cubicBezTo>
                <a:cubicBezTo>
                  <a:pt x="11712" y="324720"/>
                  <a:pt x="16475" y="327291"/>
                  <a:pt x="21428" y="327291"/>
                </a:cubicBezTo>
                <a:cubicBezTo>
                  <a:pt x="23809" y="327291"/>
                  <a:pt x="26286" y="326720"/>
                  <a:pt x="28572" y="325386"/>
                </a:cubicBezTo>
                <a:lnTo>
                  <a:pt x="70291" y="300907"/>
                </a:lnTo>
                <a:lnTo>
                  <a:pt x="70291" y="343579"/>
                </a:lnTo>
                <a:cubicBezTo>
                  <a:pt x="71434" y="351389"/>
                  <a:pt x="85626" y="356628"/>
                  <a:pt x="85626" y="356628"/>
                </a:cubicBezTo>
                <a:cubicBezTo>
                  <a:pt x="85626" y="356628"/>
                  <a:pt x="86484" y="356628"/>
                  <a:pt x="86484" y="356628"/>
                </a:cubicBezTo>
                <a:cubicBezTo>
                  <a:pt x="94389" y="356533"/>
                  <a:pt x="100676" y="350151"/>
                  <a:pt x="100676" y="342245"/>
                </a:cubicBezTo>
                <a:lnTo>
                  <a:pt x="100104" y="283476"/>
                </a:lnTo>
                <a:lnTo>
                  <a:pt x="176590" y="239471"/>
                </a:lnTo>
                <a:lnTo>
                  <a:pt x="176590" y="328720"/>
                </a:lnTo>
                <a:lnTo>
                  <a:pt x="125822" y="357390"/>
                </a:lnTo>
                <a:cubicBezTo>
                  <a:pt x="119821" y="360819"/>
                  <a:pt x="116678" y="368058"/>
                  <a:pt x="118964" y="374535"/>
                </a:cubicBezTo>
                <a:cubicBezTo>
                  <a:pt x="121059" y="380726"/>
                  <a:pt x="126679" y="384251"/>
                  <a:pt x="132489" y="384251"/>
                </a:cubicBezTo>
                <a:cubicBezTo>
                  <a:pt x="134871" y="384251"/>
                  <a:pt x="137252" y="383679"/>
                  <a:pt x="139442" y="382441"/>
                </a:cubicBezTo>
                <a:lnTo>
                  <a:pt x="176590" y="361486"/>
                </a:lnTo>
                <a:lnTo>
                  <a:pt x="176590" y="409873"/>
                </a:lnTo>
                <a:cubicBezTo>
                  <a:pt x="176590" y="417112"/>
                  <a:pt x="181829" y="423684"/>
                  <a:pt x="189068" y="424541"/>
                </a:cubicBezTo>
                <a:cubicBezTo>
                  <a:pt x="197736" y="425589"/>
                  <a:pt x="205070" y="418826"/>
                  <a:pt x="205070" y="410445"/>
                </a:cubicBezTo>
                <a:lnTo>
                  <a:pt x="205070" y="361295"/>
                </a:lnTo>
                <a:lnTo>
                  <a:pt x="242027" y="382155"/>
                </a:lnTo>
                <a:cubicBezTo>
                  <a:pt x="244217" y="383393"/>
                  <a:pt x="246599" y="383965"/>
                  <a:pt x="248980" y="383965"/>
                </a:cubicBezTo>
                <a:cubicBezTo>
                  <a:pt x="254314" y="383965"/>
                  <a:pt x="259553" y="380917"/>
                  <a:pt x="261934" y="375488"/>
                </a:cubicBezTo>
                <a:cubicBezTo>
                  <a:pt x="264982" y="368725"/>
                  <a:pt x="261934" y="360819"/>
                  <a:pt x="255457" y="357104"/>
                </a:cubicBezTo>
                <a:lnTo>
                  <a:pt x="204975" y="328625"/>
                </a:lnTo>
                <a:lnTo>
                  <a:pt x="204975" y="240899"/>
                </a:lnTo>
                <a:lnTo>
                  <a:pt x="280889" y="284714"/>
                </a:lnTo>
                <a:lnTo>
                  <a:pt x="280317" y="343198"/>
                </a:lnTo>
                <a:cubicBezTo>
                  <a:pt x="280222" y="351199"/>
                  <a:pt x="286699" y="357771"/>
                  <a:pt x="294700" y="357866"/>
                </a:cubicBezTo>
                <a:cubicBezTo>
                  <a:pt x="294700" y="357866"/>
                  <a:pt x="294796" y="357866"/>
                  <a:pt x="294796" y="357866"/>
                </a:cubicBezTo>
                <a:cubicBezTo>
                  <a:pt x="302701" y="357866"/>
                  <a:pt x="309273" y="351580"/>
                  <a:pt x="309369" y="343674"/>
                </a:cubicBezTo>
                <a:lnTo>
                  <a:pt x="309369" y="300907"/>
                </a:lnTo>
                <a:lnTo>
                  <a:pt x="350993" y="325386"/>
                </a:lnTo>
                <a:cubicBezTo>
                  <a:pt x="353279" y="326720"/>
                  <a:pt x="355660" y="327291"/>
                  <a:pt x="358137" y="327291"/>
                </a:cubicBezTo>
                <a:cubicBezTo>
                  <a:pt x="363090" y="327291"/>
                  <a:pt x="367852" y="324720"/>
                  <a:pt x="370519" y="320147"/>
                </a:cubicBezTo>
                <a:cubicBezTo>
                  <a:pt x="374424" y="313289"/>
                  <a:pt x="372043" y="304622"/>
                  <a:pt x="365185" y="3006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58" name="Google Shape;1558;p54"/>
          <p:cNvSpPr/>
          <p:nvPr/>
        </p:nvSpPr>
        <p:spPr>
          <a:xfrm>
            <a:off x="3605677" y="3183630"/>
            <a:ext cx="307181" cy="307181"/>
          </a:xfrm>
          <a:custGeom>
            <a:rect b="b" l="l" r="r" t="t"/>
            <a:pathLst>
              <a:path extrusionOk="0" h="409575" w="409575">
                <a:moveTo>
                  <a:pt x="393262" y="194858"/>
                </a:moveTo>
                <a:lnTo>
                  <a:pt x="366402" y="194858"/>
                </a:lnTo>
                <a:lnTo>
                  <a:pt x="383737" y="178189"/>
                </a:lnTo>
                <a:cubicBezTo>
                  <a:pt x="388405" y="173712"/>
                  <a:pt x="388500" y="166378"/>
                  <a:pt x="384118" y="161711"/>
                </a:cubicBezTo>
                <a:cubicBezTo>
                  <a:pt x="379642" y="157044"/>
                  <a:pt x="372308" y="156948"/>
                  <a:pt x="367640" y="161330"/>
                </a:cubicBezTo>
                <a:lnTo>
                  <a:pt x="332779" y="194763"/>
                </a:lnTo>
                <a:lnTo>
                  <a:pt x="316110" y="194763"/>
                </a:lnTo>
                <a:lnTo>
                  <a:pt x="316110" y="187619"/>
                </a:lnTo>
                <a:cubicBezTo>
                  <a:pt x="316110" y="181618"/>
                  <a:pt x="311728" y="176379"/>
                  <a:pt x="305728" y="175713"/>
                </a:cubicBezTo>
                <a:cubicBezTo>
                  <a:pt x="298679" y="174950"/>
                  <a:pt x="292774" y="180475"/>
                  <a:pt x="292774" y="187333"/>
                </a:cubicBezTo>
                <a:lnTo>
                  <a:pt x="292774" y="194763"/>
                </a:lnTo>
                <a:lnTo>
                  <a:pt x="253912" y="194763"/>
                </a:lnTo>
                <a:cubicBezTo>
                  <a:pt x="252674" y="189809"/>
                  <a:pt x="250768" y="185047"/>
                  <a:pt x="248197" y="180761"/>
                </a:cubicBezTo>
                <a:lnTo>
                  <a:pt x="315158" y="113895"/>
                </a:lnTo>
                <a:lnTo>
                  <a:pt x="350781" y="108561"/>
                </a:lnTo>
                <a:cubicBezTo>
                  <a:pt x="357163" y="107609"/>
                  <a:pt x="361544" y="101703"/>
                  <a:pt x="360592" y="95321"/>
                </a:cubicBezTo>
                <a:cubicBezTo>
                  <a:pt x="359639" y="88940"/>
                  <a:pt x="353638" y="84558"/>
                  <a:pt x="347257" y="85511"/>
                </a:cubicBezTo>
                <a:lnTo>
                  <a:pt x="322777" y="89225"/>
                </a:lnTo>
                <a:lnTo>
                  <a:pt x="326302" y="65699"/>
                </a:lnTo>
                <a:cubicBezTo>
                  <a:pt x="327159" y="59793"/>
                  <a:pt x="323635" y="53888"/>
                  <a:pt x="317825" y="52364"/>
                </a:cubicBezTo>
                <a:cubicBezTo>
                  <a:pt x="310967" y="50554"/>
                  <a:pt x="304204" y="55126"/>
                  <a:pt x="303251" y="61889"/>
                </a:cubicBezTo>
                <a:lnTo>
                  <a:pt x="297822" y="98179"/>
                </a:lnTo>
                <a:lnTo>
                  <a:pt x="231623" y="164282"/>
                </a:lnTo>
                <a:cubicBezTo>
                  <a:pt x="227242" y="161615"/>
                  <a:pt x="222479" y="159520"/>
                  <a:pt x="217336" y="158282"/>
                </a:cubicBezTo>
                <a:lnTo>
                  <a:pt x="217336" y="119420"/>
                </a:lnTo>
                <a:lnTo>
                  <a:pt x="224479" y="119420"/>
                </a:lnTo>
                <a:cubicBezTo>
                  <a:pt x="230480" y="119420"/>
                  <a:pt x="235719" y="115038"/>
                  <a:pt x="236386" y="109038"/>
                </a:cubicBezTo>
                <a:cubicBezTo>
                  <a:pt x="237148" y="101989"/>
                  <a:pt x="231718" y="96083"/>
                  <a:pt x="224765" y="96083"/>
                </a:cubicBezTo>
                <a:lnTo>
                  <a:pt x="217336" y="96083"/>
                </a:lnTo>
                <a:lnTo>
                  <a:pt x="217336" y="79891"/>
                </a:lnTo>
                <a:lnTo>
                  <a:pt x="250864" y="44458"/>
                </a:lnTo>
                <a:cubicBezTo>
                  <a:pt x="255626" y="39505"/>
                  <a:pt x="255055" y="31409"/>
                  <a:pt x="249435" y="27122"/>
                </a:cubicBezTo>
                <a:cubicBezTo>
                  <a:pt x="244672" y="23503"/>
                  <a:pt x="237910" y="24265"/>
                  <a:pt x="233719" y="28646"/>
                </a:cubicBezTo>
                <a:lnTo>
                  <a:pt x="217336" y="45887"/>
                </a:lnTo>
                <a:lnTo>
                  <a:pt x="217336" y="19121"/>
                </a:lnTo>
                <a:cubicBezTo>
                  <a:pt x="217336" y="13121"/>
                  <a:pt x="212954" y="7882"/>
                  <a:pt x="206953" y="7215"/>
                </a:cubicBezTo>
                <a:cubicBezTo>
                  <a:pt x="199905" y="6453"/>
                  <a:pt x="194000" y="11882"/>
                  <a:pt x="194000" y="18836"/>
                </a:cubicBezTo>
                <a:lnTo>
                  <a:pt x="194000" y="45982"/>
                </a:lnTo>
                <a:lnTo>
                  <a:pt x="177617" y="28646"/>
                </a:lnTo>
                <a:cubicBezTo>
                  <a:pt x="173140" y="23979"/>
                  <a:pt x="165805" y="23884"/>
                  <a:pt x="161138" y="28265"/>
                </a:cubicBezTo>
                <a:cubicBezTo>
                  <a:pt x="156471" y="32742"/>
                  <a:pt x="156376" y="40076"/>
                  <a:pt x="160757" y="44744"/>
                </a:cubicBezTo>
                <a:lnTo>
                  <a:pt x="194761" y="79605"/>
                </a:lnTo>
                <a:lnTo>
                  <a:pt x="194761" y="95988"/>
                </a:lnTo>
                <a:lnTo>
                  <a:pt x="186760" y="95988"/>
                </a:lnTo>
                <a:cubicBezTo>
                  <a:pt x="180284" y="96274"/>
                  <a:pt x="175140" y="101513"/>
                  <a:pt x="175140" y="107990"/>
                </a:cubicBezTo>
                <a:cubicBezTo>
                  <a:pt x="175140" y="114467"/>
                  <a:pt x="186760" y="119324"/>
                  <a:pt x="186760" y="119324"/>
                </a:cubicBezTo>
                <a:lnTo>
                  <a:pt x="194000" y="119324"/>
                </a:lnTo>
                <a:lnTo>
                  <a:pt x="194000" y="158091"/>
                </a:lnTo>
                <a:cubicBezTo>
                  <a:pt x="189713" y="159139"/>
                  <a:pt x="185618" y="160758"/>
                  <a:pt x="181808" y="162854"/>
                </a:cubicBezTo>
                <a:lnTo>
                  <a:pt x="115704" y="96750"/>
                </a:lnTo>
                <a:lnTo>
                  <a:pt x="110179" y="60270"/>
                </a:lnTo>
                <a:cubicBezTo>
                  <a:pt x="109227" y="53888"/>
                  <a:pt x="103226" y="49506"/>
                  <a:pt x="96844" y="50459"/>
                </a:cubicBezTo>
                <a:cubicBezTo>
                  <a:pt x="90463" y="51411"/>
                  <a:pt x="86081" y="57412"/>
                  <a:pt x="87034" y="63794"/>
                </a:cubicBezTo>
                <a:lnTo>
                  <a:pt x="90653" y="87701"/>
                </a:lnTo>
                <a:lnTo>
                  <a:pt x="66174" y="83987"/>
                </a:lnTo>
                <a:cubicBezTo>
                  <a:pt x="59792" y="83034"/>
                  <a:pt x="53792" y="87416"/>
                  <a:pt x="52839" y="93797"/>
                </a:cubicBezTo>
                <a:cubicBezTo>
                  <a:pt x="51886" y="100179"/>
                  <a:pt x="56268" y="106180"/>
                  <a:pt x="62650" y="107132"/>
                </a:cubicBezTo>
                <a:lnTo>
                  <a:pt x="98368" y="112466"/>
                </a:lnTo>
                <a:lnTo>
                  <a:pt x="164472" y="178570"/>
                </a:lnTo>
                <a:cubicBezTo>
                  <a:pt x="161234" y="183428"/>
                  <a:pt x="158757" y="188857"/>
                  <a:pt x="157328" y="194667"/>
                </a:cubicBezTo>
                <a:lnTo>
                  <a:pt x="119324" y="194667"/>
                </a:lnTo>
                <a:lnTo>
                  <a:pt x="119324" y="187523"/>
                </a:lnTo>
                <a:cubicBezTo>
                  <a:pt x="119324" y="181523"/>
                  <a:pt x="114942" y="176284"/>
                  <a:pt x="108941" y="175617"/>
                </a:cubicBezTo>
                <a:cubicBezTo>
                  <a:pt x="101893" y="174855"/>
                  <a:pt x="95987" y="180284"/>
                  <a:pt x="95987" y="187238"/>
                </a:cubicBezTo>
                <a:lnTo>
                  <a:pt x="95987" y="194667"/>
                </a:lnTo>
                <a:lnTo>
                  <a:pt x="79795" y="194667"/>
                </a:lnTo>
                <a:lnTo>
                  <a:pt x="44362" y="161139"/>
                </a:lnTo>
                <a:cubicBezTo>
                  <a:pt x="39694" y="156758"/>
                  <a:pt x="32265" y="156948"/>
                  <a:pt x="27884" y="161615"/>
                </a:cubicBezTo>
                <a:cubicBezTo>
                  <a:pt x="23502" y="166283"/>
                  <a:pt x="23693" y="173712"/>
                  <a:pt x="28360" y="178094"/>
                </a:cubicBezTo>
                <a:lnTo>
                  <a:pt x="45886" y="194667"/>
                </a:lnTo>
                <a:lnTo>
                  <a:pt x="18835" y="194667"/>
                </a:lnTo>
                <a:cubicBezTo>
                  <a:pt x="11977" y="194667"/>
                  <a:pt x="6452" y="200573"/>
                  <a:pt x="7214" y="207621"/>
                </a:cubicBezTo>
                <a:cubicBezTo>
                  <a:pt x="7881" y="213527"/>
                  <a:pt x="13120" y="218004"/>
                  <a:pt x="19120" y="218004"/>
                </a:cubicBezTo>
                <a:lnTo>
                  <a:pt x="45600" y="218004"/>
                </a:lnTo>
                <a:lnTo>
                  <a:pt x="28264" y="234672"/>
                </a:lnTo>
                <a:cubicBezTo>
                  <a:pt x="23597" y="239149"/>
                  <a:pt x="23502" y="246483"/>
                  <a:pt x="27884" y="251150"/>
                </a:cubicBezTo>
                <a:cubicBezTo>
                  <a:pt x="30169" y="253532"/>
                  <a:pt x="33218" y="254770"/>
                  <a:pt x="36266" y="254770"/>
                </a:cubicBezTo>
                <a:cubicBezTo>
                  <a:pt x="39218" y="254770"/>
                  <a:pt x="42076" y="253722"/>
                  <a:pt x="44362" y="251531"/>
                </a:cubicBezTo>
                <a:lnTo>
                  <a:pt x="79223" y="218861"/>
                </a:lnTo>
                <a:lnTo>
                  <a:pt x="95892" y="218861"/>
                </a:lnTo>
                <a:lnTo>
                  <a:pt x="95892" y="225528"/>
                </a:lnTo>
                <a:cubicBezTo>
                  <a:pt x="95892" y="232005"/>
                  <a:pt x="101131" y="237149"/>
                  <a:pt x="107512" y="237149"/>
                </a:cubicBezTo>
                <a:cubicBezTo>
                  <a:pt x="113989" y="237149"/>
                  <a:pt x="119228" y="225528"/>
                  <a:pt x="119228" y="225528"/>
                </a:cubicBezTo>
                <a:lnTo>
                  <a:pt x="119228" y="218099"/>
                </a:lnTo>
                <a:lnTo>
                  <a:pt x="157424" y="218099"/>
                </a:lnTo>
                <a:cubicBezTo>
                  <a:pt x="158662" y="223242"/>
                  <a:pt x="160662" y="228005"/>
                  <a:pt x="163329" y="232386"/>
                </a:cubicBezTo>
                <a:lnTo>
                  <a:pt x="97702" y="298204"/>
                </a:lnTo>
                <a:lnTo>
                  <a:pt x="61507" y="303633"/>
                </a:lnTo>
                <a:cubicBezTo>
                  <a:pt x="55125" y="304586"/>
                  <a:pt x="50743" y="310491"/>
                  <a:pt x="51696" y="316873"/>
                </a:cubicBezTo>
                <a:cubicBezTo>
                  <a:pt x="52553" y="322683"/>
                  <a:pt x="57506" y="326779"/>
                  <a:pt x="63221" y="326779"/>
                </a:cubicBezTo>
                <a:cubicBezTo>
                  <a:pt x="63793" y="326779"/>
                  <a:pt x="64364" y="326779"/>
                  <a:pt x="64936" y="326684"/>
                </a:cubicBezTo>
                <a:lnTo>
                  <a:pt x="88748" y="323064"/>
                </a:lnTo>
                <a:lnTo>
                  <a:pt x="85129" y="347163"/>
                </a:lnTo>
                <a:cubicBezTo>
                  <a:pt x="84271" y="353068"/>
                  <a:pt x="87796" y="358878"/>
                  <a:pt x="93511" y="360402"/>
                </a:cubicBezTo>
                <a:cubicBezTo>
                  <a:pt x="94559" y="360688"/>
                  <a:pt x="95606" y="360783"/>
                  <a:pt x="96559" y="360783"/>
                </a:cubicBezTo>
                <a:cubicBezTo>
                  <a:pt x="102178" y="360783"/>
                  <a:pt x="107131" y="356592"/>
                  <a:pt x="108084" y="350877"/>
                </a:cubicBezTo>
                <a:lnTo>
                  <a:pt x="113418" y="315254"/>
                </a:lnTo>
                <a:lnTo>
                  <a:pt x="179902" y="248579"/>
                </a:lnTo>
                <a:cubicBezTo>
                  <a:pt x="184189" y="251150"/>
                  <a:pt x="188856" y="253151"/>
                  <a:pt x="193809" y="254294"/>
                </a:cubicBezTo>
                <a:lnTo>
                  <a:pt x="193809" y="293156"/>
                </a:lnTo>
                <a:lnTo>
                  <a:pt x="186379" y="293156"/>
                </a:lnTo>
                <a:cubicBezTo>
                  <a:pt x="179902" y="293156"/>
                  <a:pt x="174759" y="298395"/>
                  <a:pt x="174759" y="304776"/>
                </a:cubicBezTo>
                <a:cubicBezTo>
                  <a:pt x="174759" y="311253"/>
                  <a:pt x="179998" y="316397"/>
                  <a:pt x="186379" y="316397"/>
                </a:cubicBezTo>
                <a:lnTo>
                  <a:pt x="193809" y="316397"/>
                </a:lnTo>
                <a:lnTo>
                  <a:pt x="193809" y="332589"/>
                </a:lnTo>
                <a:lnTo>
                  <a:pt x="160281" y="368022"/>
                </a:lnTo>
                <a:cubicBezTo>
                  <a:pt x="155900" y="372689"/>
                  <a:pt x="156090" y="380119"/>
                  <a:pt x="160757" y="384500"/>
                </a:cubicBezTo>
                <a:cubicBezTo>
                  <a:pt x="163043" y="386596"/>
                  <a:pt x="165901" y="387644"/>
                  <a:pt x="168758" y="387644"/>
                </a:cubicBezTo>
                <a:cubicBezTo>
                  <a:pt x="171806" y="387644"/>
                  <a:pt x="174950" y="386405"/>
                  <a:pt x="177235" y="384024"/>
                </a:cubicBezTo>
                <a:lnTo>
                  <a:pt x="193809" y="366498"/>
                </a:lnTo>
                <a:lnTo>
                  <a:pt x="193809" y="393549"/>
                </a:lnTo>
                <a:cubicBezTo>
                  <a:pt x="193809" y="400026"/>
                  <a:pt x="199048" y="405170"/>
                  <a:pt x="205429" y="405170"/>
                </a:cubicBezTo>
                <a:cubicBezTo>
                  <a:pt x="211906" y="405170"/>
                  <a:pt x="217050" y="399931"/>
                  <a:pt x="217050" y="393549"/>
                </a:cubicBezTo>
                <a:lnTo>
                  <a:pt x="217050" y="366403"/>
                </a:lnTo>
                <a:lnTo>
                  <a:pt x="233909" y="383738"/>
                </a:lnTo>
                <a:cubicBezTo>
                  <a:pt x="238386" y="388406"/>
                  <a:pt x="245720" y="388501"/>
                  <a:pt x="250387" y="384120"/>
                </a:cubicBezTo>
                <a:cubicBezTo>
                  <a:pt x="255055" y="379643"/>
                  <a:pt x="255150" y="372308"/>
                  <a:pt x="250768" y="367641"/>
                </a:cubicBezTo>
                <a:lnTo>
                  <a:pt x="217812" y="332780"/>
                </a:lnTo>
                <a:lnTo>
                  <a:pt x="217812" y="316397"/>
                </a:lnTo>
                <a:lnTo>
                  <a:pt x="224670" y="316397"/>
                </a:lnTo>
                <a:cubicBezTo>
                  <a:pt x="231147" y="316111"/>
                  <a:pt x="236291" y="310872"/>
                  <a:pt x="236291" y="304395"/>
                </a:cubicBezTo>
                <a:cubicBezTo>
                  <a:pt x="236291" y="297918"/>
                  <a:pt x="224670" y="293061"/>
                  <a:pt x="224670" y="293061"/>
                </a:cubicBezTo>
                <a:lnTo>
                  <a:pt x="216955" y="293061"/>
                </a:lnTo>
                <a:lnTo>
                  <a:pt x="216955" y="254294"/>
                </a:lnTo>
                <a:cubicBezTo>
                  <a:pt x="222765" y="252865"/>
                  <a:pt x="228194" y="250484"/>
                  <a:pt x="233052" y="247150"/>
                </a:cubicBezTo>
                <a:lnTo>
                  <a:pt x="300299" y="314397"/>
                </a:lnTo>
                <a:lnTo>
                  <a:pt x="305633" y="350115"/>
                </a:lnTo>
                <a:cubicBezTo>
                  <a:pt x="306490" y="355925"/>
                  <a:pt x="311538" y="360116"/>
                  <a:pt x="317158" y="360116"/>
                </a:cubicBezTo>
                <a:cubicBezTo>
                  <a:pt x="319253" y="360116"/>
                  <a:pt x="321349" y="359545"/>
                  <a:pt x="323349" y="358307"/>
                </a:cubicBezTo>
                <a:cubicBezTo>
                  <a:pt x="327350" y="355830"/>
                  <a:pt x="329350" y="351068"/>
                  <a:pt x="328683" y="346400"/>
                </a:cubicBezTo>
                <a:lnTo>
                  <a:pt x="325063" y="322112"/>
                </a:lnTo>
                <a:lnTo>
                  <a:pt x="348971" y="325731"/>
                </a:lnTo>
                <a:cubicBezTo>
                  <a:pt x="349543" y="325826"/>
                  <a:pt x="350114" y="325826"/>
                  <a:pt x="350686" y="325826"/>
                </a:cubicBezTo>
                <a:cubicBezTo>
                  <a:pt x="356401" y="325826"/>
                  <a:pt x="361354" y="321636"/>
                  <a:pt x="362211" y="315825"/>
                </a:cubicBezTo>
                <a:cubicBezTo>
                  <a:pt x="363163" y="309444"/>
                  <a:pt x="358782" y="303443"/>
                  <a:pt x="352400" y="302490"/>
                </a:cubicBezTo>
                <a:lnTo>
                  <a:pt x="315919" y="296966"/>
                </a:lnTo>
                <a:lnTo>
                  <a:pt x="248673" y="229719"/>
                </a:lnTo>
                <a:cubicBezTo>
                  <a:pt x="250768" y="225909"/>
                  <a:pt x="252388" y="221813"/>
                  <a:pt x="253435" y="217527"/>
                </a:cubicBezTo>
                <a:lnTo>
                  <a:pt x="292202" y="217527"/>
                </a:lnTo>
                <a:lnTo>
                  <a:pt x="292202" y="224671"/>
                </a:lnTo>
                <a:cubicBezTo>
                  <a:pt x="292202" y="230672"/>
                  <a:pt x="296584" y="235911"/>
                  <a:pt x="302585" y="236577"/>
                </a:cubicBezTo>
                <a:cubicBezTo>
                  <a:pt x="309633" y="237339"/>
                  <a:pt x="315538" y="231910"/>
                  <a:pt x="315538" y="224957"/>
                </a:cubicBezTo>
                <a:lnTo>
                  <a:pt x="315538" y="217527"/>
                </a:lnTo>
                <a:lnTo>
                  <a:pt x="331731" y="217527"/>
                </a:lnTo>
                <a:lnTo>
                  <a:pt x="367164" y="251055"/>
                </a:lnTo>
                <a:cubicBezTo>
                  <a:pt x="369450" y="253151"/>
                  <a:pt x="372308" y="254198"/>
                  <a:pt x="375165" y="254198"/>
                </a:cubicBezTo>
                <a:cubicBezTo>
                  <a:pt x="378213" y="254198"/>
                  <a:pt x="381356" y="252960"/>
                  <a:pt x="383642" y="250579"/>
                </a:cubicBezTo>
                <a:cubicBezTo>
                  <a:pt x="388024" y="245912"/>
                  <a:pt x="387833" y="238482"/>
                  <a:pt x="383166" y="234101"/>
                </a:cubicBezTo>
                <a:lnTo>
                  <a:pt x="365640" y="217527"/>
                </a:lnTo>
                <a:lnTo>
                  <a:pt x="392691" y="217527"/>
                </a:lnTo>
                <a:cubicBezTo>
                  <a:pt x="399168" y="217527"/>
                  <a:pt x="404311" y="212288"/>
                  <a:pt x="404311" y="205907"/>
                </a:cubicBezTo>
                <a:cubicBezTo>
                  <a:pt x="404978" y="200097"/>
                  <a:pt x="399739" y="194858"/>
                  <a:pt x="393262" y="194858"/>
                </a:cubicBezTo>
                <a:close/>
                <a:moveTo>
                  <a:pt x="206001" y="232767"/>
                </a:moveTo>
                <a:cubicBezTo>
                  <a:pt x="192190" y="232767"/>
                  <a:pt x="180855" y="222004"/>
                  <a:pt x="179902" y="208383"/>
                </a:cubicBezTo>
                <a:cubicBezTo>
                  <a:pt x="179998" y="207812"/>
                  <a:pt x="180093" y="207145"/>
                  <a:pt x="180093" y="206573"/>
                </a:cubicBezTo>
                <a:cubicBezTo>
                  <a:pt x="180093" y="205907"/>
                  <a:pt x="179998" y="205335"/>
                  <a:pt x="179902" y="204764"/>
                </a:cubicBezTo>
                <a:cubicBezTo>
                  <a:pt x="180855" y="191143"/>
                  <a:pt x="192190" y="180380"/>
                  <a:pt x="206001" y="180380"/>
                </a:cubicBezTo>
                <a:cubicBezTo>
                  <a:pt x="220479" y="180380"/>
                  <a:pt x="232195" y="192096"/>
                  <a:pt x="232195" y="206573"/>
                </a:cubicBezTo>
                <a:cubicBezTo>
                  <a:pt x="232195" y="220956"/>
                  <a:pt x="220479" y="232767"/>
                  <a:pt x="206001" y="23276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559" name="Google Shape;1559;p54"/>
          <p:cNvGrpSpPr/>
          <p:nvPr/>
        </p:nvGrpSpPr>
        <p:grpSpPr>
          <a:xfrm>
            <a:off x="2126474" y="3197828"/>
            <a:ext cx="274034" cy="288679"/>
            <a:chOff x="2835298" y="4263771"/>
            <a:chExt cx="365379" cy="384905"/>
          </a:xfrm>
        </p:grpSpPr>
        <p:sp>
          <p:nvSpPr>
            <p:cNvPr id="1560" name="Google Shape;1560;p54"/>
            <p:cNvSpPr/>
            <p:nvPr/>
          </p:nvSpPr>
          <p:spPr>
            <a:xfrm>
              <a:off x="2857777" y="4263771"/>
              <a:ext cx="342900" cy="323850"/>
            </a:xfrm>
            <a:custGeom>
              <a:rect b="b" l="l" r="r" t="t"/>
              <a:pathLst>
                <a:path extrusionOk="0" h="323850" w="342900">
                  <a:moveTo>
                    <a:pt x="339947" y="118110"/>
                  </a:moveTo>
                  <a:cubicBezTo>
                    <a:pt x="339947" y="81343"/>
                    <a:pt x="310039" y="51530"/>
                    <a:pt x="273367" y="51530"/>
                  </a:cubicBezTo>
                  <a:cubicBezTo>
                    <a:pt x="270891" y="51530"/>
                    <a:pt x="268510" y="51625"/>
                    <a:pt x="266129" y="51911"/>
                  </a:cubicBezTo>
                  <a:cubicBezTo>
                    <a:pt x="253460" y="24765"/>
                    <a:pt x="226314" y="7144"/>
                    <a:pt x="195739" y="7144"/>
                  </a:cubicBezTo>
                  <a:cubicBezTo>
                    <a:pt x="165163" y="7144"/>
                    <a:pt x="137922" y="24765"/>
                    <a:pt x="125349" y="51911"/>
                  </a:cubicBezTo>
                  <a:cubicBezTo>
                    <a:pt x="122968" y="51625"/>
                    <a:pt x="120491" y="51530"/>
                    <a:pt x="118110" y="51530"/>
                  </a:cubicBezTo>
                  <a:cubicBezTo>
                    <a:pt x="81343" y="51530"/>
                    <a:pt x="51530" y="81439"/>
                    <a:pt x="51530" y="118110"/>
                  </a:cubicBezTo>
                  <a:cubicBezTo>
                    <a:pt x="51530" y="126682"/>
                    <a:pt x="53150" y="134969"/>
                    <a:pt x="56197" y="142684"/>
                  </a:cubicBezTo>
                  <a:cubicBezTo>
                    <a:pt x="27908" y="150400"/>
                    <a:pt x="7144" y="176308"/>
                    <a:pt x="7144" y="206978"/>
                  </a:cubicBezTo>
                  <a:cubicBezTo>
                    <a:pt x="7144" y="227266"/>
                    <a:pt x="16192" y="245364"/>
                    <a:pt x="30575" y="257651"/>
                  </a:cubicBezTo>
                  <a:lnTo>
                    <a:pt x="8287" y="302800"/>
                  </a:lnTo>
                  <a:cubicBezTo>
                    <a:pt x="5429" y="308705"/>
                    <a:pt x="8192" y="315849"/>
                    <a:pt x="14478" y="318135"/>
                  </a:cubicBezTo>
                  <a:cubicBezTo>
                    <a:pt x="19812" y="320040"/>
                    <a:pt x="25813" y="317468"/>
                    <a:pt x="28289" y="312325"/>
                  </a:cubicBezTo>
                  <a:lnTo>
                    <a:pt x="49625" y="269081"/>
                  </a:lnTo>
                  <a:cubicBezTo>
                    <a:pt x="57150" y="272034"/>
                    <a:pt x="65246" y="273558"/>
                    <a:pt x="73723" y="273558"/>
                  </a:cubicBezTo>
                  <a:lnTo>
                    <a:pt x="89154" y="273558"/>
                  </a:lnTo>
                  <a:lnTo>
                    <a:pt x="74962" y="302419"/>
                  </a:lnTo>
                  <a:cubicBezTo>
                    <a:pt x="72485" y="307562"/>
                    <a:pt x="74009" y="313849"/>
                    <a:pt x="78772" y="316897"/>
                  </a:cubicBezTo>
                  <a:cubicBezTo>
                    <a:pt x="84487" y="320516"/>
                    <a:pt x="91821" y="318325"/>
                    <a:pt x="94679" y="312420"/>
                  </a:cubicBezTo>
                  <a:lnTo>
                    <a:pt x="113824" y="273463"/>
                  </a:lnTo>
                  <a:lnTo>
                    <a:pt x="155734" y="273463"/>
                  </a:lnTo>
                  <a:lnTo>
                    <a:pt x="141542" y="302323"/>
                  </a:lnTo>
                  <a:cubicBezTo>
                    <a:pt x="139065" y="307467"/>
                    <a:pt x="140589" y="313753"/>
                    <a:pt x="145351" y="316801"/>
                  </a:cubicBezTo>
                  <a:cubicBezTo>
                    <a:pt x="151067" y="320421"/>
                    <a:pt x="158401" y="318230"/>
                    <a:pt x="161258" y="312325"/>
                  </a:cubicBezTo>
                  <a:lnTo>
                    <a:pt x="180404" y="273367"/>
                  </a:lnTo>
                  <a:lnTo>
                    <a:pt x="222313" y="273367"/>
                  </a:lnTo>
                  <a:lnTo>
                    <a:pt x="208026" y="302514"/>
                  </a:lnTo>
                  <a:cubicBezTo>
                    <a:pt x="205359" y="308038"/>
                    <a:pt x="207550" y="314706"/>
                    <a:pt x="213074" y="317373"/>
                  </a:cubicBezTo>
                  <a:cubicBezTo>
                    <a:pt x="218599" y="320040"/>
                    <a:pt x="225266" y="317849"/>
                    <a:pt x="227933" y="312325"/>
                  </a:cubicBezTo>
                  <a:lnTo>
                    <a:pt x="248507" y="270510"/>
                  </a:lnTo>
                  <a:cubicBezTo>
                    <a:pt x="275749" y="262128"/>
                    <a:pt x="295656" y="236791"/>
                    <a:pt x="295656" y="206788"/>
                  </a:cubicBezTo>
                  <a:cubicBezTo>
                    <a:pt x="295656" y="198120"/>
                    <a:pt x="294037" y="189833"/>
                    <a:pt x="290989" y="182213"/>
                  </a:cubicBezTo>
                  <a:cubicBezTo>
                    <a:pt x="319183" y="174688"/>
                    <a:pt x="339947" y="148780"/>
                    <a:pt x="339947" y="118110"/>
                  </a:cubicBezTo>
                  <a:close/>
                  <a:moveTo>
                    <a:pt x="228314" y="251365"/>
                  </a:moveTo>
                  <a:lnTo>
                    <a:pt x="74200" y="251365"/>
                  </a:lnTo>
                  <a:cubicBezTo>
                    <a:pt x="50387" y="251365"/>
                    <a:pt x="30289" y="232886"/>
                    <a:pt x="29146" y="209074"/>
                  </a:cubicBezTo>
                  <a:cubicBezTo>
                    <a:pt x="27908" y="183642"/>
                    <a:pt x="48292" y="162496"/>
                    <a:pt x="73533" y="162496"/>
                  </a:cubicBezTo>
                  <a:cubicBezTo>
                    <a:pt x="77438" y="162496"/>
                    <a:pt x="81248" y="162973"/>
                    <a:pt x="84963" y="164020"/>
                  </a:cubicBezTo>
                  <a:cubicBezTo>
                    <a:pt x="90678" y="165544"/>
                    <a:pt x="96583" y="162306"/>
                    <a:pt x="98393" y="156686"/>
                  </a:cubicBezTo>
                  <a:cubicBezTo>
                    <a:pt x="105823" y="133636"/>
                    <a:pt x="127063" y="118110"/>
                    <a:pt x="151257" y="118110"/>
                  </a:cubicBezTo>
                  <a:cubicBezTo>
                    <a:pt x="175450" y="118110"/>
                    <a:pt x="196691" y="133636"/>
                    <a:pt x="204121" y="156686"/>
                  </a:cubicBezTo>
                  <a:cubicBezTo>
                    <a:pt x="205930" y="162306"/>
                    <a:pt x="211836" y="165544"/>
                    <a:pt x="217551" y="164020"/>
                  </a:cubicBezTo>
                  <a:cubicBezTo>
                    <a:pt x="221266" y="163068"/>
                    <a:pt x="225076" y="162496"/>
                    <a:pt x="228981" y="162496"/>
                  </a:cubicBezTo>
                  <a:cubicBezTo>
                    <a:pt x="254222" y="162496"/>
                    <a:pt x="274510" y="183547"/>
                    <a:pt x="273367" y="209074"/>
                  </a:cubicBezTo>
                  <a:cubicBezTo>
                    <a:pt x="272225" y="232886"/>
                    <a:pt x="252127" y="251365"/>
                    <a:pt x="228314" y="251365"/>
                  </a:cubicBezTo>
                  <a:close/>
                  <a:moveTo>
                    <a:pt x="278321" y="161925"/>
                  </a:moveTo>
                  <a:cubicBezTo>
                    <a:pt x="266129" y="148495"/>
                    <a:pt x="248507" y="140017"/>
                    <a:pt x="228981" y="140017"/>
                  </a:cubicBezTo>
                  <a:cubicBezTo>
                    <a:pt x="226504" y="140017"/>
                    <a:pt x="224123" y="140113"/>
                    <a:pt x="221742" y="140398"/>
                  </a:cubicBezTo>
                  <a:cubicBezTo>
                    <a:pt x="209074" y="113252"/>
                    <a:pt x="181927" y="95631"/>
                    <a:pt x="151352" y="95631"/>
                  </a:cubicBezTo>
                  <a:cubicBezTo>
                    <a:pt x="120777" y="95631"/>
                    <a:pt x="93535" y="113252"/>
                    <a:pt x="80963" y="140398"/>
                  </a:cubicBezTo>
                  <a:cubicBezTo>
                    <a:pt x="80581" y="140398"/>
                    <a:pt x="80200" y="140303"/>
                    <a:pt x="79819" y="140303"/>
                  </a:cubicBezTo>
                  <a:cubicBezTo>
                    <a:pt x="75819" y="133540"/>
                    <a:pt x="73723" y="125825"/>
                    <a:pt x="73723" y="117824"/>
                  </a:cubicBezTo>
                  <a:cubicBezTo>
                    <a:pt x="73723" y="93345"/>
                    <a:pt x="93631" y="73438"/>
                    <a:pt x="118110" y="73438"/>
                  </a:cubicBezTo>
                  <a:cubicBezTo>
                    <a:pt x="122015" y="73438"/>
                    <a:pt x="125825" y="73914"/>
                    <a:pt x="129540" y="74962"/>
                  </a:cubicBezTo>
                  <a:cubicBezTo>
                    <a:pt x="135255" y="76486"/>
                    <a:pt x="141160" y="73247"/>
                    <a:pt x="142970" y="67627"/>
                  </a:cubicBezTo>
                  <a:cubicBezTo>
                    <a:pt x="150400" y="44577"/>
                    <a:pt x="171640" y="29051"/>
                    <a:pt x="195834" y="29051"/>
                  </a:cubicBezTo>
                  <a:cubicBezTo>
                    <a:pt x="220027" y="29051"/>
                    <a:pt x="241268" y="44577"/>
                    <a:pt x="248698" y="67627"/>
                  </a:cubicBezTo>
                  <a:cubicBezTo>
                    <a:pt x="250508" y="73247"/>
                    <a:pt x="256413" y="76486"/>
                    <a:pt x="262128" y="74962"/>
                  </a:cubicBezTo>
                  <a:cubicBezTo>
                    <a:pt x="265843" y="74009"/>
                    <a:pt x="269653" y="73438"/>
                    <a:pt x="273558" y="73438"/>
                  </a:cubicBezTo>
                  <a:cubicBezTo>
                    <a:pt x="298037" y="73438"/>
                    <a:pt x="317944" y="93345"/>
                    <a:pt x="317944" y="117824"/>
                  </a:cubicBezTo>
                  <a:cubicBezTo>
                    <a:pt x="317754" y="140589"/>
                    <a:pt x="300514" y="159448"/>
                    <a:pt x="278321" y="1619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1" name="Google Shape;1561;p54"/>
            <p:cNvSpPr/>
            <p:nvPr/>
          </p:nvSpPr>
          <p:spPr>
            <a:xfrm>
              <a:off x="2868635" y="4620101"/>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2" name="Google Shape;1562;p54"/>
            <p:cNvSpPr/>
            <p:nvPr/>
          </p:nvSpPr>
          <p:spPr>
            <a:xfrm>
              <a:off x="2935215" y="4620101"/>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3" name="Google Shape;1563;p54"/>
            <p:cNvSpPr/>
            <p:nvPr/>
          </p:nvSpPr>
          <p:spPr>
            <a:xfrm>
              <a:off x="3001795" y="4620101"/>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4" name="Google Shape;1564;p54"/>
            <p:cNvSpPr/>
            <p:nvPr/>
          </p:nvSpPr>
          <p:spPr>
            <a:xfrm>
              <a:off x="3068470" y="4620101"/>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5" name="Google Shape;1565;p54"/>
            <p:cNvSpPr/>
            <p:nvPr/>
          </p:nvSpPr>
          <p:spPr>
            <a:xfrm>
              <a:off x="2835298" y="458676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6" name="Google Shape;1566;p54"/>
            <p:cNvSpPr/>
            <p:nvPr/>
          </p:nvSpPr>
          <p:spPr>
            <a:xfrm>
              <a:off x="2901878" y="458676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7" name="Google Shape;1567;p54"/>
            <p:cNvSpPr/>
            <p:nvPr/>
          </p:nvSpPr>
          <p:spPr>
            <a:xfrm>
              <a:off x="2968553" y="458676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68" name="Google Shape;1568;p54"/>
            <p:cNvSpPr/>
            <p:nvPr/>
          </p:nvSpPr>
          <p:spPr>
            <a:xfrm>
              <a:off x="3035132" y="4586763"/>
              <a:ext cx="28575" cy="28575"/>
            </a:xfrm>
            <a:custGeom>
              <a:rect b="b" l="l" r="r" t="t"/>
              <a:pathLst>
                <a:path extrusionOk="0" h="28575" w="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69" name="Google Shape;1569;p54"/>
          <p:cNvGrpSpPr/>
          <p:nvPr/>
        </p:nvGrpSpPr>
        <p:grpSpPr>
          <a:xfrm>
            <a:off x="1632554" y="4164154"/>
            <a:ext cx="192881" cy="301546"/>
            <a:chOff x="2176739" y="5552206"/>
            <a:chExt cx="257175" cy="402061"/>
          </a:xfrm>
        </p:grpSpPr>
        <p:sp>
          <p:nvSpPr>
            <p:cNvPr id="1570" name="Google Shape;1570;p54"/>
            <p:cNvSpPr/>
            <p:nvPr/>
          </p:nvSpPr>
          <p:spPr>
            <a:xfrm>
              <a:off x="2176739" y="5620892"/>
              <a:ext cx="257175" cy="333375"/>
            </a:xfrm>
            <a:custGeom>
              <a:rect b="b" l="l" r="r" t="t"/>
              <a:pathLst>
                <a:path extrusionOk="0" h="333375" w="257175">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1" name="Google Shape;1571;p54"/>
            <p:cNvSpPr/>
            <p:nvPr/>
          </p:nvSpPr>
          <p:spPr>
            <a:xfrm>
              <a:off x="2286372" y="5552206"/>
              <a:ext cx="28575" cy="57150"/>
            </a:xfrm>
            <a:custGeom>
              <a:rect b="b" l="l" r="r" t="t"/>
              <a:pathLst>
                <a:path extrusionOk="0" h="57150" w="28575">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2" name="Google Shape;1572;p54"/>
            <p:cNvSpPr/>
            <p:nvPr/>
          </p:nvSpPr>
          <p:spPr>
            <a:xfrm>
              <a:off x="2234940" y="5560412"/>
              <a:ext cx="38100" cy="47625"/>
            </a:xfrm>
            <a:custGeom>
              <a:rect b="b" l="l" r="r" t="t"/>
              <a:pathLst>
                <a:path extrusionOk="0" h="47625" w="38100">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3" name="Google Shape;1573;p54"/>
            <p:cNvSpPr/>
            <p:nvPr/>
          </p:nvSpPr>
          <p:spPr>
            <a:xfrm>
              <a:off x="2330381" y="5560507"/>
              <a:ext cx="38100" cy="47625"/>
            </a:xfrm>
            <a:custGeom>
              <a:rect b="b" l="l" r="r" t="t"/>
              <a:pathLst>
                <a:path extrusionOk="0" h="47625" w="38100">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74" name="Google Shape;1574;p54"/>
          <p:cNvGrpSpPr/>
          <p:nvPr/>
        </p:nvGrpSpPr>
        <p:grpSpPr>
          <a:xfrm>
            <a:off x="1566189" y="2179272"/>
            <a:ext cx="292894" cy="292894"/>
            <a:chOff x="2088252" y="2905696"/>
            <a:chExt cx="390525" cy="390525"/>
          </a:xfrm>
        </p:grpSpPr>
        <p:sp>
          <p:nvSpPr>
            <p:cNvPr id="1575" name="Google Shape;1575;p54"/>
            <p:cNvSpPr/>
            <p:nvPr/>
          </p:nvSpPr>
          <p:spPr>
            <a:xfrm>
              <a:off x="2088252" y="2905696"/>
              <a:ext cx="390525" cy="390525"/>
            </a:xfrm>
            <a:custGeom>
              <a:rect b="b" l="l" r="r" t="t"/>
              <a:pathLst>
                <a:path extrusionOk="0" h="390525" w="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144" y="12097"/>
                    <a:pt x="381191" y="7144"/>
                    <a:pt x="374999" y="7144"/>
                  </a:cubicBezTo>
                  <a:close/>
                  <a:moveTo>
                    <a:pt x="363950" y="95917"/>
                  </a:moveTo>
                  <a:lnTo>
                    <a:pt x="296609" y="95917"/>
                  </a:lnTo>
                  <a:lnTo>
                    <a:pt x="296609" y="29337"/>
                  </a:lnTo>
                  <a:lnTo>
                    <a:pt x="363950" y="29337"/>
                  </a:lnTo>
                  <a:lnTo>
                    <a:pt x="363950" y="95917"/>
                  </a:lnTo>
                  <a:close/>
                  <a:moveTo>
                    <a:pt x="274415" y="29337"/>
                  </a:moveTo>
                  <a:lnTo>
                    <a:pt x="274415" y="95917"/>
                  </a:lnTo>
                  <a:lnTo>
                    <a:pt x="29432" y="95917"/>
                  </a:lnTo>
                  <a:lnTo>
                    <a:pt x="29432" y="29337"/>
                  </a:lnTo>
                  <a:lnTo>
                    <a:pt x="274415" y="29337"/>
                  </a:lnTo>
                  <a:close/>
                  <a:moveTo>
                    <a:pt x="29432" y="363855"/>
                  </a:moveTo>
                  <a:lnTo>
                    <a:pt x="29432" y="118110"/>
                  </a:lnTo>
                  <a:lnTo>
                    <a:pt x="363950" y="118110"/>
                  </a:lnTo>
                  <a:lnTo>
                    <a:pt x="363950" y="363855"/>
                  </a:lnTo>
                  <a:lnTo>
                    <a:pt x="29432" y="36385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6" name="Google Shape;1576;p54"/>
            <p:cNvSpPr/>
            <p:nvPr/>
          </p:nvSpPr>
          <p:spPr>
            <a:xfrm>
              <a:off x="2133401" y="2949701"/>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7" name="Google Shape;1577;p54"/>
            <p:cNvSpPr/>
            <p:nvPr/>
          </p:nvSpPr>
          <p:spPr>
            <a:xfrm>
              <a:off x="2177787" y="2949701"/>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8" name="Google Shape;1578;p54"/>
            <p:cNvSpPr/>
            <p:nvPr/>
          </p:nvSpPr>
          <p:spPr>
            <a:xfrm>
              <a:off x="2222173" y="2949701"/>
              <a:ext cx="28575" cy="28575"/>
            </a:xfrm>
            <a:custGeom>
              <a:rect b="b" l="l" r="r" t="t"/>
              <a:pathLst>
                <a:path extrusionOk="0" h="28575" w="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79" name="Google Shape;1579;p54"/>
            <p:cNvSpPr/>
            <p:nvPr/>
          </p:nvSpPr>
          <p:spPr>
            <a:xfrm>
              <a:off x="2355523" y="3084025"/>
              <a:ext cx="76200" cy="123825"/>
            </a:xfrm>
            <a:custGeom>
              <a:rect b="b" l="l" r="r" t="t"/>
              <a:pathLst>
                <a:path extrusionOk="0" h="123825" w="76200">
                  <a:moveTo>
                    <a:pt x="63056" y="95991"/>
                  </a:moveTo>
                  <a:lnTo>
                    <a:pt x="29337" y="95991"/>
                  </a:lnTo>
                  <a:lnTo>
                    <a:pt x="29337" y="18552"/>
                  </a:lnTo>
                  <a:cubicBezTo>
                    <a:pt x="29337" y="12837"/>
                    <a:pt x="25146" y="7884"/>
                    <a:pt x="19526" y="7218"/>
                  </a:cubicBezTo>
                  <a:cubicBezTo>
                    <a:pt x="12859" y="6456"/>
                    <a:pt x="7144" y="11694"/>
                    <a:pt x="7144" y="18267"/>
                  </a:cubicBezTo>
                  <a:lnTo>
                    <a:pt x="7144" y="107040"/>
                  </a:lnTo>
                  <a:cubicBezTo>
                    <a:pt x="7144" y="113136"/>
                    <a:pt x="12097" y="118184"/>
                    <a:pt x="18288" y="118184"/>
                  </a:cubicBezTo>
                  <a:lnTo>
                    <a:pt x="63437" y="118184"/>
                  </a:lnTo>
                  <a:cubicBezTo>
                    <a:pt x="70009" y="118184"/>
                    <a:pt x="75248" y="112564"/>
                    <a:pt x="74486" y="105801"/>
                  </a:cubicBezTo>
                  <a:cubicBezTo>
                    <a:pt x="73724" y="100182"/>
                    <a:pt x="68771" y="95991"/>
                    <a:pt x="63056" y="959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80" name="Google Shape;1580;p54"/>
            <p:cNvSpPr/>
            <p:nvPr/>
          </p:nvSpPr>
          <p:spPr>
            <a:xfrm>
              <a:off x="2244462" y="3083718"/>
              <a:ext cx="95250" cy="123825"/>
            </a:xfrm>
            <a:custGeom>
              <a:rect b="b" l="l" r="r" t="t"/>
              <a:pathLst>
                <a:path extrusionOk="0" h="123825" w="95250">
                  <a:moveTo>
                    <a:pt x="51530" y="7144"/>
                  </a:moveTo>
                  <a:cubicBezTo>
                    <a:pt x="27051" y="7144"/>
                    <a:pt x="7144" y="27051"/>
                    <a:pt x="7144" y="51530"/>
                  </a:cubicBezTo>
                  <a:lnTo>
                    <a:pt x="7144" y="73724"/>
                  </a:lnTo>
                  <a:cubicBezTo>
                    <a:pt x="7144" y="98203"/>
                    <a:pt x="27051" y="118110"/>
                    <a:pt x="51530" y="118110"/>
                  </a:cubicBezTo>
                  <a:cubicBezTo>
                    <a:pt x="59722" y="118110"/>
                    <a:pt x="67437" y="115824"/>
                    <a:pt x="74104" y="111919"/>
                  </a:cubicBezTo>
                  <a:lnTo>
                    <a:pt x="77057" y="114871"/>
                  </a:lnTo>
                  <a:cubicBezTo>
                    <a:pt x="81343" y="119253"/>
                    <a:pt x="88392" y="119253"/>
                    <a:pt x="92773" y="114871"/>
                  </a:cubicBezTo>
                  <a:cubicBezTo>
                    <a:pt x="97155" y="110585"/>
                    <a:pt x="97155" y="103537"/>
                    <a:pt x="92773" y="99155"/>
                  </a:cubicBezTo>
                  <a:lnTo>
                    <a:pt x="89821" y="96203"/>
                  </a:lnTo>
                  <a:cubicBezTo>
                    <a:pt x="93726" y="89630"/>
                    <a:pt x="96012" y="81915"/>
                    <a:pt x="96012" y="73628"/>
                  </a:cubicBezTo>
                  <a:lnTo>
                    <a:pt x="96012" y="51435"/>
                  </a:lnTo>
                  <a:cubicBezTo>
                    <a:pt x="96012" y="27051"/>
                    <a:pt x="76009" y="7144"/>
                    <a:pt x="51530" y="7144"/>
                  </a:cubicBezTo>
                  <a:close/>
                  <a:moveTo>
                    <a:pt x="70485" y="76962"/>
                  </a:moveTo>
                  <a:cubicBezTo>
                    <a:pt x="66199" y="72580"/>
                    <a:pt x="59150" y="72580"/>
                    <a:pt x="54769" y="76962"/>
                  </a:cubicBezTo>
                  <a:cubicBezTo>
                    <a:pt x="50387" y="81343"/>
                    <a:pt x="50387" y="88297"/>
                    <a:pt x="54769" y="92678"/>
                  </a:cubicBezTo>
                  <a:lnTo>
                    <a:pt x="57245" y="95155"/>
                  </a:lnTo>
                  <a:cubicBezTo>
                    <a:pt x="55435" y="95631"/>
                    <a:pt x="53530" y="95917"/>
                    <a:pt x="51530" y="95917"/>
                  </a:cubicBezTo>
                  <a:cubicBezTo>
                    <a:pt x="39243" y="95917"/>
                    <a:pt x="29337" y="85916"/>
                    <a:pt x="29337" y="73724"/>
                  </a:cubicBezTo>
                  <a:lnTo>
                    <a:pt x="29337" y="51530"/>
                  </a:lnTo>
                  <a:cubicBezTo>
                    <a:pt x="29337" y="39243"/>
                    <a:pt x="39338" y="29337"/>
                    <a:pt x="51530" y="29337"/>
                  </a:cubicBezTo>
                  <a:cubicBezTo>
                    <a:pt x="63817" y="29337"/>
                    <a:pt x="73723" y="39338"/>
                    <a:pt x="73723" y="51530"/>
                  </a:cubicBezTo>
                  <a:lnTo>
                    <a:pt x="73723" y="73724"/>
                  </a:lnTo>
                  <a:cubicBezTo>
                    <a:pt x="73723" y="75724"/>
                    <a:pt x="73438" y="77629"/>
                    <a:pt x="72961" y="79438"/>
                  </a:cubicBezTo>
                  <a:lnTo>
                    <a:pt x="70485" y="769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81" name="Google Shape;1581;p54"/>
            <p:cNvSpPr/>
            <p:nvPr/>
          </p:nvSpPr>
          <p:spPr>
            <a:xfrm>
              <a:off x="2155614" y="3084099"/>
              <a:ext cx="76200" cy="123825"/>
            </a:xfrm>
            <a:custGeom>
              <a:rect b="b" l="l" r="r" t="t"/>
              <a:pathLst>
                <a:path extrusionOk="0" h="123825" w="76200">
                  <a:moveTo>
                    <a:pt x="40461" y="29337"/>
                  </a:moveTo>
                  <a:lnTo>
                    <a:pt x="62368" y="29337"/>
                  </a:lnTo>
                  <a:cubicBezTo>
                    <a:pt x="68083" y="29337"/>
                    <a:pt x="73036" y="25146"/>
                    <a:pt x="73703" y="19526"/>
                  </a:cubicBezTo>
                  <a:cubicBezTo>
                    <a:pt x="74465" y="12859"/>
                    <a:pt x="69226" y="7144"/>
                    <a:pt x="62654" y="7144"/>
                  </a:cubicBezTo>
                  <a:lnTo>
                    <a:pt x="29126" y="7144"/>
                  </a:lnTo>
                  <a:cubicBezTo>
                    <a:pt x="26554" y="7144"/>
                    <a:pt x="22935" y="8573"/>
                    <a:pt x="21125" y="10382"/>
                  </a:cubicBezTo>
                  <a:cubicBezTo>
                    <a:pt x="-8688" y="40100"/>
                    <a:pt x="14076" y="76391"/>
                    <a:pt x="43699" y="73533"/>
                  </a:cubicBezTo>
                  <a:cubicBezTo>
                    <a:pt x="44747" y="73438"/>
                    <a:pt x="45795" y="73819"/>
                    <a:pt x="46652" y="74581"/>
                  </a:cubicBezTo>
                  <a:cubicBezTo>
                    <a:pt x="56558" y="84201"/>
                    <a:pt x="49890" y="95917"/>
                    <a:pt x="40461" y="95917"/>
                  </a:cubicBezTo>
                  <a:lnTo>
                    <a:pt x="18553" y="95917"/>
                  </a:lnTo>
                  <a:cubicBezTo>
                    <a:pt x="12838" y="95917"/>
                    <a:pt x="7885" y="100108"/>
                    <a:pt x="7218" y="105728"/>
                  </a:cubicBezTo>
                  <a:cubicBezTo>
                    <a:pt x="6456" y="112395"/>
                    <a:pt x="11695" y="118110"/>
                    <a:pt x="18267" y="118110"/>
                  </a:cubicBezTo>
                  <a:lnTo>
                    <a:pt x="51795" y="118110"/>
                  </a:lnTo>
                  <a:cubicBezTo>
                    <a:pt x="54367" y="118110"/>
                    <a:pt x="57987" y="116681"/>
                    <a:pt x="59796" y="114872"/>
                  </a:cubicBezTo>
                  <a:cubicBezTo>
                    <a:pt x="89610" y="85154"/>
                    <a:pt x="66845" y="48863"/>
                    <a:pt x="37222" y="51721"/>
                  </a:cubicBezTo>
                  <a:cubicBezTo>
                    <a:pt x="36174" y="51816"/>
                    <a:pt x="35127" y="51435"/>
                    <a:pt x="34269" y="50673"/>
                  </a:cubicBezTo>
                  <a:cubicBezTo>
                    <a:pt x="24363" y="41053"/>
                    <a:pt x="31126" y="29337"/>
                    <a:pt x="40461" y="2933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82" name="Google Shape;1582;p54"/>
          <p:cNvGrpSpPr/>
          <p:nvPr/>
        </p:nvGrpSpPr>
        <p:grpSpPr>
          <a:xfrm>
            <a:off x="3086354" y="1163502"/>
            <a:ext cx="298453" cy="301966"/>
            <a:chOff x="4115139" y="1551336"/>
            <a:chExt cx="397937" cy="402622"/>
          </a:xfrm>
        </p:grpSpPr>
        <p:sp>
          <p:nvSpPr>
            <p:cNvPr id="1583" name="Google Shape;1583;p54"/>
            <p:cNvSpPr/>
            <p:nvPr/>
          </p:nvSpPr>
          <p:spPr>
            <a:xfrm>
              <a:off x="4316626" y="1551336"/>
              <a:ext cx="190500" cy="190500"/>
            </a:xfrm>
            <a:custGeom>
              <a:rect b="b" l="l" r="r" t="t"/>
              <a:pathLst>
                <a:path extrusionOk="0" h="190500" w="190500">
                  <a:moveTo>
                    <a:pt x="20764" y="190595"/>
                  </a:moveTo>
                  <a:lnTo>
                    <a:pt x="177070" y="190595"/>
                  </a:lnTo>
                  <a:cubicBezTo>
                    <a:pt x="184499" y="190595"/>
                    <a:pt x="190595" y="184594"/>
                    <a:pt x="190595" y="177165"/>
                  </a:cubicBezTo>
                  <a:cubicBezTo>
                    <a:pt x="190690" y="83439"/>
                    <a:pt x="114395" y="7144"/>
                    <a:pt x="20574" y="7144"/>
                  </a:cubicBezTo>
                  <a:cubicBezTo>
                    <a:pt x="13145" y="7144"/>
                    <a:pt x="7144" y="13240"/>
                    <a:pt x="7144" y="20669"/>
                  </a:cubicBezTo>
                  <a:lnTo>
                    <a:pt x="7144" y="176974"/>
                  </a:lnTo>
                  <a:cubicBezTo>
                    <a:pt x="7239" y="184499"/>
                    <a:pt x="13335" y="190595"/>
                    <a:pt x="20764" y="190595"/>
                  </a:cubicBezTo>
                  <a:close/>
                  <a:moveTo>
                    <a:pt x="34385" y="34957"/>
                  </a:moveTo>
                  <a:cubicBezTo>
                    <a:pt x="102298" y="41338"/>
                    <a:pt x="156496" y="95631"/>
                    <a:pt x="162878" y="163449"/>
                  </a:cubicBezTo>
                  <a:lnTo>
                    <a:pt x="34385" y="163449"/>
                  </a:lnTo>
                  <a:cubicBezTo>
                    <a:pt x="34385" y="163449"/>
                    <a:pt x="34385" y="34957"/>
                    <a:pt x="34385" y="3495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84" name="Google Shape;1584;p54"/>
            <p:cNvSpPr/>
            <p:nvPr/>
          </p:nvSpPr>
          <p:spPr>
            <a:xfrm>
              <a:off x="4115139" y="1601533"/>
              <a:ext cx="304800" cy="352425"/>
            </a:xfrm>
            <a:custGeom>
              <a:rect b="b" l="l" r="r" t="t"/>
              <a:pathLst>
                <a:path extrusionOk="0" h="352425" w="304800">
                  <a:moveTo>
                    <a:pt x="190628" y="171355"/>
                  </a:moveTo>
                  <a:lnTo>
                    <a:pt x="190628" y="20669"/>
                  </a:lnTo>
                  <a:cubicBezTo>
                    <a:pt x="190628" y="13144"/>
                    <a:pt x="184437" y="7144"/>
                    <a:pt x="176912" y="7144"/>
                  </a:cubicBezTo>
                  <a:cubicBezTo>
                    <a:pt x="81091" y="7239"/>
                    <a:pt x="3557" y="87058"/>
                    <a:pt x="7272" y="183737"/>
                  </a:cubicBezTo>
                  <a:cubicBezTo>
                    <a:pt x="10701" y="271463"/>
                    <a:pt x="81472" y="342805"/>
                    <a:pt x="169102" y="346710"/>
                  </a:cubicBezTo>
                  <a:cubicBezTo>
                    <a:pt x="217393" y="348901"/>
                    <a:pt x="263209" y="331089"/>
                    <a:pt x="297118" y="297180"/>
                  </a:cubicBezTo>
                  <a:cubicBezTo>
                    <a:pt x="299785" y="294513"/>
                    <a:pt x="301214" y="290798"/>
                    <a:pt x="301023" y="287084"/>
                  </a:cubicBezTo>
                  <a:cubicBezTo>
                    <a:pt x="300928" y="283655"/>
                    <a:pt x="299404" y="280416"/>
                    <a:pt x="297023" y="277940"/>
                  </a:cubicBezTo>
                  <a:lnTo>
                    <a:pt x="190628" y="171355"/>
                  </a:lnTo>
                  <a:close/>
                  <a:moveTo>
                    <a:pt x="34514" y="184023"/>
                  </a:moveTo>
                  <a:cubicBezTo>
                    <a:pt x="30799" y="106775"/>
                    <a:pt x="88901" y="42005"/>
                    <a:pt x="163482" y="34957"/>
                  </a:cubicBezTo>
                  <a:lnTo>
                    <a:pt x="163482" y="177070"/>
                  </a:lnTo>
                  <a:cubicBezTo>
                    <a:pt x="163482" y="180689"/>
                    <a:pt x="164911" y="184118"/>
                    <a:pt x="167482" y="186690"/>
                  </a:cubicBezTo>
                  <a:lnTo>
                    <a:pt x="267971" y="287179"/>
                  </a:lnTo>
                  <a:cubicBezTo>
                    <a:pt x="240920" y="309658"/>
                    <a:pt x="206725" y="321183"/>
                    <a:pt x="171007" y="319754"/>
                  </a:cubicBezTo>
                  <a:cubicBezTo>
                    <a:pt x="97664" y="316516"/>
                    <a:pt x="38038" y="257270"/>
                    <a:pt x="34514" y="18402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85" name="Google Shape;1585;p54"/>
            <p:cNvSpPr/>
            <p:nvPr/>
          </p:nvSpPr>
          <p:spPr>
            <a:xfrm>
              <a:off x="4322576" y="1749266"/>
              <a:ext cx="190500" cy="142875"/>
            </a:xfrm>
            <a:custGeom>
              <a:rect b="b" l="l" r="r" t="t"/>
              <a:pathLst>
                <a:path extrusionOk="0" h="142875" w="190500">
                  <a:moveTo>
                    <a:pt x="176930" y="7144"/>
                  </a:moveTo>
                  <a:lnTo>
                    <a:pt x="21006" y="7144"/>
                  </a:lnTo>
                  <a:cubicBezTo>
                    <a:pt x="17005" y="7144"/>
                    <a:pt x="13005" y="8763"/>
                    <a:pt x="10433" y="11811"/>
                  </a:cubicBezTo>
                  <a:cubicBezTo>
                    <a:pt x="5670" y="17431"/>
                    <a:pt x="6242" y="25432"/>
                    <a:pt x="11099" y="30290"/>
                  </a:cubicBezTo>
                  <a:lnTo>
                    <a:pt x="121589" y="140779"/>
                  </a:lnTo>
                  <a:cubicBezTo>
                    <a:pt x="121685" y="140875"/>
                    <a:pt x="121875" y="141065"/>
                    <a:pt x="121971" y="141161"/>
                  </a:cubicBezTo>
                  <a:lnTo>
                    <a:pt x="121971" y="141161"/>
                  </a:lnTo>
                  <a:cubicBezTo>
                    <a:pt x="124542" y="143542"/>
                    <a:pt x="127876" y="144780"/>
                    <a:pt x="131210" y="144780"/>
                  </a:cubicBezTo>
                  <a:cubicBezTo>
                    <a:pt x="134734" y="144780"/>
                    <a:pt x="138163" y="143446"/>
                    <a:pt x="140830" y="140779"/>
                  </a:cubicBezTo>
                  <a:cubicBezTo>
                    <a:pt x="172929" y="108680"/>
                    <a:pt x="190646" y="65913"/>
                    <a:pt x="190551" y="20479"/>
                  </a:cubicBezTo>
                  <a:cubicBezTo>
                    <a:pt x="190551" y="13144"/>
                    <a:pt x="184359" y="7144"/>
                    <a:pt x="176930" y="7144"/>
                  </a:cubicBezTo>
                  <a:close/>
                  <a:moveTo>
                    <a:pt x="130734" y="111633"/>
                  </a:moveTo>
                  <a:lnTo>
                    <a:pt x="53390" y="34290"/>
                  </a:lnTo>
                  <a:lnTo>
                    <a:pt x="162738" y="34290"/>
                  </a:lnTo>
                  <a:cubicBezTo>
                    <a:pt x="160071" y="62770"/>
                    <a:pt x="149022" y="89535"/>
                    <a:pt x="130734" y="11163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586" name="Google Shape;1586;p54"/>
          <p:cNvSpPr/>
          <p:nvPr/>
        </p:nvSpPr>
        <p:spPr>
          <a:xfrm>
            <a:off x="2101256" y="1206365"/>
            <a:ext cx="285750" cy="250031"/>
          </a:xfrm>
          <a:custGeom>
            <a:rect b="b" l="l" r="r" t="t"/>
            <a:pathLst>
              <a:path extrusionOk="0" h="333375" w="381000">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587" name="Google Shape;1587;p54"/>
          <p:cNvGrpSpPr/>
          <p:nvPr/>
        </p:nvGrpSpPr>
        <p:grpSpPr>
          <a:xfrm>
            <a:off x="1084557" y="1177790"/>
            <a:ext cx="292894" cy="293465"/>
            <a:chOff x="1446076" y="1570386"/>
            <a:chExt cx="390525" cy="391287"/>
          </a:xfrm>
        </p:grpSpPr>
        <p:sp>
          <p:nvSpPr>
            <p:cNvPr id="1588" name="Google Shape;1588;p54"/>
            <p:cNvSpPr/>
            <p:nvPr/>
          </p:nvSpPr>
          <p:spPr>
            <a:xfrm>
              <a:off x="1725064" y="1570386"/>
              <a:ext cx="76200" cy="76200"/>
            </a:xfrm>
            <a:custGeom>
              <a:rect b="b" l="l" r="r" t="t"/>
              <a:pathLst>
                <a:path extrusionOk="0" h="76200" w="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960" y="73819"/>
                    <a:pt x="73819" y="58865"/>
                    <a:pt x="73819" y="40481"/>
                  </a:cubicBezTo>
                  <a:close/>
                  <a:moveTo>
                    <a:pt x="40577" y="51625"/>
                  </a:moveTo>
                  <a:cubicBezTo>
                    <a:pt x="34481" y="51625"/>
                    <a:pt x="29432" y="46672"/>
                    <a:pt x="29432" y="40481"/>
                  </a:cubicBezTo>
                  <a:cubicBezTo>
                    <a:pt x="29432" y="34290"/>
                    <a:pt x="34385" y="29337"/>
                    <a:pt x="40577" y="29337"/>
                  </a:cubicBezTo>
                  <a:cubicBezTo>
                    <a:pt x="46673" y="29337"/>
                    <a:pt x="51721" y="34290"/>
                    <a:pt x="51721" y="40481"/>
                  </a:cubicBezTo>
                  <a:cubicBezTo>
                    <a:pt x="51721" y="46672"/>
                    <a:pt x="46673" y="51625"/>
                    <a:pt x="40577" y="516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89" name="Google Shape;1589;p54"/>
            <p:cNvSpPr/>
            <p:nvPr/>
          </p:nvSpPr>
          <p:spPr>
            <a:xfrm>
              <a:off x="1702966" y="1636966"/>
              <a:ext cx="123825" cy="95250"/>
            </a:xfrm>
            <a:custGeom>
              <a:rect b="b" l="l" r="r" t="t"/>
              <a:pathLst>
                <a:path extrusionOk="0" h="95250" w="123825">
                  <a:moveTo>
                    <a:pt x="18288" y="96012"/>
                  </a:moveTo>
                  <a:lnTo>
                    <a:pt x="107061" y="96012"/>
                  </a:lnTo>
                  <a:cubicBezTo>
                    <a:pt x="113157" y="96012"/>
                    <a:pt x="118205" y="91059"/>
                    <a:pt x="118205" y="84868"/>
                  </a:cubicBezTo>
                  <a:lnTo>
                    <a:pt x="118205" y="62675"/>
                  </a:lnTo>
                  <a:cubicBezTo>
                    <a:pt x="118205" y="32099"/>
                    <a:pt x="93345" y="7144"/>
                    <a:pt x="62675" y="7144"/>
                  </a:cubicBezTo>
                  <a:cubicBezTo>
                    <a:pt x="32099" y="7144"/>
                    <a:pt x="7144" y="32004"/>
                    <a:pt x="7144" y="62675"/>
                  </a:cubicBezTo>
                  <a:lnTo>
                    <a:pt x="7144" y="84868"/>
                  </a:lnTo>
                  <a:cubicBezTo>
                    <a:pt x="7144" y="91059"/>
                    <a:pt x="12097" y="96012"/>
                    <a:pt x="18288" y="96012"/>
                  </a:cubicBezTo>
                  <a:close/>
                  <a:moveTo>
                    <a:pt x="29337" y="62675"/>
                  </a:moveTo>
                  <a:cubicBezTo>
                    <a:pt x="29337" y="44291"/>
                    <a:pt x="44291" y="29337"/>
                    <a:pt x="62675" y="29337"/>
                  </a:cubicBezTo>
                  <a:cubicBezTo>
                    <a:pt x="81058" y="29337"/>
                    <a:pt x="96012" y="44291"/>
                    <a:pt x="96012" y="62675"/>
                  </a:cubicBezTo>
                  <a:lnTo>
                    <a:pt x="96012" y="73819"/>
                  </a:lnTo>
                  <a:lnTo>
                    <a:pt x="29432" y="73819"/>
                  </a:lnTo>
                  <a:lnTo>
                    <a:pt x="29432" y="626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0" name="Google Shape;1590;p54"/>
            <p:cNvSpPr/>
            <p:nvPr/>
          </p:nvSpPr>
          <p:spPr>
            <a:xfrm>
              <a:off x="1446076" y="1571148"/>
              <a:ext cx="390525" cy="390525"/>
            </a:xfrm>
            <a:custGeom>
              <a:rect b="b" l="l" r="r" t="t"/>
              <a:pathLst>
                <a:path extrusionOk="0" h="390525" w="390525">
                  <a:moveTo>
                    <a:pt x="375095" y="363188"/>
                  </a:moveTo>
                  <a:lnTo>
                    <a:pt x="29432" y="363188"/>
                  </a:lnTo>
                  <a:lnTo>
                    <a:pt x="29432" y="18288"/>
                  </a:lnTo>
                  <a:cubicBezTo>
                    <a:pt x="29432" y="12192"/>
                    <a:pt x="24479" y="7144"/>
                    <a:pt x="18288" y="7144"/>
                  </a:cubicBezTo>
                  <a:cubicBezTo>
                    <a:pt x="12097" y="7144"/>
                    <a:pt x="7144" y="12097"/>
                    <a:pt x="7144" y="18288"/>
                  </a:cubicBezTo>
                  <a:lnTo>
                    <a:pt x="7144" y="374237"/>
                  </a:lnTo>
                  <a:cubicBezTo>
                    <a:pt x="7144" y="380333"/>
                    <a:pt x="12097" y="385382"/>
                    <a:pt x="18288" y="385382"/>
                  </a:cubicBezTo>
                  <a:lnTo>
                    <a:pt x="374999" y="385382"/>
                  </a:lnTo>
                  <a:cubicBezTo>
                    <a:pt x="381095" y="385382"/>
                    <a:pt x="386144" y="380429"/>
                    <a:pt x="386144" y="374237"/>
                  </a:cubicBezTo>
                  <a:cubicBezTo>
                    <a:pt x="386144" y="368141"/>
                    <a:pt x="381191" y="363188"/>
                    <a:pt x="375095" y="3631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1" name="Google Shape;1591;p54"/>
            <p:cNvSpPr/>
            <p:nvPr/>
          </p:nvSpPr>
          <p:spPr>
            <a:xfrm>
              <a:off x="1491225" y="1815369"/>
              <a:ext cx="95250" cy="95250"/>
            </a:xfrm>
            <a:custGeom>
              <a:rect b="b" l="l" r="r" t="t"/>
              <a:pathLst>
                <a:path extrusionOk="0" h="95250" w="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2" name="Google Shape;1592;p54"/>
            <p:cNvSpPr/>
            <p:nvPr/>
          </p:nvSpPr>
          <p:spPr>
            <a:xfrm>
              <a:off x="1602286" y="1770983"/>
              <a:ext cx="95250" cy="142875"/>
            </a:xfrm>
            <a:custGeom>
              <a:rect b="b" l="l" r="r" t="t"/>
              <a:pathLst>
                <a:path extrusionOk="0" h="142875" w="95250">
                  <a:moveTo>
                    <a:pt x="84868" y="7144"/>
                  </a:moveTo>
                  <a:lnTo>
                    <a:pt x="18288" y="7144"/>
                  </a:lnTo>
                  <a:cubicBezTo>
                    <a:pt x="12192" y="7144"/>
                    <a:pt x="7144" y="12097"/>
                    <a:pt x="7144" y="18288"/>
                  </a:cubicBezTo>
                  <a:lnTo>
                    <a:pt x="7144" y="129254"/>
                  </a:lnTo>
                  <a:cubicBezTo>
                    <a:pt x="7144" y="135350"/>
                    <a:pt x="12097" y="140398"/>
                    <a:pt x="18288" y="140398"/>
                  </a:cubicBezTo>
                  <a:lnTo>
                    <a:pt x="84868" y="140398"/>
                  </a:lnTo>
                  <a:cubicBezTo>
                    <a:pt x="90964" y="140398"/>
                    <a:pt x="96012" y="135446"/>
                    <a:pt x="96012" y="129254"/>
                  </a:cubicBezTo>
                  <a:lnTo>
                    <a:pt x="96012" y="18288"/>
                  </a:lnTo>
                  <a:cubicBezTo>
                    <a:pt x="96012" y="12097"/>
                    <a:pt x="91059" y="7144"/>
                    <a:pt x="84868" y="7144"/>
                  </a:cubicBezTo>
                  <a:close/>
                  <a:moveTo>
                    <a:pt x="73819" y="118205"/>
                  </a:moveTo>
                  <a:lnTo>
                    <a:pt x="29432" y="118205"/>
                  </a:lnTo>
                  <a:lnTo>
                    <a:pt x="29432" y="29432"/>
                  </a:lnTo>
                  <a:lnTo>
                    <a:pt x="73819" y="29432"/>
                  </a:lnTo>
                  <a:lnTo>
                    <a:pt x="73819" y="11820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3" name="Google Shape;1593;p54"/>
            <p:cNvSpPr/>
            <p:nvPr/>
          </p:nvSpPr>
          <p:spPr>
            <a:xfrm>
              <a:off x="1714015" y="1748694"/>
              <a:ext cx="95250" cy="161925"/>
            </a:xfrm>
            <a:custGeom>
              <a:rect b="b" l="l" r="r" t="t"/>
              <a:pathLst>
                <a:path extrusionOk="0" h="161925" w="95250">
                  <a:moveTo>
                    <a:pt x="18288" y="7239"/>
                  </a:moveTo>
                  <a:cubicBezTo>
                    <a:pt x="12192" y="7239"/>
                    <a:pt x="7144" y="12192"/>
                    <a:pt x="7144" y="18383"/>
                  </a:cubicBezTo>
                  <a:lnTo>
                    <a:pt x="7144" y="151543"/>
                  </a:lnTo>
                  <a:cubicBezTo>
                    <a:pt x="7144" y="157639"/>
                    <a:pt x="12097" y="162687"/>
                    <a:pt x="18288" y="162687"/>
                  </a:cubicBezTo>
                  <a:lnTo>
                    <a:pt x="84868" y="162687"/>
                  </a:lnTo>
                  <a:cubicBezTo>
                    <a:pt x="90964" y="162687"/>
                    <a:pt x="96012" y="157734"/>
                    <a:pt x="96012" y="151543"/>
                  </a:cubicBezTo>
                  <a:lnTo>
                    <a:pt x="96012" y="18288"/>
                  </a:lnTo>
                  <a:cubicBezTo>
                    <a:pt x="96012" y="12192"/>
                    <a:pt x="91059" y="7144"/>
                    <a:pt x="84868" y="7144"/>
                  </a:cubicBezTo>
                  <a:lnTo>
                    <a:pt x="18288" y="7144"/>
                  </a:lnTo>
                  <a:close/>
                  <a:moveTo>
                    <a:pt x="73819" y="140494"/>
                  </a:moveTo>
                  <a:lnTo>
                    <a:pt x="29432" y="140494"/>
                  </a:lnTo>
                  <a:lnTo>
                    <a:pt x="29432" y="29432"/>
                  </a:lnTo>
                  <a:lnTo>
                    <a:pt x="73819" y="29432"/>
                  </a:lnTo>
                  <a:lnTo>
                    <a:pt x="73819" y="14049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4" name="Google Shape;1594;p54"/>
            <p:cNvSpPr/>
            <p:nvPr/>
          </p:nvSpPr>
          <p:spPr>
            <a:xfrm>
              <a:off x="1491368" y="1637918"/>
              <a:ext cx="209550" cy="161925"/>
            </a:xfrm>
            <a:custGeom>
              <a:rect b="b" l="l" r="r" t="t"/>
              <a:pathLst>
                <a:path extrusionOk="0" h="161925" w="209550">
                  <a:moveTo>
                    <a:pt x="18145" y="162401"/>
                  </a:moveTo>
                  <a:cubicBezTo>
                    <a:pt x="21003" y="162401"/>
                    <a:pt x="23860" y="161354"/>
                    <a:pt x="25956" y="159163"/>
                  </a:cubicBezTo>
                  <a:lnTo>
                    <a:pt x="84820" y="100394"/>
                  </a:lnTo>
                  <a:lnTo>
                    <a:pt x="99203" y="114776"/>
                  </a:lnTo>
                  <a:cubicBezTo>
                    <a:pt x="103584" y="119158"/>
                    <a:pt x="110538" y="119158"/>
                    <a:pt x="114919" y="114776"/>
                  </a:cubicBezTo>
                  <a:lnTo>
                    <a:pt x="184737" y="44958"/>
                  </a:lnTo>
                  <a:lnTo>
                    <a:pt x="184737" y="62579"/>
                  </a:lnTo>
                  <a:cubicBezTo>
                    <a:pt x="184737" y="68675"/>
                    <a:pt x="189690" y="73723"/>
                    <a:pt x="195882" y="73723"/>
                  </a:cubicBezTo>
                  <a:cubicBezTo>
                    <a:pt x="201978" y="73723"/>
                    <a:pt x="207026" y="68771"/>
                    <a:pt x="207026" y="62579"/>
                  </a:cubicBezTo>
                  <a:lnTo>
                    <a:pt x="207026" y="18193"/>
                  </a:lnTo>
                  <a:cubicBezTo>
                    <a:pt x="207026" y="18193"/>
                    <a:pt x="207026" y="18193"/>
                    <a:pt x="207026" y="18193"/>
                  </a:cubicBezTo>
                  <a:cubicBezTo>
                    <a:pt x="207026" y="12002"/>
                    <a:pt x="201978" y="7144"/>
                    <a:pt x="195882" y="7144"/>
                  </a:cubicBezTo>
                  <a:lnTo>
                    <a:pt x="151495" y="7144"/>
                  </a:lnTo>
                  <a:cubicBezTo>
                    <a:pt x="145399" y="7144"/>
                    <a:pt x="140351" y="12097"/>
                    <a:pt x="140351" y="18288"/>
                  </a:cubicBezTo>
                  <a:cubicBezTo>
                    <a:pt x="140351" y="24479"/>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2525" y="161354"/>
                    <a:pt x="15383" y="162401"/>
                    <a:pt x="18145" y="1624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595" name="Google Shape;1595;p54"/>
          <p:cNvGrpSpPr/>
          <p:nvPr/>
        </p:nvGrpSpPr>
        <p:grpSpPr>
          <a:xfrm>
            <a:off x="2637966" y="1652349"/>
            <a:ext cx="248388" cy="336470"/>
            <a:chOff x="3517288" y="2203132"/>
            <a:chExt cx="331184" cy="448627"/>
          </a:xfrm>
        </p:grpSpPr>
        <p:sp>
          <p:nvSpPr>
            <p:cNvPr id="1596" name="Google Shape;1596;p54"/>
            <p:cNvSpPr/>
            <p:nvPr/>
          </p:nvSpPr>
          <p:spPr>
            <a:xfrm>
              <a:off x="3734172" y="2203132"/>
              <a:ext cx="114300" cy="114300"/>
            </a:xfrm>
            <a:custGeom>
              <a:rect b="b" l="l" r="r" t="t"/>
              <a:pathLst>
                <a:path extrusionOk="0" h="114300" w="114300">
                  <a:moveTo>
                    <a:pt x="20288" y="7144"/>
                  </a:moveTo>
                  <a:cubicBezTo>
                    <a:pt x="13049" y="7144"/>
                    <a:pt x="7144" y="13049"/>
                    <a:pt x="7144" y="20288"/>
                  </a:cubicBezTo>
                  <a:cubicBezTo>
                    <a:pt x="7144" y="27527"/>
                    <a:pt x="13049" y="33433"/>
                    <a:pt x="20288" y="33433"/>
                  </a:cubicBezTo>
                  <a:cubicBezTo>
                    <a:pt x="54483" y="33433"/>
                    <a:pt x="82201" y="61246"/>
                    <a:pt x="82201" y="95345"/>
                  </a:cubicBezTo>
                  <a:cubicBezTo>
                    <a:pt x="82201" y="102584"/>
                    <a:pt x="88106" y="108490"/>
                    <a:pt x="95345" y="108490"/>
                  </a:cubicBezTo>
                  <a:cubicBezTo>
                    <a:pt x="102584" y="108490"/>
                    <a:pt x="108490" y="102584"/>
                    <a:pt x="108490" y="95345"/>
                  </a:cubicBezTo>
                  <a:cubicBezTo>
                    <a:pt x="108585" y="46768"/>
                    <a:pt x="68961" y="7144"/>
                    <a:pt x="20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7" name="Google Shape;1597;p54"/>
            <p:cNvSpPr/>
            <p:nvPr/>
          </p:nvSpPr>
          <p:spPr>
            <a:xfrm>
              <a:off x="3734172" y="2244566"/>
              <a:ext cx="66675" cy="66675"/>
            </a:xfrm>
            <a:custGeom>
              <a:rect b="b" l="l" r="r" t="t"/>
              <a:pathLst>
                <a:path extrusionOk="0" h="66675" w="66675">
                  <a:moveTo>
                    <a:pt x="20288" y="7144"/>
                  </a:moveTo>
                  <a:cubicBezTo>
                    <a:pt x="13049" y="7144"/>
                    <a:pt x="7144" y="13049"/>
                    <a:pt x="7144" y="20288"/>
                  </a:cubicBezTo>
                  <a:cubicBezTo>
                    <a:pt x="7144" y="27527"/>
                    <a:pt x="13049" y="33433"/>
                    <a:pt x="20288" y="33433"/>
                  </a:cubicBezTo>
                  <a:cubicBezTo>
                    <a:pt x="31623" y="33433"/>
                    <a:pt x="40862" y="42672"/>
                    <a:pt x="40862" y="54007"/>
                  </a:cubicBezTo>
                  <a:cubicBezTo>
                    <a:pt x="40862" y="61246"/>
                    <a:pt x="46767" y="67151"/>
                    <a:pt x="54007" y="67151"/>
                  </a:cubicBezTo>
                  <a:cubicBezTo>
                    <a:pt x="61246" y="67151"/>
                    <a:pt x="67151" y="61246"/>
                    <a:pt x="67151" y="54007"/>
                  </a:cubicBezTo>
                  <a:cubicBezTo>
                    <a:pt x="67151" y="28194"/>
                    <a:pt x="46101" y="7144"/>
                    <a:pt x="20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8" name="Google Shape;1598;p54"/>
            <p:cNvSpPr/>
            <p:nvPr/>
          </p:nvSpPr>
          <p:spPr>
            <a:xfrm>
              <a:off x="3517288" y="2280284"/>
              <a:ext cx="247650" cy="371475"/>
            </a:xfrm>
            <a:custGeom>
              <a:rect b="b" l="l" r="r" t="t"/>
              <a:pathLst>
                <a:path extrusionOk="0" h="371475" w="247650">
                  <a:moveTo>
                    <a:pt x="202406" y="7144"/>
                  </a:moveTo>
                  <a:lnTo>
                    <a:pt x="46577" y="7144"/>
                  </a:lnTo>
                  <a:cubicBezTo>
                    <a:pt x="24765" y="7144"/>
                    <a:pt x="7144" y="24860"/>
                    <a:pt x="7144" y="46577"/>
                  </a:cubicBezTo>
                  <a:lnTo>
                    <a:pt x="7144" y="329184"/>
                  </a:lnTo>
                  <a:cubicBezTo>
                    <a:pt x="7144" y="350996"/>
                    <a:pt x="24860" y="368618"/>
                    <a:pt x="46577" y="368618"/>
                  </a:cubicBezTo>
                  <a:lnTo>
                    <a:pt x="202406" y="368618"/>
                  </a:lnTo>
                  <a:cubicBezTo>
                    <a:pt x="224219" y="368618"/>
                    <a:pt x="241840" y="350901"/>
                    <a:pt x="241840" y="329184"/>
                  </a:cubicBezTo>
                  <a:lnTo>
                    <a:pt x="241840" y="46577"/>
                  </a:lnTo>
                  <a:cubicBezTo>
                    <a:pt x="241840" y="24765"/>
                    <a:pt x="224219" y="7144"/>
                    <a:pt x="202406" y="7144"/>
                  </a:cubicBezTo>
                  <a:close/>
                  <a:moveTo>
                    <a:pt x="46863" y="32861"/>
                  </a:moveTo>
                  <a:lnTo>
                    <a:pt x="202216" y="32861"/>
                  </a:lnTo>
                  <a:cubicBezTo>
                    <a:pt x="209455" y="32861"/>
                    <a:pt x="215360" y="38767"/>
                    <a:pt x="215360" y="46006"/>
                  </a:cubicBezTo>
                  <a:lnTo>
                    <a:pt x="215360" y="74009"/>
                  </a:lnTo>
                  <a:lnTo>
                    <a:pt x="33719" y="74009"/>
                  </a:lnTo>
                  <a:lnTo>
                    <a:pt x="33719" y="46006"/>
                  </a:lnTo>
                  <a:cubicBezTo>
                    <a:pt x="33719" y="38767"/>
                    <a:pt x="39529" y="32861"/>
                    <a:pt x="46863" y="32861"/>
                  </a:cubicBezTo>
                  <a:close/>
                  <a:moveTo>
                    <a:pt x="215360" y="274415"/>
                  </a:moveTo>
                  <a:lnTo>
                    <a:pt x="33719" y="274415"/>
                  </a:lnTo>
                  <a:lnTo>
                    <a:pt x="33719" y="100489"/>
                  </a:lnTo>
                  <a:lnTo>
                    <a:pt x="215360" y="100489"/>
                  </a:lnTo>
                  <a:lnTo>
                    <a:pt x="215360" y="274415"/>
                  </a:lnTo>
                  <a:close/>
                  <a:moveTo>
                    <a:pt x="202121" y="342138"/>
                  </a:moveTo>
                  <a:lnTo>
                    <a:pt x="46768" y="342138"/>
                  </a:lnTo>
                  <a:cubicBezTo>
                    <a:pt x="39529" y="342138"/>
                    <a:pt x="33623" y="336233"/>
                    <a:pt x="33623" y="328994"/>
                  </a:cubicBezTo>
                  <a:lnTo>
                    <a:pt x="33623" y="300990"/>
                  </a:lnTo>
                  <a:lnTo>
                    <a:pt x="215265" y="300990"/>
                  </a:lnTo>
                  <a:lnTo>
                    <a:pt x="215265" y="328994"/>
                  </a:lnTo>
                  <a:cubicBezTo>
                    <a:pt x="215360" y="336233"/>
                    <a:pt x="209455" y="342138"/>
                    <a:pt x="202121" y="34213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599" name="Google Shape;1599;p54"/>
            <p:cNvSpPr/>
            <p:nvPr/>
          </p:nvSpPr>
          <p:spPr>
            <a:xfrm>
              <a:off x="3579105" y="2384807"/>
              <a:ext cx="123825" cy="161925"/>
            </a:xfrm>
            <a:custGeom>
              <a:rect b="b" l="l" r="r" t="t"/>
              <a:pathLst>
                <a:path extrusionOk="0" h="161925" w="123825">
                  <a:moveTo>
                    <a:pt x="79819" y="122839"/>
                  </a:moveTo>
                  <a:lnTo>
                    <a:pt x="79819" y="41781"/>
                  </a:lnTo>
                  <a:lnTo>
                    <a:pt x="100108" y="51878"/>
                  </a:lnTo>
                  <a:cubicBezTo>
                    <a:pt x="105537" y="54640"/>
                    <a:pt x="112300" y="53402"/>
                    <a:pt x="116300" y="48735"/>
                  </a:cubicBezTo>
                  <a:cubicBezTo>
                    <a:pt x="122110" y="41781"/>
                    <a:pt x="119634" y="31875"/>
                    <a:pt x="112109" y="28161"/>
                  </a:cubicBezTo>
                  <a:lnTo>
                    <a:pt x="72485" y="8539"/>
                  </a:lnTo>
                  <a:cubicBezTo>
                    <a:pt x="63627" y="4158"/>
                    <a:pt x="53340" y="10635"/>
                    <a:pt x="53340" y="20445"/>
                  </a:cubicBezTo>
                  <a:lnTo>
                    <a:pt x="53340" y="88168"/>
                  </a:lnTo>
                  <a:cubicBezTo>
                    <a:pt x="30099" y="81596"/>
                    <a:pt x="7144" y="99217"/>
                    <a:pt x="7144" y="123220"/>
                  </a:cubicBezTo>
                  <a:cubicBezTo>
                    <a:pt x="7144" y="145699"/>
                    <a:pt x="27717" y="163511"/>
                    <a:pt x="50959" y="158844"/>
                  </a:cubicBezTo>
                  <a:cubicBezTo>
                    <a:pt x="66865" y="155510"/>
                    <a:pt x="79819" y="139127"/>
                    <a:pt x="79819" y="122839"/>
                  </a:cubicBezTo>
                  <a:close/>
                  <a:moveTo>
                    <a:pt x="43339" y="113028"/>
                  </a:moveTo>
                  <a:cubicBezTo>
                    <a:pt x="48673" y="113028"/>
                    <a:pt x="53054" y="117410"/>
                    <a:pt x="53054" y="122744"/>
                  </a:cubicBezTo>
                  <a:cubicBezTo>
                    <a:pt x="53054" y="128078"/>
                    <a:pt x="48673" y="132459"/>
                    <a:pt x="43339" y="132459"/>
                  </a:cubicBezTo>
                  <a:cubicBezTo>
                    <a:pt x="38005" y="132459"/>
                    <a:pt x="33623" y="128078"/>
                    <a:pt x="33623" y="122744"/>
                  </a:cubicBezTo>
                  <a:cubicBezTo>
                    <a:pt x="33528" y="117315"/>
                    <a:pt x="37909" y="113028"/>
                    <a:pt x="43339" y="11302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0" name="Google Shape;1600;p54"/>
            <p:cNvSpPr/>
            <p:nvPr/>
          </p:nvSpPr>
          <p:spPr>
            <a:xfrm>
              <a:off x="3599667" y="2313622"/>
              <a:ext cx="76200" cy="38100"/>
            </a:xfrm>
            <a:custGeom>
              <a:rect b="b" l="l" r="r" t="t"/>
              <a:pathLst>
                <a:path extrusionOk="0" h="38100" w="76200">
                  <a:moveTo>
                    <a:pt x="20396" y="33719"/>
                  </a:moveTo>
                  <a:lnTo>
                    <a:pt x="64115" y="33719"/>
                  </a:lnTo>
                  <a:cubicBezTo>
                    <a:pt x="70211" y="33719"/>
                    <a:pt x="75736" y="29718"/>
                    <a:pt x="77165" y="23717"/>
                  </a:cubicBezTo>
                  <a:cubicBezTo>
                    <a:pt x="79260" y="14954"/>
                    <a:pt x="72688" y="7144"/>
                    <a:pt x="64306" y="7144"/>
                  </a:cubicBezTo>
                  <a:lnTo>
                    <a:pt x="20586" y="7144"/>
                  </a:lnTo>
                  <a:cubicBezTo>
                    <a:pt x="14490" y="7144"/>
                    <a:pt x="8965" y="11144"/>
                    <a:pt x="7537" y="17145"/>
                  </a:cubicBezTo>
                  <a:cubicBezTo>
                    <a:pt x="5441" y="25908"/>
                    <a:pt x="12014" y="33719"/>
                    <a:pt x="20396" y="337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1" name="Google Shape;1601;p54"/>
            <p:cNvSpPr/>
            <p:nvPr/>
          </p:nvSpPr>
          <p:spPr>
            <a:xfrm>
              <a:off x="3599667" y="2581846"/>
              <a:ext cx="76200" cy="38100"/>
            </a:xfrm>
            <a:custGeom>
              <a:rect b="b" l="l" r="r" t="t"/>
              <a:pathLst>
                <a:path extrusionOk="0" h="38100" w="76200">
                  <a:moveTo>
                    <a:pt x="64306" y="7144"/>
                  </a:moveTo>
                  <a:lnTo>
                    <a:pt x="20586" y="7144"/>
                  </a:lnTo>
                  <a:cubicBezTo>
                    <a:pt x="14490" y="7144"/>
                    <a:pt x="8965" y="11144"/>
                    <a:pt x="7537" y="17145"/>
                  </a:cubicBezTo>
                  <a:cubicBezTo>
                    <a:pt x="5441" y="25908"/>
                    <a:pt x="12014" y="33719"/>
                    <a:pt x="20396" y="33719"/>
                  </a:cubicBezTo>
                  <a:lnTo>
                    <a:pt x="64115" y="33719"/>
                  </a:lnTo>
                  <a:cubicBezTo>
                    <a:pt x="70211" y="33719"/>
                    <a:pt x="75736" y="29718"/>
                    <a:pt x="77165" y="23717"/>
                  </a:cubicBezTo>
                  <a:cubicBezTo>
                    <a:pt x="79355" y="14954"/>
                    <a:pt x="72688" y="7144"/>
                    <a:pt x="6430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02" name="Google Shape;1602;p54"/>
          <p:cNvGrpSpPr/>
          <p:nvPr/>
        </p:nvGrpSpPr>
        <p:grpSpPr>
          <a:xfrm>
            <a:off x="585394" y="3153722"/>
            <a:ext cx="289965" cy="290026"/>
            <a:chOff x="780526" y="4204963"/>
            <a:chExt cx="386620" cy="386702"/>
          </a:xfrm>
        </p:grpSpPr>
        <p:sp>
          <p:nvSpPr>
            <p:cNvPr id="1603" name="Google Shape;1603;p54"/>
            <p:cNvSpPr/>
            <p:nvPr/>
          </p:nvSpPr>
          <p:spPr>
            <a:xfrm>
              <a:off x="780526" y="4381595"/>
              <a:ext cx="57150" cy="38100"/>
            </a:xfrm>
            <a:custGeom>
              <a:rect b="b" l="l" r="r" t="t"/>
              <a:pathLst>
                <a:path extrusionOk="0" h="38100" w="5715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4" name="Google Shape;1604;p54"/>
            <p:cNvSpPr/>
            <p:nvPr/>
          </p:nvSpPr>
          <p:spPr>
            <a:xfrm>
              <a:off x="1109996" y="4381595"/>
              <a:ext cx="57150" cy="38100"/>
            </a:xfrm>
            <a:custGeom>
              <a:rect b="b" l="l" r="r" t="t"/>
              <a:pathLst>
                <a:path extrusionOk="0" h="38100" w="5715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5" name="Google Shape;1605;p54"/>
            <p:cNvSpPr/>
            <p:nvPr/>
          </p:nvSpPr>
          <p:spPr>
            <a:xfrm>
              <a:off x="957539" y="4534515"/>
              <a:ext cx="38100" cy="57150"/>
            </a:xfrm>
            <a:custGeom>
              <a:rect b="b" l="l" r="r" t="t"/>
              <a:pathLst>
                <a:path extrusionOk="0" h="57150" w="38100">
                  <a:moveTo>
                    <a:pt x="7144" y="19768"/>
                  </a:moveTo>
                  <a:lnTo>
                    <a:pt x="7144" y="43390"/>
                  </a:lnTo>
                  <a:cubicBezTo>
                    <a:pt x="7144" y="50725"/>
                    <a:pt x="13145" y="56535"/>
                    <a:pt x="20383" y="55963"/>
                  </a:cubicBezTo>
                  <a:cubicBezTo>
                    <a:pt x="26670" y="55392"/>
                    <a:pt x="31528" y="50153"/>
                    <a:pt x="31528" y="43771"/>
                  </a:cubicBezTo>
                  <a:lnTo>
                    <a:pt x="31528" y="19387"/>
                  </a:lnTo>
                  <a:cubicBezTo>
                    <a:pt x="31528" y="13005"/>
                    <a:pt x="26575" y="7767"/>
                    <a:pt x="20383" y="7195"/>
                  </a:cubicBezTo>
                  <a:cubicBezTo>
                    <a:pt x="13145" y="6528"/>
                    <a:pt x="7144" y="12434"/>
                    <a:pt x="7144" y="1976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6" name="Google Shape;1606;p54"/>
            <p:cNvSpPr/>
            <p:nvPr/>
          </p:nvSpPr>
          <p:spPr>
            <a:xfrm>
              <a:off x="957539" y="4204963"/>
              <a:ext cx="38100" cy="57150"/>
            </a:xfrm>
            <a:custGeom>
              <a:rect b="b" l="l" r="r" t="t"/>
              <a:pathLst>
                <a:path extrusionOk="0" h="57150" w="38100">
                  <a:moveTo>
                    <a:pt x="7144" y="19755"/>
                  </a:moveTo>
                  <a:lnTo>
                    <a:pt x="7144" y="43377"/>
                  </a:lnTo>
                  <a:cubicBezTo>
                    <a:pt x="7144" y="50711"/>
                    <a:pt x="13145" y="56521"/>
                    <a:pt x="20383" y="55950"/>
                  </a:cubicBezTo>
                  <a:cubicBezTo>
                    <a:pt x="26670" y="55378"/>
                    <a:pt x="31528" y="50140"/>
                    <a:pt x="31528" y="43758"/>
                  </a:cubicBezTo>
                  <a:lnTo>
                    <a:pt x="31528" y="19374"/>
                  </a:lnTo>
                  <a:cubicBezTo>
                    <a:pt x="31528" y="12992"/>
                    <a:pt x="26575" y="7753"/>
                    <a:pt x="20383" y="7182"/>
                  </a:cubicBezTo>
                  <a:cubicBezTo>
                    <a:pt x="13145" y="6611"/>
                    <a:pt x="7144" y="12516"/>
                    <a:pt x="7144" y="1975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7" name="Google Shape;1607;p54"/>
            <p:cNvSpPr/>
            <p:nvPr/>
          </p:nvSpPr>
          <p:spPr>
            <a:xfrm>
              <a:off x="1033492" y="4513745"/>
              <a:ext cx="47625" cy="57150"/>
            </a:xfrm>
            <a:custGeom>
              <a:rect b="b" l="l" r="r" t="t"/>
              <a:pathLst>
                <a:path extrusionOk="0" h="57150" w="47625">
                  <a:moveTo>
                    <a:pt x="42538" y="34727"/>
                  </a:moveTo>
                  <a:lnTo>
                    <a:pt x="30156" y="13296"/>
                  </a:lnTo>
                  <a:cubicBezTo>
                    <a:pt x="26726" y="7391"/>
                    <a:pt x="19202" y="5391"/>
                    <a:pt x="13296" y="8819"/>
                  </a:cubicBezTo>
                  <a:cubicBezTo>
                    <a:pt x="7391" y="12249"/>
                    <a:pt x="5391" y="19773"/>
                    <a:pt x="8820" y="25679"/>
                  </a:cubicBezTo>
                  <a:lnTo>
                    <a:pt x="21202" y="47110"/>
                  </a:lnTo>
                  <a:cubicBezTo>
                    <a:pt x="24631" y="53016"/>
                    <a:pt x="32156" y="55016"/>
                    <a:pt x="38061" y="51587"/>
                  </a:cubicBezTo>
                  <a:cubicBezTo>
                    <a:pt x="43967" y="48253"/>
                    <a:pt x="45967" y="40633"/>
                    <a:pt x="42538" y="347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8" name="Google Shape;1608;p54"/>
            <p:cNvSpPr/>
            <p:nvPr/>
          </p:nvSpPr>
          <p:spPr>
            <a:xfrm>
              <a:off x="868805" y="4228471"/>
              <a:ext cx="47625" cy="57150"/>
            </a:xfrm>
            <a:custGeom>
              <a:rect b="b" l="l" r="r" t="t"/>
              <a:pathLst>
                <a:path extrusionOk="0" h="57150" w="47625">
                  <a:moveTo>
                    <a:pt x="42538" y="34727"/>
                  </a:moveTo>
                  <a:lnTo>
                    <a:pt x="30156" y="13296"/>
                  </a:lnTo>
                  <a:cubicBezTo>
                    <a:pt x="26727" y="7391"/>
                    <a:pt x="19202" y="5391"/>
                    <a:pt x="13296" y="8819"/>
                  </a:cubicBezTo>
                  <a:cubicBezTo>
                    <a:pt x="7391" y="12249"/>
                    <a:pt x="5391" y="19773"/>
                    <a:pt x="8820" y="25679"/>
                  </a:cubicBezTo>
                  <a:lnTo>
                    <a:pt x="21202" y="47110"/>
                  </a:lnTo>
                  <a:cubicBezTo>
                    <a:pt x="24631" y="53016"/>
                    <a:pt x="32156" y="55016"/>
                    <a:pt x="38061" y="51587"/>
                  </a:cubicBezTo>
                  <a:cubicBezTo>
                    <a:pt x="43872" y="48158"/>
                    <a:pt x="45872" y="40633"/>
                    <a:pt x="42538" y="347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09" name="Google Shape;1609;p54"/>
            <p:cNvSpPr/>
            <p:nvPr/>
          </p:nvSpPr>
          <p:spPr>
            <a:xfrm>
              <a:off x="1089213" y="4457929"/>
              <a:ext cx="57150" cy="47625"/>
            </a:xfrm>
            <a:custGeom>
              <a:rect b="b" l="l" r="r" t="t"/>
              <a:pathLst>
                <a:path extrusionOk="0" h="47625" w="57150">
                  <a:moveTo>
                    <a:pt x="47110" y="21202"/>
                  </a:moveTo>
                  <a:lnTo>
                    <a:pt x="25679" y="8820"/>
                  </a:lnTo>
                  <a:cubicBezTo>
                    <a:pt x="19773" y="5390"/>
                    <a:pt x="12249" y="7391"/>
                    <a:pt x="8820" y="13296"/>
                  </a:cubicBezTo>
                  <a:cubicBezTo>
                    <a:pt x="5391" y="19202"/>
                    <a:pt x="7391" y="26726"/>
                    <a:pt x="13296" y="30156"/>
                  </a:cubicBezTo>
                  <a:lnTo>
                    <a:pt x="34728" y="42538"/>
                  </a:lnTo>
                  <a:cubicBezTo>
                    <a:pt x="40633" y="45967"/>
                    <a:pt x="48158" y="43967"/>
                    <a:pt x="51587" y="38061"/>
                  </a:cubicBezTo>
                  <a:cubicBezTo>
                    <a:pt x="55111" y="32251"/>
                    <a:pt x="53016" y="24631"/>
                    <a:pt x="47110" y="2120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0" name="Google Shape;1610;p54"/>
            <p:cNvSpPr/>
            <p:nvPr/>
          </p:nvSpPr>
          <p:spPr>
            <a:xfrm>
              <a:off x="803844" y="4293241"/>
              <a:ext cx="57150" cy="47625"/>
            </a:xfrm>
            <a:custGeom>
              <a:rect b="b" l="l" r="r" t="t"/>
              <a:pathLst>
                <a:path extrusionOk="0" h="47625" w="57150">
                  <a:moveTo>
                    <a:pt x="47110" y="21202"/>
                  </a:moveTo>
                  <a:lnTo>
                    <a:pt x="25679" y="8820"/>
                  </a:lnTo>
                  <a:cubicBezTo>
                    <a:pt x="19773" y="5390"/>
                    <a:pt x="12249" y="7391"/>
                    <a:pt x="8820" y="13296"/>
                  </a:cubicBezTo>
                  <a:cubicBezTo>
                    <a:pt x="5391" y="19202"/>
                    <a:pt x="7391" y="26727"/>
                    <a:pt x="13296" y="30155"/>
                  </a:cubicBezTo>
                  <a:lnTo>
                    <a:pt x="34728" y="42538"/>
                  </a:lnTo>
                  <a:cubicBezTo>
                    <a:pt x="40633" y="45967"/>
                    <a:pt x="48158" y="43967"/>
                    <a:pt x="51587" y="38061"/>
                  </a:cubicBezTo>
                  <a:cubicBezTo>
                    <a:pt x="55111" y="32156"/>
                    <a:pt x="53111" y="24536"/>
                    <a:pt x="47110" y="2120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1" name="Google Shape;1611;p54"/>
            <p:cNvSpPr/>
            <p:nvPr/>
          </p:nvSpPr>
          <p:spPr>
            <a:xfrm>
              <a:off x="1089309" y="4293241"/>
              <a:ext cx="57150" cy="47625"/>
            </a:xfrm>
            <a:custGeom>
              <a:rect b="b" l="l" r="r" t="t"/>
              <a:pathLst>
                <a:path extrusionOk="0" h="47625" w="57150">
                  <a:moveTo>
                    <a:pt x="51587" y="13296"/>
                  </a:moveTo>
                  <a:cubicBezTo>
                    <a:pt x="48158" y="7391"/>
                    <a:pt x="40633" y="5390"/>
                    <a:pt x="34728" y="8820"/>
                  </a:cubicBezTo>
                  <a:lnTo>
                    <a:pt x="13296" y="21202"/>
                  </a:lnTo>
                  <a:cubicBezTo>
                    <a:pt x="7391" y="24631"/>
                    <a:pt x="5391" y="32156"/>
                    <a:pt x="8819" y="38061"/>
                  </a:cubicBezTo>
                  <a:cubicBezTo>
                    <a:pt x="12249" y="43967"/>
                    <a:pt x="19773" y="45967"/>
                    <a:pt x="25679" y="42538"/>
                  </a:cubicBezTo>
                  <a:lnTo>
                    <a:pt x="47110" y="30155"/>
                  </a:lnTo>
                  <a:cubicBezTo>
                    <a:pt x="52920" y="26822"/>
                    <a:pt x="55016" y="19202"/>
                    <a:pt x="51587" y="1329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2" name="Google Shape;1612;p54"/>
            <p:cNvSpPr/>
            <p:nvPr/>
          </p:nvSpPr>
          <p:spPr>
            <a:xfrm>
              <a:off x="803940" y="4458024"/>
              <a:ext cx="57150" cy="47625"/>
            </a:xfrm>
            <a:custGeom>
              <a:rect b="b" l="l" r="r" t="t"/>
              <a:pathLst>
                <a:path extrusionOk="0" h="47625" w="57150">
                  <a:moveTo>
                    <a:pt x="51587" y="13296"/>
                  </a:moveTo>
                  <a:cubicBezTo>
                    <a:pt x="48158" y="7391"/>
                    <a:pt x="40633" y="5391"/>
                    <a:pt x="34728" y="8819"/>
                  </a:cubicBezTo>
                  <a:lnTo>
                    <a:pt x="13296" y="21202"/>
                  </a:lnTo>
                  <a:cubicBezTo>
                    <a:pt x="7391" y="24631"/>
                    <a:pt x="5391" y="32156"/>
                    <a:pt x="8820" y="38061"/>
                  </a:cubicBezTo>
                  <a:cubicBezTo>
                    <a:pt x="12249" y="43967"/>
                    <a:pt x="19773" y="45967"/>
                    <a:pt x="25679" y="42538"/>
                  </a:cubicBezTo>
                  <a:lnTo>
                    <a:pt x="47110" y="30156"/>
                  </a:lnTo>
                  <a:cubicBezTo>
                    <a:pt x="53016" y="26726"/>
                    <a:pt x="55016" y="19202"/>
                    <a:pt x="51587" y="1329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3" name="Google Shape;1613;p54"/>
            <p:cNvSpPr/>
            <p:nvPr/>
          </p:nvSpPr>
          <p:spPr>
            <a:xfrm>
              <a:off x="1033492" y="4228376"/>
              <a:ext cx="47625" cy="57150"/>
            </a:xfrm>
            <a:custGeom>
              <a:rect b="b" l="l" r="r" t="t"/>
              <a:pathLst>
                <a:path extrusionOk="0" h="57150" w="47625">
                  <a:moveTo>
                    <a:pt x="38061" y="8820"/>
                  </a:moveTo>
                  <a:cubicBezTo>
                    <a:pt x="32156" y="5390"/>
                    <a:pt x="24631" y="7391"/>
                    <a:pt x="21202" y="13296"/>
                  </a:cubicBezTo>
                  <a:lnTo>
                    <a:pt x="8820" y="34728"/>
                  </a:lnTo>
                  <a:cubicBezTo>
                    <a:pt x="5391" y="40633"/>
                    <a:pt x="7391" y="48158"/>
                    <a:pt x="13296" y="51587"/>
                  </a:cubicBezTo>
                  <a:cubicBezTo>
                    <a:pt x="19202" y="55016"/>
                    <a:pt x="26726" y="53015"/>
                    <a:pt x="30156" y="47110"/>
                  </a:cubicBezTo>
                  <a:lnTo>
                    <a:pt x="42538" y="25679"/>
                  </a:lnTo>
                  <a:cubicBezTo>
                    <a:pt x="45967" y="19869"/>
                    <a:pt x="43967" y="12248"/>
                    <a:pt x="38061" y="882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4" name="Google Shape;1614;p54"/>
            <p:cNvSpPr/>
            <p:nvPr/>
          </p:nvSpPr>
          <p:spPr>
            <a:xfrm>
              <a:off x="868710" y="4513745"/>
              <a:ext cx="47625" cy="57150"/>
            </a:xfrm>
            <a:custGeom>
              <a:rect b="b" l="l" r="r" t="t"/>
              <a:pathLst>
                <a:path extrusionOk="0" h="57150" w="47625">
                  <a:moveTo>
                    <a:pt x="38061" y="8819"/>
                  </a:moveTo>
                  <a:cubicBezTo>
                    <a:pt x="32156" y="5391"/>
                    <a:pt x="24631" y="7391"/>
                    <a:pt x="21202" y="13296"/>
                  </a:cubicBezTo>
                  <a:lnTo>
                    <a:pt x="8820" y="34727"/>
                  </a:lnTo>
                  <a:cubicBezTo>
                    <a:pt x="5391" y="40633"/>
                    <a:pt x="7391" y="48158"/>
                    <a:pt x="13296" y="51587"/>
                  </a:cubicBezTo>
                  <a:cubicBezTo>
                    <a:pt x="19202" y="55016"/>
                    <a:pt x="26727" y="53016"/>
                    <a:pt x="30156" y="47110"/>
                  </a:cubicBezTo>
                  <a:lnTo>
                    <a:pt x="42538" y="25679"/>
                  </a:lnTo>
                  <a:cubicBezTo>
                    <a:pt x="45967" y="19773"/>
                    <a:pt x="43967" y="12249"/>
                    <a:pt x="38061" y="88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5" name="Google Shape;1615;p54"/>
            <p:cNvSpPr/>
            <p:nvPr/>
          </p:nvSpPr>
          <p:spPr>
            <a:xfrm>
              <a:off x="854288" y="4278820"/>
              <a:ext cx="238125" cy="238125"/>
            </a:xfrm>
            <a:custGeom>
              <a:rect b="b" l="l" r="r" t="t"/>
              <a:pathLst>
                <a:path extrusionOk="0" h="238125" w="238125">
                  <a:moveTo>
                    <a:pt x="122492" y="7144"/>
                  </a:moveTo>
                  <a:cubicBezTo>
                    <a:pt x="58865" y="7144"/>
                    <a:pt x="7144" y="58864"/>
                    <a:pt x="7144" y="122491"/>
                  </a:cubicBezTo>
                  <a:cubicBezTo>
                    <a:pt x="7144" y="186119"/>
                    <a:pt x="58865" y="237839"/>
                    <a:pt x="122492" y="237839"/>
                  </a:cubicBezTo>
                  <a:cubicBezTo>
                    <a:pt x="186119" y="237839"/>
                    <a:pt x="237839" y="186119"/>
                    <a:pt x="237839" y="122491"/>
                  </a:cubicBezTo>
                  <a:cubicBezTo>
                    <a:pt x="237839" y="58864"/>
                    <a:pt x="186119" y="7144"/>
                    <a:pt x="122492" y="7144"/>
                  </a:cubicBezTo>
                  <a:close/>
                  <a:moveTo>
                    <a:pt x="122492" y="213074"/>
                  </a:moveTo>
                  <a:cubicBezTo>
                    <a:pt x="72485" y="213074"/>
                    <a:pt x="31909" y="172403"/>
                    <a:pt x="31909" y="122491"/>
                  </a:cubicBezTo>
                  <a:cubicBezTo>
                    <a:pt x="31909" y="72580"/>
                    <a:pt x="72581" y="31909"/>
                    <a:pt x="122492" y="31909"/>
                  </a:cubicBezTo>
                  <a:cubicBezTo>
                    <a:pt x="172403" y="31909"/>
                    <a:pt x="213074" y="72580"/>
                    <a:pt x="213074" y="122491"/>
                  </a:cubicBezTo>
                  <a:cubicBezTo>
                    <a:pt x="213074" y="172403"/>
                    <a:pt x="172498" y="213074"/>
                    <a:pt x="122492" y="21307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6" name="Google Shape;1616;p54"/>
            <p:cNvSpPr/>
            <p:nvPr/>
          </p:nvSpPr>
          <p:spPr>
            <a:xfrm>
              <a:off x="903723" y="4328255"/>
              <a:ext cx="85725" cy="85725"/>
            </a:xfrm>
            <a:custGeom>
              <a:rect b="b" l="l" r="r" t="t"/>
              <a:pathLst>
                <a:path extrusionOk="0" h="85725" w="85725">
                  <a:moveTo>
                    <a:pt x="73057" y="7144"/>
                  </a:moveTo>
                  <a:cubicBezTo>
                    <a:pt x="36671" y="7144"/>
                    <a:pt x="7144" y="36671"/>
                    <a:pt x="7144" y="73057"/>
                  </a:cubicBezTo>
                  <a:cubicBezTo>
                    <a:pt x="7144" y="79915"/>
                    <a:pt x="12668" y="85439"/>
                    <a:pt x="19526" y="85439"/>
                  </a:cubicBezTo>
                  <a:cubicBezTo>
                    <a:pt x="26384" y="85439"/>
                    <a:pt x="31909" y="79915"/>
                    <a:pt x="31909" y="73057"/>
                  </a:cubicBezTo>
                  <a:cubicBezTo>
                    <a:pt x="31909" y="50387"/>
                    <a:pt x="50387" y="31909"/>
                    <a:pt x="73057" y="31909"/>
                  </a:cubicBezTo>
                  <a:cubicBezTo>
                    <a:pt x="79915" y="31909"/>
                    <a:pt x="85439" y="26384"/>
                    <a:pt x="85439" y="19526"/>
                  </a:cubicBezTo>
                  <a:cubicBezTo>
                    <a:pt x="85439" y="12668"/>
                    <a:pt x="79915" y="7144"/>
                    <a:pt x="73057"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17" name="Google Shape;1617;p54"/>
          <p:cNvGrpSpPr/>
          <p:nvPr/>
        </p:nvGrpSpPr>
        <p:grpSpPr>
          <a:xfrm>
            <a:off x="1065697" y="3182270"/>
            <a:ext cx="292894" cy="255159"/>
            <a:chOff x="1420930" y="4243027"/>
            <a:chExt cx="390525" cy="340212"/>
          </a:xfrm>
        </p:grpSpPr>
        <p:sp>
          <p:nvSpPr>
            <p:cNvPr id="1618" name="Google Shape;1618;p54"/>
            <p:cNvSpPr/>
            <p:nvPr/>
          </p:nvSpPr>
          <p:spPr>
            <a:xfrm>
              <a:off x="1599810" y="4243027"/>
              <a:ext cx="28575" cy="76200"/>
            </a:xfrm>
            <a:custGeom>
              <a:rect b="b" l="l" r="r" t="t"/>
              <a:pathLst>
                <a:path extrusionOk="0" h="76200" w="28575">
                  <a:moveTo>
                    <a:pt x="29337" y="63129"/>
                  </a:moveTo>
                  <a:lnTo>
                    <a:pt x="29337" y="18552"/>
                  </a:lnTo>
                  <a:cubicBezTo>
                    <a:pt x="29337" y="12837"/>
                    <a:pt x="25146" y="7884"/>
                    <a:pt x="19526" y="7218"/>
                  </a:cubicBezTo>
                  <a:cubicBezTo>
                    <a:pt x="12859" y="6456"/>
                    <a:pt x="7144" y="11694"/>
                    <a:pt x="7144" y="18267"/>
                  </a:cubicBezTo>
                  <a:lnTo>
                    <a:pt x="7144" y="63415"/>
                  </a:lnTo>
                  <a:cubicBezTo>
                    <a:pt x="7144" y="69987"/>
                    <a:pt x="12859" y="75226"/>
                    <a:pt x="19526" y="74464"/>
                  </a:cubicBezTo>
                  <a:cubicBezTo>
                    <a:pt x="25146" y="73797"/>
                    <a:pt x="29337" y="68844"/>
                    <a:pt x="29337" y="6312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19" name="Google Shape;1619;p54"/>
            <p:cNvSpPr/>
            <p:nvPr/>
          </p:nvSpPr>
          <p:spPr>
            <a:xfrm>
              <a:off x="1540088" y="4277867"/>
              <a:ext cx="38100" cy="47625"/>
            </a:xfrm>
            <a:custGeom>
              <a:rect b="b" l="l" r="r" t="t"/>
              <a:pathLst>
                <a:path extrusionOk="0" h="47625" w="38100">
                  <a:moveTo>
                    <a:pt x="16383" y="42958"/>
                  </a:moveTo>
                  <a:cubicBezTo>
                    <a:pt x="18193" y="47244"/>
                    <a:pt x="22289" y="49816"/>
                    <a:pt x="26670" y="49816"/>
                  </a:cubicBezTo>
                  <a:cubicBezTo>
                    <a:pt x="28099" y="49816"/>
                    <a:pt x="29528" y="49531"/>
                    <a:pt x="30957" y="48959"/>
                  </a:cubicBezTo>
                  <a:cubicBezTo>
                    <a:pt x="36576" y="46578"/>
                    <a:pt x="39339" y="40101"/>
                    <a:pt x="36957" y="34481"/>
                  </a:cubicBezTo>
                  <a:lnTo>
                    <a:pt x="28480" y="14002"/>
                  </a:lnTo>
                  <a:cubicBezTo>
                    <a:pt x="26099" y="8382"/>
                    <a:pt x="19622" y="5620"/>
                    <a:pt x="14002" y="8001"/>
                  </a:cubicBezTo>
                  <a:cubicBezTo>
                    <a:pt x="8382" y="10383"/>
                    <a:pt x="5620" y="16860"/>
                    <a:pt x="8001" y="22480"/>
                  </a:cubicBezTo>
                  <a:lnTo>
                    <a:pt x="16383" y="4295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0" name="Google Shape;1620;p54"/>
            <p:cNvSpPr/>
            <p:nvPr/>
          </p:nvSpPr>
          <p:spPr>
            <a:xfrm>
              <a:off x="1650468" y="4277867"/>
              <a:ext cx="38100" cy="47625"/>
            </a:xfrm>
            <a:custGeom>
              <a:rect b="b" l="l" r="r" t="t"/>
              <a:pathLst>
                <a:path extrusionOk="0" h="47625" w="38100">
                  <a:moveTo>
                    <a:pt x="13921" y="48959"/>
                  </a:moveTo>
                  <a:cubicBezTo>
                    <a:pt x="15350" y="49531"/>
                    <a:pt x="16779" y="49816"/>
                    <a:pt x="18208" y="49816"/>
                  </a:cubicBezTo>
                  <a:cubicBezTo>
                    <a:pt x="22589" y="49816"/>
                    <a:pt x="26685" y="47244"/>
                    <a:pt x="28495" y="42958"/>
                  </a:cubicBezTo>
                  <a:lnTo>
                    <a:pt x="36972" y="22480"/>
                  </a:lnTo>
                  <a:cubicBezTo>
                    <a:pt x="39353" y="16860"/>
                    <a:pt x="36591" y="10288"/>
                    <a:pt x="30971" y="8001"/>
                  </a:cubicBezTo>
                  <a:cubicBezTo>
                    <a:pt x="25351" y="5620"/>
                    <a:pt x="18779" y="8382"/>
                    <a:pt x="16493" y="14002"/>
                  </a:cubicBezTo>
                  <a:lnTo>
                    <a:pt x="8016" y="34481"/>
                  </a:lnTo>
                  <a:cubicBezTo>
                    <a:pt x="5635" y="40101"/>
                    <a:pt x="8302" y="46673"/>
                    <a:pt x="13921" y="489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1" name="Google Shape;1621;p54"/>
            <p:cNvSpPr/>
            <p:nvPr/>
          </p:nvSpPr>
          <p:spPr>
            <a:xfrm>
              <a:off x="1421026" y="4421314"/>
              <a:ext cx="76200" cy="28575"/>
            </a:xfrm>
            <a:custGeom>
              <a:rect b="b" l="l" r="r" t="t"/>
              <a:pathLst>
                <a:path extrusionOk="0" h="28575" w="76200">
                  <a:moveTo>
                    <a:pt x="18288" y="29432"/>
                  </a:moveTo>
                  <a:lnTo>
                    <a:pt x="63437" y="29432"/>
                  </a:lnTo>
                  <a:cubicBezTo>
                    <a:pt x="69533" y="29432"/>
                    <a:pt x="74581" y="24479"/>
                    <a:pt x="74581" y="18288"/>
                  </a:cubicBezTo>
                  <a:cubicBezTo>
                    <a:pt x="74581" y="12097"/>
                    <a:pt x="69628" y="7144"/>
                    <a:pt x="63437" y="7144"/>
                  </a:cubicBezTo>
                  <a:lnTo>
                    <a:pt x="18288" y="7144"/>
                  </a:lnTo>
                  <a:cubicBezTo>
                    <a:pt x="12192" y="7144"/>
                    <a:pt x="7144" y="12097"/>
                    <a:pt x="7144" y="18288"/>
                  </a:cubicBezTo>
                  <a:cubicBezTo>
                    <a:pt x="7144" y="24479"/>
                    <a:pt x="12192"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2" name="Google Shape;1622;p54"/>
            <p:cNvSpPr/>
            <p:nvPr/>
          </p:nvSpPr>
          <p:spPr>
            <a:xfrm>
              <a:off x="1732684" y="4421409"/>
              <a:ext cx="76200" cy="28575"/>
            </a:xfrm>
            <a:custGeom>
              <a:rect b="b" l="l" r="r" t="t"/>
              <a:pathLst>
                <a:path extrusionOk="0" h="28575" w="76200">
                  <a:moveTo>
                    <a:pt x="7144" y="18288"/>
                  </a:moveTo>
                  <a:cubicBezTo>
                    <a:pt x="7144" y="24384"/>
                    <a:pt x="12097" y="29432"/>
                    <a:pt x="18288" y="29432"/>
                  </a:cubicBezTo>
                  <a:lnTo>
                    <a:pt x="63436" y="29432"/>
                  </a:lnTo>
                  <a:cubicBezTo>
                    <a:pt x="69532" y="29432"/>
                    <a:pt x="74581" y="24479"/>
                    <a:pt x="74581" y="18288"/>
                  </a:cubicBezTo>
                  <a:cubicBezTo>
                    <a:pt x="74581" y="12097"/>
                    <a:pt x="69628" y="7144"/>
                    <a:pt x="63436" y="7144"/>
                  </a:cubicBezTo>
                  <a:lnTo>
                    <a:pt x="18288" y="7144"/>
                  </a:lnTo>
                  <a:cubicBezTo>
                    <a:pt x="12097"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3" name="Google Shape;1623;p54"/>
            <p:cNvSpPr/>
            <p:nvPr/>
          </p:nvSpPr>
          <p:spPr>
            <a:xfrm>
              <a:off x="1473651" y="4295727"/>
              <a:ext cx="66675" cy="66675"/>
            </a:xfrm>
            <a:custGeom>
              <a:rect b="b" l="l" r="r" t="t"/>
              <a:pathLst>
                <a:path extrusionOk="0" h="66675" w="66675">
                  <a:moveTo>
                    <a:pt x="41958" y="57579"/>
                  </a:moveTo>
                  <a:cubicBezTo>
                    <a:pt x="44148" y="59769"/>
                    <a:pt x="47006" y="60817"/>
                    <a:pt x="49768" y="60817"/>
                  </a:cubicBezTo>
                  <a:cubicBezTo>
                    <a:pt x="52530" y="60817"/>
                    <a:pt x="55483" y="59769"/>
                    <a:pt x="57579" y="57579"/>
                  </a:cubicBezTo>
                  <a:cubicBezTo>
                    <a:pt x="61960" y="53197"/>
                    <a:pt x="61960" y="46244"/>
                    <a:pt x="57579" y="41862"/>
                  </a:cubicBezTo>
                  <a:lnTo>
                    <a:pt x="26146" y="10430"/>
                  </a:lnTo>
                  <a:cubicBezTo>
                    <a:pt x="21765" y="6048"/>
                    <a:pt x="14811" y="6048"/>
                    <a:pt x="10430" y="10430"/>
                  </a:cubicBezTo>
                  <a:cubicBezTo>
                    <a:pt x="6048" y="14811"/>
                    <a:pt x="6048" y="21765"/>
                    <a:pt x="10430" y="26146"/>
                  </a:cubicBezTo>
                  <a:lnTo>
                    <a:pt x="41958" y="5757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4" name="Google Shape;1624;p54"/>
            <p:cNvSpPr/>
            <p:nvPr/>
          </p:nvSpPr>
          <p:spPr>
            <a:xfrm>
              <a:off x="1693584" y="4295727"/>
              <a:ext cx="66675" cy="66675"/>
            </a:xfrm>
            <a:custGeom>
              <a:rect b="b" l="l" r="r" t="t"/>
              <a:pathLst>
                <a:path extrusionOk="0" h="66675" w="66675">
                  <a:moveTo>
                    <a:pt x="18336" y="60817"/>
                  </a:moveTo>
                  <a:cubicBezTo>
                    <a:pt x="21193" y="60817"/>
                    <a:pt x="24051" y="59769"/>
                    <a:pt x="26146" y="57579"/>
                  </a:cubicBezTo>
                  <a:lnTo>
                    <a:pt x="57579" y="26146"/>
                  </a:lnTo>
                  <a:cubicBezTo>
                    <a:pt x="61960" y="21765"/>
                    <a:pt x="61960" y="14811"/>
                    <a:pt x="57579" y="10430"/>
                  </a:cubicBezTo>
                  <a:cubicBezTo>
                    <a:pt x="53197" y="6048"/>
                    <a:pt x="46244" y="6048"/>
                    <a:pt x="41862" y="10430"/>
                  </a:cubicBezTo>
                  <a:lnTo>
                    <a:pt x="10430" y="41862"/>
                  </a:lnTo>
                  <a:cubicBezTo>
                    <a:pt x="6048" y="46244"/>
                    <a:pt x="6048" y="53197"/>
                    <a:pt x="10430" y="57579"/>
                  </a:cubicBezTo>
                  <a:cubicBezTo>
                    <a:pt x="12621" y="59769"/>
                    <a:pt x="15478" y="60817"/>
                    <a:pt x="18336" y="608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5" name="Google Shape;1625;p54"/>
            <p:cNvSpPr/>
            <p:nvPr/>
          </p:nvSpPr>
          <p:spPr>
            <a:xfrm>
              <a:off x="1722493" y="4361973"/>
              <a:ext cx="47625" cy="38100"/>
            </a:xfrm>
            <a:custGeom>
              <a:rect b="b" l="l" r="r" t="t"/>
              <a:pathLst>
                <a:path extrusionOk="0" h="38100" w="47625">
                  <a:moveTo>
                    <a:pt x="8000" y="30957"/>
                  </a:moveTo>
                  <a:cubicBezTo>
                    <a:pt x="9810" y="35243"/>
                    <a:pt x="13906" y="37815"/>
                    <a:pt x="18287" y="37815"/>
                  </a:cubicBezTo>
                  <a:cubicBezTo>
                    <a:pt x="19716" y="37815"/>
                    <a:pt x="21145" y="37529"/>
                    <a:pt x="22573" y="36957"/>
                  </a:cubicBezTo>
                  <a:lnTo>
                    <a:pt x="43052" y="28480"/>
                  </a:lnTo>
                  <a:cubicBezTo>
                    <a:pt x="48672" y="26099"/>
                    <a:pt x="51434" y="19622"/>
                    <a:pt x="49053" y="14002"/>
                  </a:cubicBezTo>
                  <a:cubicBezTo>
                    <a:pt x="46672" y="8382"/>
                    <a:pt x="40195" y="5620"/>
                    <a:pt x="34575" y="8001"/>
                  </a:cubicBezTo>
                  <a:lnTo>
                    <a:pt x="14096" y="16478"/>
                  </a:lnTo>
                  <a:cubicBezTo>
                    <a:pt x="8381" y="18765"/>
                    <a:pt x="5619" y="25337"/>
                    <a:pt x="8000" y="3095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6" name="Google Shape;1626;p54"/>
            <p:cNvSpPr/>
            <p:nvPr/>
          </p:nvSpPr>
          <p:spPr>
            <a:xfrm>
              <a:off x="1455912" y="4361973"/>
              <a:ext cx="47625" cy="38100"/>
            </a:xfrm>
            <a:custGeom>
              <a:rect b="b" l="l" r="r" t="t"/>
              <a:pathLst>
                <a:path extrusionOk="0" h="38100" w="47625">
                  <a:moveTo>
                    <a:pt x="13881" y="28480"/>
                  </a:moveTo>
                  <a:lnTo>
                    <a:pt x="34360" y="36957"/>
                  </a:lnTo>
                  <a:cubicBezTo>
                    <a:pt x="35789" y="37529"/>
                    <a:pt x="37218" y="37815"/>
                    <a:pt x="38646" y="37815"/>
                  </a:cubicBezTo>
                  <a:cubicBezTo>
                    <a:pt x="43028" y="37815"/>
                    <a:pt x="47124" y="35243"/>
                    <a:pt x="48933" y="30957"/>
                  </a:cubicBezTo>
                  <a:cubicBezTo>
                    <a:pt x="51315" y="25337"/>
                    <a:pt x="48552" y="18765"/>
                    <a:pt x="42933" y="16478"/>
                  </a:cubicBezTo>
                  <a:lnTo>
                    <a:pt x="22454" y="8001"/>
                  </a:lnTo>
                  <a:cubicBezTo>
                    <a:pt x="16834" y="5620"/>
                    <a:pt x="10262" y="8382"/>
                    <a:pt x="7976" y="14002"/>
                  </a:cubicBezTo>
                  <a:cubicBezTo>
                    <a:pt x="5690" y="19622"/>
                    <a:pt x="8262" y="26099"/>
                    <a:pt x="13881" y="2848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7" name="Google Shape;1627;p54"/>
            <p:cNvSpPr/>
            <p:nvPr/>
          </p:nvSpPr>
          <p:spPr>
            <a:xfrm>
              <a:off x="1420930" y="4332541"/>
              <a:ext cx="390525" cy="161925"/>
            </a:xfrm>
            <a:custGeom>
              <a:rect b="b" l="l" r="r" t="t"/>
              <a:pathLst>
                <a:path extrusionOk="0" h="161925" w="390525">
                  <a:moveTo>
                    <a:pt x="375095" y="140399"/>
                  </a:moveTo>
                  <a:lnTo>
                    <a:pt x="290894" y="140399"/>
                  </a:lnTo>
                  <a:cubicBezTo>
                    <a:pt x="294608" y="129731"/>
                    <a:pt x="296609" y="118491"/>
                    <a:pt x="296609" y="107061"/>
                  </a:cubicBezTo>
                  <a:cubicBezTo>
                    <a:pt x="296609" y="52007"/>
                    <a:pt x="251746" y="7144"/>
                    <a:pt x="196691" y="7144"/>
                  </a:cubicBezTo>
                  <a:cubicBezTo>
                    <a:pt x="141637" y="7144"/>
                    <a:pt x="96774" y="52007"/>
                    <a:pt x="96774" y="107061"/>
                  </a:cubicBezTo>
                  <a:cubicBezTo>
                    <a:pt x="96774" y="118491"/>
                    <a:pt x="98774" y="129731"/>
                    <a:pt x="102489" y="140399"/>
                  </a:cubicBezTo>
                  <a:lnTo>
                    <a:pt x="18288" y="140399"/>
                  </a:lnTo>
                  <a:cubicBezTo>
                    <a:pt x="12192" y="140399"/>
                    <a:pt x="7144" y="145352"/>
                    <a:pt x="7144" y="151543"/>
                  </a:cubicBezTo>
                  <a:cubicBezTo>
                    <a:pt x="7144" y="157734"/>
                    <a:pt x="12097" y="162687"/>
                    <a:pt x="18288" y="162687"/>
                  </a:cubicBezTo>
                  <a:lnTo>
                    <a:pt x="273558" y="162687"/>
                  </a:lnTo>
                  <a:cubicBezTo>
                    <a:pt x="273558" y="162687"/>
                    <a:pt x="273558" y="162687"/>
                    <a:pt x="273653" y="162687"/>
                  </a:cubicBezTo>
                  <a:cubicBezTo>
                    <a:pt x="273653" y="162687"/>
                    <a:pt x="273653" y="162687"/>
                    <a:pt x="273749" y="162687"/>
                  </a:cubicBezTo>
                  <a:lnTo>
                    <a:pt x="375095" y="162687"/>
                  </a:lnTo>
                  <a:cubicBezTo>
                    <a:pt x="381191" y="162687"/>
                    <a:pt x="386239" y="157734"/>
                    <a:pt x="386239" y="151543"/>
                  </a:cubicBezTo>
                  <a:cubicBezTo>
                    <a:pt x="386239" y="145352"/>
                    <a:pt x="381286" y="140399"/>
                    <a:pt x="375095" y="140399"/>
                  </a:cubicBezTo>
                  <a:close/>
                  <a:moveTo>
                    <a:pt x="119063" y="107156"/>
                  </a:moveTo>
                  <a:cubicBezTo>
                    <a:pt x="119063" y="64294"/>
                    <a:pt x="153924" y="29433"/>
                    <a:pt x="196787" y="29433"/>
                  </a:cubicBezTo>
                  <a:cubicBezTo>
                    <a:pt x="239649" y="29433"/>
                    <a:pt x="274511" y="64294"/>
                    <a:pt x="274511" y="107156"/>
                  </a:cubicBezTo>
                  <a:cubicBezTo>
                    <a:pt x="274511" y="118682"/>
                    <a:pt x="271939" y="130112"/>
                    <a:pt x="266986" y="140494"/>
                  </a:cubicBezTo>
                  <a:lnTo>
                    <a:pt x="126492" y="140494"/>
                  </a:lnTo>
                  <a:cubicBezTo>
                    <a:pt x="121634" y="130112"/>
                    <a:pt x="119063" y="118682"/>
                    <a:pt x="119063" y="10715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8" name="Google Shape;1628;p54"/>
            <p:cNvSpPr/>
            <p:nvPr/>
          </p:nvSpPr>
          <p:spPr>
            <a:xfrm>
              <a:off x="1465412" y="4510277"/>
              <a:ext cx="295275" cy="28575"/>
            </a:xfrm>
            <a:custGeom>
              <a:rect b="b" l="l" r="r" t="t"/>
              <a:pathLst>
                <a:path extrusionOk="0" h="28575" w="295275">
                  <a:moveTo>
                    <a:pt x="286226" y="7144"/>
                  </a:moveTo>
                  <a:lnTo>
                    <a:pt x="18288" y="7144"/>
                  </a:lnTo>
                  <a:cubicBezTo>
                    <a:pt x="12192" y="7144"/>
                    <a:pt x="7144" y="12097"/>
                    <a:pt x="7144" y="18288"/>
                  </a:cubicBezTo>
                  <a:cubicBezTo>
                    <a:pt x="7144" y="24479"/>
                    <a:pt x="12097" y="29432"/>
                    <a:pt x="18288" y="29432"/>
                  </a:cubicBezTo>
                  <a:lnTo>
                    <a:pt x="286226" y="29432"/>
                  </a:lnTo>
                  <a:cubicBezTo>
                    <a:pt x="292322" y="29432"/>
                    <a:pt x="297370" y="24479"/>
                    <a:pt x="297370" y="18288"/>
                  </a:cubicBezTo>
                  <a:cubicBezTo>
                    <a:pt x="297370" y="12097"/>
                    <a:pt x="292322" y="7144"/>
                    <a:pt x="28622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29" name="Google Shape;1629;p54"/>
            <p:cNvSpPr/>
            <p:nvPr/>
          </p:nvSpPr>
          <p:spPr>
            <a:xfrm>
              <a:off x="1509894" y="4554664"/>
              <a:ext cx="209550" cy="28575"/>
            </a:xfrm>
            <a:custGeom>
              <a:rect b="b" l="l" r="r" t="t"/>
              <a:pathLst>
                <a:path extrusionOk="0" h="28575" w="209550">
                  <a:moveTo>
                    <a:pt x="197358" y="7144"/>
                  </a:moveTo>
                  <a:lnTo>
                    <a:pt x="18288" y="7144"/>
                  </a:lnTo>
                  <a:cubicBezTo>
                    <a:pt x="12192" y="7144"/>
                    <a:pt x="7144" y="12097"/>
                    <a:pt x="7144" y="18288"/>
                  </a:cubicBezTo>
                  <a:cubicBezTo>
                    <a:pt x="7144" y="24479"/>
                    <a:pt x="12097" y="29432"/>
                    <a:pt x="18288" y="29432"/>
                  </a:cubicBezTo>
                  <a:lnTo>
                    <a:pt x="197358" y="29432"/>
                  </a:lnTo>
                  <a:cubicBezTo>
                    <a:pt x="203454" y="29432"/>
                    <a:pt x="208502" y="24479"/>
                    <a:pt x="208502" y="18288"/>
                  </a:cubicBezTo>
                  <a:cubicBezTo>
                    <a:pt x="208502" y="12097"/>
                    <a:pt x="203454" y="7144"/>
                    <a:pt x="19735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30" name="Google Shape;1630;p54"/>
          <p:cNvGrpSpPr/>
          <p:nvPr/>
        </p:nvGrpSpPr>
        <p:grpSpPr>
          <a:xfrm>
            <a:off x="3107667" y="3677745"/>
            <a:ext cx="278606" cy="292894"/>
            <a:chOff x="4143556" y="4903660"/>
            <a:chExt cx="371475" cy="390525"/>
          </a:xfrm>
        </p:grpSpPr>
        <p:sp>
          <p:nvSpPr>
            <p:cNvPr id="1631" name="Google Shape;1631;p54"/>
            <p:cNvSpPr/>
            <p:nvPr/>
          </p:nvSpPr>
          <p:spPr>
            <a:xfrm>
              <a:off x="4143556" y="4903660"/>
              <a:ext cx="371475" cy="390525"/>
            </a:xfrm>
            <a:custGeom>
              <a:rect b="b" l="l" r="r" t="t"/>
              <a:pathLst>
                <a:path extrusionOk="0" h="390525" w="37147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2" name="Google Shape;1632;p54"/>
            <p:cNvSpPr/>
            <p:nvPr/>
          </p:nvSpPr>
          <p:spPr>
            <a:xfrm>
              <a:off x="4275097" y="5041984"/>
              <a:ext cx="28575" cy="38100"/>
            </a:xfrm>
            <a:custGeom>
              <a:rect b="b" l="l" r="r" t="t"/>
              <a:pathLst>
                <a:path extrusionOk="0" h="38100" w="28575">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3" name="Google Shape;1633;p54"/>
            <p:cNvSpPr/>
            <p:nvPr/>
          </p:nvSpPr>
          <p:spPr>
            <a:xfrm>
              <a:off x="4352059" y="5041984"/>
              <a:ext cx="28575" cy="38100"/>
            </a:xfrm>
            <a:custGeom>
              <a:rect b="b" l="l" r="r" t="t"/>
              <a:pathLst>
                <a:path extrusionOk="0" h="38100" w="28575">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4" name="Google Shape;1634;p54"/>
            <p:cNvSpPr/>
            <p:nvPr/>
          </p:nvSpPr>
          <p:spPr>
            <a:xfrm>
              <a:off x="4275287" y="5095697"/>
              <a:ext cx="104775" cy="57150"/>
            </a:xfrm>
            <a:custGeom>
              <a:rect b="b" l="l" r="r" t="t"/>
              <a:pathLst>
                <a:path extrusionOk="0" h="57150" w="104775">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35" name="Google Shape;1635;p54"/>
          <p:cNvGrpSpPr/>
          <p:nvPr/>
        </p:nvGrpSpPr>
        <p:grpSpPr>
          <a:xfrm>
            <a:off x="3616445" y="2179272"/>
            <a:ext cx="293251" cy="294465"/>
            <a:chOff x="4821927" y="2905696"/>
            <a:chExt cx="391001" cy="392620"/>
          </a:xfrm>
        </p:grpSpPr>
        <p:sp>
          <p:nvSpPr>
            <p:cNvPr id="1636" name="Google Shape;1636;p54"/>
            <p:cNvSpPr/>
            <p:nvPr/>
          </p:nvSpPr>
          <p:spPr>
            <a:xfrm>
              <a:off x="5022523" y="2905696"/>
              <a:ext cx="161925" cy="180975"/>
            </a:xfrm>
            <a:custGeom>
              <a:rect b="b" l="l" r="r" t="t"/>
              <a:pathLst>
                <a:path extrusionOk="0" h="180975" w="161925">
                  <a:moveTo>
                    <a:pt x="162306" y="102203"/>
                  </a:moveTo>
                  <a:cubicBezTo>
                    <a:pt x="160496" y="98393"/>
                    <a:pt x="156591" y="95917"/>
                    <a:pt x="152305" y="95917"/>
                  </a:cubicBezTo>
                  <a:lnTo>
                    <a:pt x="140589" y="95917"/>
                  </a:lnTo>
                  <a:cubicBezTo>
                    <a:pt x="135064" y="46006"/>
                    <a:pt x="92583" y="7144"/>
                    <a:pt x="41243" y="7144"/>
                  </a:cubicBezTo>
                  <a:lnTo>
                    <a:pt x="18288" y="7144"/>
                  </a:lnTo>
                  <a:cubicBezTo>
                    <a:pt x="12192" y="7144"/>
                    <a:pt x="7144" y="12097"/>
                    <a:pt x="7144" y="18288"/>
                  </a:cubicBezTo>
                  <a:cubicBezTo>
                    <a:pt x="7144" y="24384"/>
                    <a:pt x="12097" y="29432"/>
                    <a:pt x="18288" y="29432"/>
                  </a:cubicBezTo>
                  <a:cubicBezTo>
                    <a:pt x="60008" y="29432"/>
                    <a:pt x="72104" y="63437"/>
                    <a:pt x="74200" y="96012"/>
                  </a:cubicBezTo>
                  <a:lnTo>
                    <a:pt x="63437" y="96012"/>
                  </a:lnTo>
                  <a:cubicBezTo>
                    <a:pt x="59150" y="96012"/>
                    <a:pt x="55340" y="98488"/>
                    <a:pt x="53435" y="102299"/>
                  </a:cubicBezTo>
                  <a:cubicBezTo>
                    <a:pt x="51626" y="106108"/>
                    <a:pt x="52102" y="110680"/>
                    <a:pt x="54674" y="114014"/>
                  </a:cubicBezTo>
                  <a:lnTo>
                    <a:pt x="99060" y="170307"/>
                  </a:lnTo>
                  <a:cubicBezTo>
                    <a:pt x="101155" y="172974"/>
                    <a:pt x="104394" y="174498"/>
                    <a:pt x="107728" y="174498"/>
                  </a:cubicBezTo>
                  <a:cubicBezTo>
                    <a:pt x="111062" y="174498"/>
                    <a:pt x="114300" y="172974"/>
                    <a:pt x="116396" y="170307"/>
                  </a:cubicBezTo>
                  <a:lnTo>
                    <a:pt x="160782" y="114014"/>
                  </a:lnTo>
                  <a:cubicBezTo>
                    <a:pt x="163639" y="110585"/>
                    <a:pt x="164116" y="106013"/>
                    <a:pt x="162306" y="102203"/>
                  </a:cubicBezTo>
                  <a:close/>
                  <a:moveTo>
                    <a:pt x="107823" y="145352"/>
                  </a:moveTo>
                  <a:lnTo>
                    <a:pt x="86296" y="118110"/>
                  </a:lnTo>
                  <a:cubicBezTo>
                    <a:pt x="92107" y="117729"/>
                    <a:pt x="96679" y="112967"/>
                    <a:pt x="96679" y="107061"/>
                  </a:cubicBezTo>
                  <a:cubicBezTo>
                    <a:pt x="96679" y="79629"/>
                    <a:pt x="91440" y="57150"/>
                    <a:pt x="80963" y="40291"/>
                  </a:cubicBezTo>
                  <a:cubicBezTo>
                    <a:pt x="103632" y="53912"/>
                    <a:pt x="118872" y="78677"/>
                    <a:pt x="118872" y="107061"/>
                  </a:cubicBezTo>
                  <a:cubicBezTo>
                    <a:pt x="118872" y="112967"/>
                    <a:pt x="123444" y="117824"/>
                    <a:pt x="129254" y="118110"/>
                  </a:cubicBezTo>
                  <a:lnTo>
                    <a:pt x="107823" y="14535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7" name="Google Shape;1637;p54"/>
            <p:cNvSpPr/>
            <p:nvPr/>
          </p:nvSpPr>
          <p:spPr>
            <a:xfrm>
              <a:off x="4844278" y="3117341"/>
              <a:ext cx="161925" cy="180975"/>
            </a:xfrm>
            <a:custGeom>
              <a:rect b="b" l="l" r="r" t="t"/>
              <a:pathLst>
                <a:path extrusionOk="0" h="180975" w="161925">
                  <a:moveTo>
                    <a:pt x="152147" y="152209"/>
                  </a:moveTo>
                  <a:cubicBezTo>
                    <a:pt x="113857" y="152209"/>
                    <a:pt x="98712" y="123063"/>
                    <a:pt x="96235" y="84868"/>
                  </a:cubicBezTo>
                  <a:lnTo>
                    <a:pt x="106999" y="84868"/>
                  </a:lnTo>
                  <a:cubicBezTo>
                    <a:pt x="111285" y="84868"/>
                    <a:pt x="115190" y="82391"/>
                    <a:pt x="117000" y="78581"/>
                  </a:cubicBezTo>
                  <a:cubicBezTo>
                    <a:pt x="118810" y="74771"/>
                    <a:pt x="118333" y="70199"/>
                    <a:pt x="115666" y="66866"/>
                  </a:cubicBezTo>
                  <a:lnTo>
                    <a:pt x="71280" y="11335"/>
                  </a:lnTo>
                  <a:cubicBezTo>
                    <a:pt x="69184" y="8668"/>
                    <a:pt x="65946" y="7144"/>
                    <a:pt x="62612" y="7144"/>
                  </a:cubicBezTo>
                  <a:cubicBezTo>
                    <a:pt x="59278" y="7144"/>
                    <a:pt x="56040" y="8668"/>
                    <a:pt x="53944" y="11335"/>
                  </a:cubicBezTo>
                  <a:lnTo>
                    <a:pt x="9558" y="66866"/>
                  </a:lnTo>
                  <a:cubicBezTo>
                    <a:pt x="6891" y="70199"/>
                    <a:pt x="6415" y="74771"/>
                    <a:pt x="8224" y="78581"/>
                  </a:cubicBezTo>
                  <a:cubicBezTo>
                    <a:pt x="10034" y="82391"/>
                    <a:pt x="13939" y="84868"/>
                    <a:pt x="18226" y="84868"/>
                  </a:cubicBezTo>
                  <a:lnTo>
                    <a:pt x="29941" y="84868"/>
                  </a:lnTo>
                  <a:cubicBezTo>
                    <a:pt x="35466" y="134493"/>
                    <a:pt x="78138" y="174403"/>
                    <a:pt x="129954" y="174403"/>
                  </a:cubicBezTo>
                  <a:lnTo>
                    <a:pt x="152147" y="174403"/>
                  </a:lnTo>
                  <a:cubicBezTo>
                    <a:pt x="158243" y="174403"/>
                    <a:pt x="163291" y="169450"/>
                    <a:pt x="163291" y="163259"/>
                  </a:cubicBezTo>
                  <a:cubicBezTo>
                    <a:pt x="163291" y="157067"/>
                    <a:pt x="158243" y="152209"/>
                    <a:pt x="152147" y="152209"/>
                  </a:cubicBezTo>
                  <a:close/>
                  <a:moveTo>
                    <a:pt x="51468" y="73819"/>
                  </a:moveTo>
                  <a:cubicBezTo>
                    <a:pt x="51468" y="68008"/>
                    <a:pt x="46991" y="63151"/>
                    <a:pt x="41276" y="62770"/>
                  </a:cubicBezTo>
                  <a:lnTo>
                    <a:pt x="62612" y="36100"/>
                  </a:lnTo>
                  <a:lnTo>
                    <a:pt x="83948" y="62770"/>
                  </a:lnTo>
                  <a:cubicBezTo>
                    <a:pt x="78233" y="63246"/>
                    <a:pt x="73756" y="68008"/>
                    <a:pt x="73756" y="73819"/>
                  </a:cubicBezTo>
                  <a:cubicBezTo>
                    <a:pt x="73756" y="101441"/>
                    <a:pt x="79090" y="124016"/>
                    <a:pt x="89568" y="140970"/>
                  </a:cubicBezTo>
                  <a:cubicBezTo>
                    <a:pt x="66708" y="127254"/>
                    <a:pt x="51468" y="102203"/>
                    <a:pt x="51468" y="738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8" name="Google Shape;1638;p54"/>
            <p:cNvSpPr/>
            <p:nvPr/>
          </p:nvSpPr>
          <p:spPr>
            <a:xfrm>
              <a:off x="5022428" y="3084004"/>
              <a:ext cx="190500" cy="209550"/>
            </a:xfrm>
            <a:custGeom>
              <a:rect b="b" l="l" r="r" t="t"/>
              <a:pathLst>
                <a:path extrusionOk="0" h="209550" w="190500">
                  <a:moveTo>
                    <a:pt x="182308" y="77057"/>
                  </a:moveTo>
                  <a:cubicBezTo>
                    <a:pt x="182308" y="77057"/>
                    <a:pt x="182308" y="77057"/>
                    <a:pt x="182308" y="77057"/>
                  </a:cubicBezTo>
                  <a:lnTo>
                    <a:pt x="115729" y="10478"/>
                  </a:lnTo>
                  <a:cubicBezTo>
                    <a:pt x="115729" y="10478"/>
                    <a:pt x="115729" y="10478"/>
                    <a:pt x="115633" y="10382"/>
                  </a:cubicBezTo>
                  <a:cubicBezTo>
                    <a:pt x="113538" y="8287"/>
                    <a:pt x="110680" y="7144"/>
                    <a:pt x="107823"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99" y="79153"/>
                    <a:pt x="182308" y="77057"/>
                  </a:cubicBezTo>
                  <a:close/>
                  <a:moveTo>
                    <a:pt x="118967" y="45053"/>
                  </a:moveTo>
                  <a:lnTo>
                    <a:pt x="147638" y="73724"/>
                  </a:lnTo>
                  <a:lnTo>
                    <a:pt x="118967" y="73724"/>
                  </a:lnTo>
                  <a:lnTo>
                    <a:pt x="118967" y="45053"/>
                  </a:lnTo>
                  <a:close/>
                  <a:moveTo>
                    <a:pt x="163354" y="185547"/>
                  </a:moveTo>
                  <a:lnTo>
                    <a:pt x="29432" y="185547"/>
                  </a:lnTo>
                  <a:lnTo>
                    <a:pt x="29432" y="29432"/>
                  </a:lnTo>
                  <a:lnTo>
                    <a:pt x="96774" y="29432"/>
                  </a:lnTo>
                  <a:lnTo>
                    <a:pt x="96774" y="84963"/>
                  </a:lnTo>
                  <a:cubicBezTo>
                    <a:pt x="96774" y="91059"/>
                    <a:pt x="101727" y="96107"/>
                    <a:pt x="107918" y="96107"/>
                  </a:cubicBezTo>
                  <a:lnTo>
                    <a:pt x="163449" y="96107"/>
                  </a:lnTo>
                  <a:lnTo>
                    <a:pt x="163449" y="18554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39" name="Google Shape;1639;p54"/>
            <p:cNvSpPr/>
            <p:nvPr/>
          </p:nvSpPr>
          <p:spPr>
            <a:xfrm>
              <a:off x="4821927" y="2905696"/>
              <a:ext cx="190500" cy="209550"/>
            </a:xfrm>
            <a:custGeom>
              <a:rect b="b" l="l" r="r" t="t"/>
              <a:pathLst>
                <a:path extrusionOk="0" h="209550" w="190500">
                  <a:moveTo>
                    <a:pt x="182213" y="76962"/>
                  </a:moveTo>
                  <a:lnTo>
                    <a:pt x="114871" y="10382"/>
                  </a:lnTo>
                  <a:cubicBezTo>
                    <a:pt x="114871" y="10382"/>
                    <a:pt x="114871" y="10382"/>
                    <a:pt x="114871" y="10382"/>
                  </a:cubicBezTo>
                  <a:lnTo>
                    <a:pt x="114871" y="10382"/>
                  </a:lnTo>
                  <a:cubicBezTo>
                    <a:pt x="112776" y="8287"/>
                    <a:pt x="109919" y="7144"/>
                    <a:pt x="107061"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04" y="79058"/>
                    <a:pt x="182213" y="76962"/>
                  </a:cubicBezTo>
                  <a:close/>
                  <a:moveTo>
                    <a:pt x="118205" y="44863"/>
                  </a:moveTo>
                  <a:lnTo>
                    <a:pt x="147447" y="73819"/>
                  </a:lnTo>
                  <a:lnTo>
                    <a:pt x="118205" y="73819"/>
                  </a:lnTo>
                  <a:lnTo>
                    <a:pt x="118205" y="44863"/>
                  </a:lnTo>
                  <a:close/>
                  <a:moveTo>
                    <a:pt x="163354" y="185547"/>
                  </a:moveTo>
                  <a:lnTo>
                    <a:pt x="29337" y="185547"/>
                  </a:lnTo>
                  <a:lnTo>
                    <a:pt x="29337" y="29432"/>
                  </a:lnTo>
                  <a:lnTo>
                    <a:pt x="95917" y="29432"/>
                  </a:lnTo>
                  <a:lnTo>
                    <a:pt x="95917" y="84963"/>
                  </a:lnTo>
                  <a:cubicBezTo>
                    <a:pt x="95917" y="91059"/>
                    <a:pt x="100870" y="96107"/>
                    <a:pt x="107061" y="96107"/>
                  </a:cubicBezTo>
                  <a:lnTo>
                    <a:pt x="163354" y="96107"/>
                  </a:lnTo>
                  <a:lnTo>
                    <a:pt x="163354" y="18554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40" name="Google Shape;1640;p54"/>
          <p:cNvGrpSpPr/>
          <p:nvPr/>
        </p:nvGrpSpPr>
        <p:grpSpPr>
          <a:xfrm>
            <a:off x="1099774" y="3677738"/>
            <a:ext cx="257603" cy="290757"/>
            <a:chOff x="1466365" y="4903651"/>
            <a:chExt cx="343471" cy="387676"/>
          </a:xfrm>
        </p:grpSpPr>
        <p:sp>
          <p:nvSpPr>
            <p:cNvPr id="1641" name="Google Shape;1641;p54"/>
            <p:cNvSpPr/>
            <p:nvPr/>
          </p:nvSpPr>
          <p:spPr>
            <a:xfrm>
              <a:off x="1600286" y="5081777"/>
              <a:ext cx="209550" cy="209550"/>
            </a:xfrm>
            <a:custGeom>
              <a:rect b="b" l="l" r="r" t="t"/>
              <a:pathLst>
                <a:path extrusionOk="0" h="209550" w="209550">
                  <a:moveTo>
                    <a:pt x="204502" y="188786"/>
                  </a:moveTo>
                  <a:lnTo>
                    <a:pt x="185738" y="170021"/>
                  </a:lnTo>
                  <a:cubicBezTo>
                    <a:pt x="199454" y="152876"/>
                    <a:pt x="207740" y="131064"/>
                    <a:pt x="207740" y="107442"/>
                  </a:cubicBezTo>
                  <a:cubicBezTo>
                    <a:pt x="207740" y="52102"/>
                    <a:pt x="162782" y="7144"/>
                    <a:pt x="107442" y="7144"/>
                  </a:cubicBezTo>
                  <a:cubicBezTo>
                    <a:pt x="52102" y="7144"/>
                    <a:pt x="7144" y="52102"/>
                    <a:pt x="7144" y="107442"/>
                  </a:cubicBezTo>
                  <a:cubicBezTo>
                    <a:pt x="7144" y="144113"/>
                    <a:pt x="26956" y="176308"/>
                    <a:pt x="56483" y="193834"/>
                  </a:cubicBezTo>
                  <a:cubicBezTo>
                    <a:pt x="56960" y="194215"/>
                    <a:pt x="57436" y="194501"/>
                    <a:pt x="58007" y="194691"/>
                  </a:cubicBezTo>
                  <a:cubicBezTo>
                    <a:pt x="72581" y="202978"/>
                    <a:pt x="89440" y="207740"/>
                    <a:pt x="107442" y="207740"/>
                  </a:cubicBezTo>
                  <a:cubicBezTo>
                    <a:pt x="125349" y="207740"/>
                    <a:pt x="142208" y="202978"/>
                    <a:pt x="156877" y="194691"/>
                  </a:cubicBezTo>
                  <a:cubicBezTo>
                    <a:pt x="157448" y="194405"/>
                    <a:pt x="157925" y="194120"/>
                    <a:pt x="158401" y="193834"/>
                  </a:cubicBezTo>
                  <a:cubicBezTo>
                    <a:pt x="162496" y="191453"/>
                    <a:pt x="166402" y="188690"/>
                    <a:pt x="170021" y="185738"/>
                  </a:cubicBezTo>
                  <a:lnTo>
                    <a:pt x="188786" y="204502"/>
                  </a:lnTo>
                  <a:cubicBezTo>
                    <a:pt x="190976" y="206693"/>
                    <a:pt x="193834" y="207740"/>
                    <a:pt x="196596" y="207740"/>
                  </a:cubicBezTo>
                  <a:cubicBezTo>
                    <a:pt x="199454" y="207740"/>
                    <a:pt x="202311" y="206693"/>
                    <a:pt x="204406" y="204502"/>
                  </a:cubicBezTo>
                  <a:cubicBezTo>
                    <a:pt x="208788" y="200120"/>
                    <a:pt x="208788" y="193072"/>
                    <a:pt x="204502" y="188786"/>
                  </a:cubicBezTo>
                  <a:close/>
                  <a:moveTo>
                    <a:pt x="29337" y="107442"/>
                  </a:moveTo>
                  <a:cubicBezTo>
                    <a:pt x="29337" y="64389"/>
                    <a:pt x="64389" y="29337"/>
                    <a:pt x="107442" y="29337"/>
                  </a:cubicBezTo>
                  <a:cubicBezTo>
                    <a:pt x="150495" y="29337"/>
                    <a:pt x="185547" y="64389"/>
                    <a:pt x="185547" y="107442"/>
                  </a:cubicBezTo>
                  <a:cubicBezTo>
                    <a:pt x="185547" y="130016"/>
                    <a:pt x="175927" y="150400"/>
                    <a:pt x="160496" y="164687"/>
                  </a:cubicBezTo>
                  <a:cubicBezTo>
                    <a:pt x="156496" y="152305"/>
                    <a:pt x="148304" y="141827"/>
                    <a:pt x="137636" y="134969"/>
                  </a:cubicBezTo>
                  <a:cubicBezTo>
                    <a:pt x="144304" y="127730"/>
                    <a:pt x="148304" y="118015"/>
                    <a:pt x="148304" y="107442"/>
                  </a:cubicBezTo>
                  <a:cubicBezTo>
                    <a:pt x="148304" y="84963"/>
                    <a:pt x="130016" y="66580"/>
                    <a:pt x="107442" y="66580"/>
                  </a:cubicBezTo>
                  <a:cubicBezTo>
                    <a:pt x="84963" y="66580"/>
                    <a:pt x="66580" y="84868"/>
                    <a:pt x="66580" y="107442"/>
                  </a:cubicBezTo>
                  <a:cubicBezTo>
                    <a:pt x="66580" y="118015"/>
                    <a:pt x="70675" y="127730"/>
                    <a:pt x="77248" y="134969"/>
                  </a:cubicBezTo>
                  <a:cubicBezTo>
                    <a:pt x="66580" y="141923"/>
                    <a:pt x="58388" y="152400"/>
                    <a:pt x="54388" y="164687"/>
                  </a:cubicBezTo>
                  <a:cubicBezTo>
                    <a:pt x="39052" y="150400"/>
                    <a:pt x="29337" y="130016"/>
                    <a:pt x="29337" y="107442"/>
                  </a:cubicBezTo>
                  <a:close/>
                  <a:moveTo>
                    <a:pt x="88868" y="107442"/>
                  </a:moveTo>
                  <a:cubicBezTo>
                    <a:pt x="88868" y="97155"/>
                    <a:pt x="97250" y="88773"/>
                    <a:pt x="107537" y="88773"/>
                  </a:cubicBezTo>
                  <a:cubicBezTo>
                    <a:pt x="117824" y="88773"/>
                    <a:pt x="126206" y="97155"/>
                    <a:pt x="126206" y="107442"/>
                  </a:cubicBezTo>
                  <a:cubicBezTo>
                    <a:pt x="126206" y="117729"/>
                    <a:pt x="117824" y="126111"/>
                    <a:pt x="107537" y="126111"/>
                  </a:cubicBezTo>
                  <a:cubicBezTo>
                    <a:pt x="97155" y="126016"/>
                    <a:pt x="88868" y="117634"/>
                    <a:pt x="88868" y="107442"/>
                  </a:cubicBezTo>
                  <a:close/>
                  <a:moveTo>
                    <a:pt x="74200" y="178022"/>
                  </a:moveTo>
                  <a:cubicBezTo>
                    <a:pt x="76010" y="161258"/>
                    <a:pt x="90297" y="148209"/>
                    <a:pt x="107442" y="148209"/>
                  </a:cubicBezTo>
                  <a:cubicBezTo>
                    <a:pt x="124682" y="148209"/>
                    <a:pt x="138875" y="161258"/>
                    <a:pt x="140684" y="178022"/>
                  </a:cubicBezTo>
                  <a:cubicBezTo>
                    <a:pt x="130588" y="182785"/>
                    <a:pt x="119348" y="185452"/>
                    <a:pt x="107442" y="185452"/>
                  </a:cubicBezTo>
                  <a:cubicBezTo>
                    <a:pt x="95536" y="185452"/>
                    <a:pt x="84296" y="182785"/>
                    <a:pt x="74200" y="1780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42" name="Google Shape;1642;p54"/>
            <p:cNvSpPr/>
            <p:nvPr/>
          </p:nvSpPr>
          <p:spPr>
            <a:xfrm>
              <a:off x="1466365" y="4903651"/>
              <a:ext cx="123825" cy="152400"/>
            </a:xfrm>
            <a:custGeom>
              <a:rect b="b" l="l" r="r" t="t"/>
              <a:pathLst>
                <a:path extrusionOk="0" h="152400" w="123825">
                  <a:moveTo>
                    <a:pt x="93250" y="75447"/>
                  </a:moveTo>
                  <a:cubicBezTo>
                    <a:pt x="100394" y="67637"/>
                    <a:pt x="104584" y="57159"/>
                    <a:pt x="103918" y="45729"/>
                  </a:cubicBezTo>
                  <a:cubicBezTo>
                    <a:pt x="102775" y="24488"/>
                    <a:pt x="85153" y="7534"/>
                    <a:pt x="63817" y="7153"/>
                  </a:cubicBezTo>
                  <a:cubicBezTo>
                    <a:pt x="40862" y="6676"/>
                    <a:pt x="22003" y="25155"/>
                    <a:pt x="22003" y="48015"/>
                  </a:cubicBezTo>
                  <a:cubicBezTo>
                    <a:pt x="22003" y="58588"/>
                    <a:pt x="26098" y="68303"/>
                    <a:pt x="32766" y="75542"/>
                  </a:cubicBezTo>
                  <a:cubicBezTo>
                    <a:pt x="17335" y="85448"/>
                    <a:pt x="7144" y="102689"/>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689"/>
                    <a:pt x="108680" y="85448"/>
                    <a:pt x="93250" y="75447"/>
                  </a:cubicBezTo>
                  <a:close/>
                  <a:moveTo>
                    <a:pt x="44386" y="47729"/>
                  </a:moveTo>
                  <a:cubicBezTo>
                    <a:pt x="44386" y="37442"/>
                    <a:pt x="52769" y="29060"/>
                    <a:pt x="63055" y="29060"/>
                  </a:cubicBezTo>
                  <a:cubicBezTo>
                    <a:pt x="73342" y="29060"/>
                    <a:pt x="81725" y="37442"/>
                    <a:pt x="81725" y="47729"/>
                  </a:cubicBezTo>
                  <a:cubicBezTo>
                    <a:pt x="81725" y="58016"/>
                    <a:pt x="73342" y="66398"/>
                    <a:pt x="63055" y="66398"/>
                  </a:cubicBezTo>
                  <a:cubicBezTo>
                    <a:pt x="52769" y="66303"/>
                    <a:pt x="44386" y="58016"/>
                    <a:pt x="44386" y="47729"/>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43" name="Google Shape;1643;p54"/>
            <p:cNvSpPr/>
            <p:nvPr/>
          </p:nvSpPr>
          <p:spPr>
            <a:xfrm>
              <a:off x="1466365" y="5082054"/>
              <a:ext cx="123825" cy="152400"/>
            </a:xfrm>
            <a:custGeom>
              <a:rect b="b" l="l" r="r" t="t"/>
              <a:pathLst>
                <a:path extrusionOk="0" h="152400" w="123825">
                  <a:moveTo>
                    <a:pt x="93250" y="75447"/>
                  </a:moveTo>
                  <a:cubicBezTo>
                    <a:pt x="100394" y="67637"/>
                    <a:pt x="104489" y="57159"/>
                    <a:pt x="103918" y="45729"/>
                  </a:cubicBezTo>
                  <a:cubicBezTo>
                    <a:pt x="102775" y="24488"/>
                    <a:pt x="85153" y="7534"/>
                    <a:pt x="63817" y="7153"/>
                  </a:cubicBezTo>
                  <a:cubicBezTo>
                    <a:pt x="40862" y="6677"/>
                    <a:pt x="22003" y="25155"/>
                    <a:pt x="22003" y="48015"/>
                  </a:cubicBezTo>
                  <a:cubicBezTo>
                    <a:pt x="22003" y="58588"/>
                    <a:pt x="26098" y="68303"/>
                    <a:pt x="32766" y="75542"/>
                  </a:cubicBezTo>
                  <a:cubicBezTo>
                    <a:pt x="17335" y="85448"/>
                    <a:pt x="7144" y="102688"/>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593"/>
                    <a:pt x="108680" y="85353"/>
                    <a:pt x="93250" y="75447"/>
                  </a:cubicBezTo>
                  <a:close/>
                  <a:moveTo>
                    <a:pt x="44386" y="47634"/>
                  </a:moveTo>
                  <a:cubicBezTo>
                    <a:pt x="44386" y="37347"/>
                    <a:pt x="52769" y="28965"/>
                    <a:pt x="63055" y="28965"/>
                  </a:cubicBezTo>
                  <a:cubicBezTo>
                    <a:pt x="73342" y="28965"/>
                    <a:pt x="81725" y="37347"/>
                    <a:pt x="81725" y="47634"/>
                  </a:cubicBezTo>
                  <a:cubicBezTo>
                    <a:pt x="81725" y="57921"/>
                    <a:pt x="73342" y="66303"/>
                    <a:pt x="63055" y="66303"/>
                  </a:cubicBezTo>
                  <a:cubicBezTo>
                    <a:pt x="52769" y="66303"/>
                    <a:pt x="44386" y="57921"/>
                    <a:pt x="44386" y="47634"/>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44" name="Google Shape;1644;p54"/>
            <p:cNvSpPr/>
            <p:nvPr/>
          </p:nvSpPr>
          <p:spPr>
            <a:xfrm>
              <a:off x="1644768" y="4903651"/>
              <a:ext cx="123825" cy="152400"/>
            </a:xfrm>
            <a:custGeom>
              <a:rect b="b" l="l" r="r" t="t"/>
              <a:pathLst>
                <a:path extrusionOk="0" h="152400" w="123825">
                  <a:moveTo>
                    <a:pt x="18193" y="148218"/>
                  </a:moveTo>
                  <a:lnTo>
                    <a:pt x="107728" y="148218"/>
                  </a:lnTo>
                  <a:cubicBezTo>
                    <a:pt x="113824" y="148218"/>
                    <a:pt x="118872" y="143265"/>
                    <a:pt x="118872" y="137074"/>
                  </a:cubicBezTo>
                  <a:lnTo>
                    <a:pt x="118872" y="122215"/>
                  </a:lnTo>
                  <a:cubicBezTo>
                    <a:pt x="118872" y="102593"/>
                    <a:pt x="108680" y="85353"/>
                    <a:pt x="93250" y="75447"/>
                  </a:cubicBezTo>
                  <a:cubicBezTo>
                    <a:pt x="100394" y="67637"/>
                    <a:pt x="104585" y="57159"/>
                    <a:pt x="103918" y="45729"/>
                  </a:cubicBezTo>
                  <a:cubicBezTo>
                    <a:pt x="102775" y="24488"/>
                    <a:pt x="85154" y="7534"/>
                    <a:pt x="63818" y="7153"/>
                  </a:cubicBezTo>
                  <a:cubicBezTo>
                    <a:pt x="40862" y="6676"/>
                    <a:pt x="22003" y="25155"/>
                    <a:pt x="22003" y="48015"/>
                  </a:cubicBezTo>
                  <a:cubicBezTo>
                    <a:pt x="22003" y="58588"/>
                    <a:pt x="26099" y="68303"/>
                    <a:pt x="32766" y="75542"/>
                  </a:cubicBezTo>
                  <a:cubicBezTo>
                    <a:pt x="17335" y="85448"/>
                    <a:pt x="7144" y="102689"/>
                    <a:pt x="7144" y="122310"/>
                  </a:cubicBezTo>
                  <a:lnTo>
                    <a:pt x="7144" y="137169"/>
                  </a:lnTo>
                  <a:cubicBezTo>
                    <a:pt x="7144" y="143265"/>
                    <a:pt x="12097" y="148218"/>
                    <a:pt x="18193" y="148218"/>
                  </a:cubicBezTo>
                  <a:close/>
                  <a:moveTo>
                    <a:pt x="44387" y="47729"/>
                  </a:moveTo>
                  <a:cubicBezTo>
                    <a:pt x="44387" y="37442"/>
                    <a:pt x="52769" y="29060"/>
                    <a:pt x="63056" y="29060"/>
                  </a:cubicBezTo>
                  <a:cubicBezTo>
                    <a:pt x="73343" y="29060"/>
                    <a:pt x="81725" y="37442"/>
                    <a:pt x="81725" y="47729"/>
                  </a:cubicBezTo>
                  <a:cubicBezTo>
                    <a:pt x="81725" y="58016"/>
                    <a:pt x="73343" y="66398"/>
                    <a:pt x="63056" y="66398"/>
                  </a:cubicBezTo>
                  <a:cubicBezTo>
                    <a:pt x="52673" y="66303"/>
                    <a:pt x="44387" y="58016"/>
                    <a:pt x="44387" y="47729"/>
                  </a:cubicBezTo>
                  <a:close/>
                  <a:moveTo>
                    <a:pt x="29337" y="122310"/>
                  </a:moveTo>
                  <a:cubicBezTo>
                    <a:pt x="29337" y="102022"/>
                    <a:pt x="47625" y="85829"/>
                    <a:pt x="68675" y="89258"/>
                  </a:cubicBezTo>
                  <a:cubicBezTo>
                    <a:pt x="84106" y="91735"/>
                    <a:pt x="96679" y="107165"/>
                    <a:pt x="96679" y="122786"/>
                  </a:cubicBezTo>
                  <a:lnTo>
                    <a:pt x="96679" y="126025"/>
                  </a:lnTo>
                  <a:lnTo>
                    <a:pt x="29337" y="126025"/>
                  </a:lnTo>
                  <a:lnTo>
                    <a:pt x="29337" y="12231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45" name="Google Shape;1645;p54"/>
          <p:cNvGrpSpPr/>
          <p:nvPr/>
        </p:nvGrpSpPr>
        <p:grpSpPr>
          <a:xfrm>
            <a:off x="4108804" y="1177801"/>
            <a:ext cx="292894" cy="292894"/>
            <a:chOff x="5478406" y="1570402"/>
            <a:chExt cx="390525" cy="390525"/>
          </a:xfrm>
        </p:grpSpPr>
        <p:sp>
          <p:nvSpPr>
            <p:cNvPr id="1646" name="Google Shape;1646;p54"/>
            <p:cNvSpPr/>
            <p:nvPr/>
          </p:nvSpPr>
          <p:spPr>
            <a:xfrm>
              <a:off x="5559257" y="1651349"/>
              <a:ext cx="228600" cy="228600"/>
            </a:xfrm>
            <a:custGeom>
              <a:rect b="b" l="l" r="r" t="t"/>
              <a:pathLst>
                <a:path extrusionOk="0" h="228600" w="228600">
                  <a:moveTo>
                    <a:pt x="117062" y="7144"/>
                  </a:moveTo>
                  <a:cubicBezTo>
                    <a:pt x="56483" y="7144"/>
                    <a:pt x="7144" y="56483"/>
                    <a:pt x="7144" y="117062"/>
                  </a:cubicBezTo>
                  <a:cubicBezTo>
                    <a:pt x="7144" y="177641"/>
                    <a:pt x="56483" y="226981"/>
                    <a:pt x="117062" y="226981"/>
                  </a:cubicBezTo>
                  <a:cubicBezTo>
                    <a:pt x="177641" y="226981"/>
                    <a:pt x="226981" y="177641"/>
                    <a:pt x="226981" y="117062"/>
                  </a:cubicBezTo>
                  <a:cubicBezTo>
                    <a:pt x="226981" y="56483"/>
                    <a:pt x="177641" y="7144"/>
                    <a:pt x="117062" y="7144"/>
                  </a:cubicBezTo>
                  <a:close/>
                  <a:moveTo>
                    <a:pt x="117062" y="204121"/>
                  </a:moveTo>
                  <a:cubicBezTo>
                    <a:pt x="69056" y="204121"/>
                    <a:pt x="30004" y="165068"/>
                    <a:pt x="30004" y="117062"/>
                  </a:cubicBezTo>
                  <a:cubicBezTo>
                    <a:pt x="30004" y="69056"/>
                    <a:pt x="69056" y="30004"/>
                    <a:pt x="117062" y="30004"/>
                  </a:cubicBezTo>
                  <a:cubicBezTo>
                    <a:pt x="165068" y="30004"/>
                    <a:pt x="204121" y="69056"/>
                    <a:pt x="204121" y="117062"/>
                  </a:cubicBezTo>
                  <a:cubicBezTo>
                    <a:pt x="204121" y="165068"/>
                    <a:pt x="165068" y="204121"/>
                    <a:pt x="117062" y="2041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47" name="Google Shape;1647;p54"/>
            <p:cNvSpPr/>
            <p:nvPr/>
          </p:nvSpPr>
          <p:spPr>
            <a:xfrm>
              <a:off x="5616693" y="1708689"/>
              <a:ext cx="114300" cy="114300"/>
            </a:xfrm>
            <a:custGeom>
              <a:rect b="b" l="l" r="r" t="t"/>
              <a:pathLst>
                <a:path extrusionOk="0" h="114300" w="114300">
                  <a:moveTo>
                    <a:pt x="59627" y="7144"/>
                  </a:moveTo>
                  <a:cubicBezTo>
                    <a:pt x="30671" y="7144"/>
                    <a:pt x="7144" y="30671"/>
                    <a:pt x="7144" y="59627"/>
                  </a:cubicBezTo>
                  <a:cubicBezTo>
                    <a:pt x="7144" y="88583"/>
                    <a:pt x="30671" y="112109"/>
                    <a:pt x="59627" y="112109"/>
                  </a:cubicBezTo>
                  <a:cubicBezTo>
                    <a:pt x="88582" y="112109"/>
                    <a:pt x="112109" y="88583"/>
                    <a:pt x="112109" y="59627"/>
                  </a:cubicBezTo>
                  <a:cubicBezTo>
                    <a:pt x="112109" y="30671"/>
                    <a:pt x="88582" y="7144"/>
                    <a:pt x="59627" y="7144"/>
                  </a:cubicBezTo>
                  <a:close/>
                  <a:moveTo>
                    <a:pt x="59627" y="89344"/>
                  </a:moveTo>
                  <a:cubicBezTo>
                    <a:pt x="43243" y="89344"/>
                    <a:pt x="30004" y="76010"/>
                    <a:pt x="30004" y="59722"/>
                  </a:cubicBezTo>
                  <a:cubicBezTo>
                    <a:pt x="30004" y="43434"/>
                    <a:pt x="43339" y="30099"/>
                    <a:pt x="59627" y="30099"/>
                  </a:cubicBezTo>
                  <a:cubicBezTo>
                    <a:pt x="75915" y="30099"/>
                    <a:pt x="89249" y="43434"/>
                    <a:pt x="89249" y="59722"/>
                  </a:cubicBezTo>
                  <a:cubicBezTo>
                    <a:pt x="89249" y="76010"/>
                    <a:pt x="76009" y="89344"/>
                    <a:pt x="59627" y="893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48" name="Google Shape;1648;p54"/>
            <p:cNvSpPr/>
            <p:nvPr/>
          </p:nvSpPr>
          <p:spPr>
            <a:xfrm>
              <a:off x="5478406" y="1570402"/>
              <a:ext cx="390525" cy="390525"/>
            </a:xfrm>
            <a:custGeom>
              <a:rect b="b" l="l" r="r" t="t"/>
              <a:pathLst>
                <a:path extrusionOk="0" h="390525" w="390525">
                  <a:moveTo>
                    <a:pt x="376221" y="186102"/>
                  </a:moveTo>
                  <a:lnTo>
                    <a:pt x="370697" y="186102"/>
                  </a:lnTo>
                  <a:cubicBezTo>
                    <a:pt x="365077" y="99425"/>
                    <a:pt x="295830" y="29988"/>
                    <a:pt x="208962" y="24368"/>
                  </a:cubicBezTo>
                  <a:lnTo>
                    <a:pt x="208962" y="18843"/>
                  </a:lnTo>
                  <a:cubicBezTo>
                    <a:pt x="208962" y="13224"/>
                    <a:pt x="205057" y="8271"/>
                    <a:pt x="199628" y="7318"/>
                  </a:cubicBezTo>
                  <a:cubicBezTo>
                    <a:pt x="192389" y="6080"/>
                    <a:pt x="186103" y="11604"/>
                    <a:pt x="186103" y="18558"/>
                  </a:cubicBezTo>
                  <a:lnTo>
                    <a:pt x="186103" y="24368"/>
                  </a:lnTo>
                  <a:cubicBezTo>
                    <a:pt x="99425" y="29988"/>
                    <a:pt x="29988" y="99234"/>
                    <a:pt x="24368" y="186102"/>
                  </a:cubicBezTo>
                  <a:lnTo>
                    <a:pt x="18843" y="186102"/>
                  </a:lnTo>
                  <a:cubicBezTo>
                    <a:pt x="13224" y="186102"/>
                    <a:pt x="8271" y="190008"/>
                    <a:pt x="7318" y="195437"/>
                  </a:cubicBezTo>
                  <a:cubicBezTo>
                    <a:pt x="6080" y="202676"/>
                    <a:pt x="11604" y="208962"/>
                    <a:pt x="18558" y="208962"/>
                  </a:cubicBezTo>
                  <a:lnTo>
                    <a:pt x="24368" y="208962"/>
                  </a:lnTo>
                  <a:cubicBezTo>
                    <a:pt x="29988" y="295640"/>
                    <a:pt x="99234" y="365077"/>
                    <a:pt x="186103" y="370697"/>
                  </a:cubicBezTo>
                  <a:lnTo>
                    <a:pt x="186103" y="376221"/>
                  </a:lnTo>
                  <a:cubicBezTo>
                    <a:pt x="186103" y="381841"/>
                    <a:pt x="190008" y="386794"/>
                    <a:pt x="195437" y="387747"/>
                  </a:cubicBezTo>
                  <a:cubicBezTo>
                    <a:pt x="202676" y="388985"/>
                    <a:pt x="208962" y="383460"/>
                    <a:pt x="208962" y="376507"/>
                  </a:cubicBezTo>
                  <a:lnTo>
                    <a:pt x="208962" y="370697"/>
                  </a:lnTo>
                  <a:cubicBezTo>
                    <a:pt x="295640" y="365077"/>
                    <a:pt x="365077" y="295830"/>
                    <a:pt x="370697" y="208962"/>
                  </a:cubicBezTo>
                  <a:lnTo>
                    <a:pt x="376507" y="208962"/>
                  </a:lnTo>
                  <a:cubicBezTo>
                    <a:pt x="383556" y="208962"/>
                    <a:pt x="389080" y="202676"/>
                    <a:pt x="387747" y="195437"/>
                  </a:cubicBezTo>
                  <a:cubicBezTo>
                    <a:pt x="386794" y="190008"/>
                    <a:pt x="381841" y="186102"/>
                    <a:pt x="376221" y="186102"/>
                  </a:cubicBezTo>
                  <a:close/>
                  <a:moveTo>
                    <a:pt x="208962" y="347742"/>
                  </a:moveTo>
                  <a:lnTo>
                    <a:pt x="208962" y="342979"/>
                  </a:lnTo>
                  <a:cubicBezTo>
                    <a:pt x="208962" y="337359"/>
                    <a:pt x="205057" y="332406"/>
                    <a:pt x="199628" y="331454"/>
                  </a:cubicBezTo>
                  <a:cubicBezTo>
                    <a:pt x="192389" y="330216"/>
                    <a:pt x="186103" y="335740"/>
                    <a:pt x="186103" y="342693"/>
                  </a:cubicBezTo>
                  <a:lnTo>
                    <a:pt x="186103" y="347646"/>
                  </a:lnTo>
                  <a:cubicBezTo>
                    <a:pt x="112188" y="342027"/>
                    <a:pt x="52943" y="282876"/>
                    <a:pt x="47418" y="208962"/>
                  </a:cubicBezTo>
                  <a:lnTo>
                    <a:pt x="52181" y="208962"/>
                  </a:lnTo>
                  <a:cubicBezTo>
                    <a:pt x="57801" y="208962"/>
                    <a:pt x="62754" y="205057"/>
                    <a:pt x="63706" y="199628"/>
                  </a:cubicBezTo>
                  <a:cubicBezTo>
                    <a:pt x="64944" y="192389"/>
                    <a:pt x="59420" y="186102"/>
                    <a:pt x="52467" y="186102"/>
                  </a:cubicBezTo>
                  <a:lnTo>
                    <a:pt x="47514" y="186102"/>
                  </a:lnTo>
                  <a:cubicBezTo>
                    <a:pt x="53133" y="112188"/>
                    <a:pt x="112284" y="52943"/>
                    <a:pt x="186198" y="47418"/>
                  </a:cubicBezTo>
                  <a:lnTo>
                    <a:pt x="186198" y="52181"/>
                  </a:lnTo>
                  <a:cubicBezTo>
                    <a:pt x="186198" y="57801"/>
                    <a:pt x="190103" y="62754"/>
                    <a:pt x="195532" y="63706"/>
                  </a:cubicBezTo>
                  <a:cubicBezTo>
                    <a:pt x="202771" y="64944"/>
                    <a:pt x="209058" y="59420"/>
                    <a:pt x="209058" y="52467"/>
                  </a:cubicBezTo>
                  <a:lnTo>
                    <a:pt x="209058" y="47514"/>
                  </a:lnTo>
                  <a:cubicBezTo>
                    <a:pt x="282972" y="53133"/>
                    <a:pt x="342217" y="112284"/>
                    <a:pt x="347742" y="186198"/>
                  </a:cubicBezTo>
                  <a:lnTo>
                    <a:pt x="342979" y="186198"/>
                  </a:lnTo>
                  <a:cubicBezTo>
                    <a:pt x="337360" y="186198"/>
                    <a:pt x="332406" y="190103"/>
                    <a:pt x="331454" y="195532"/>
                  </a:cubicBezTo>
                  <a:cubicBezTo>
                    <a:pt x="330216" y="202771"/>
                    <a:pt x="335740" y="209058"/>
                    <a:pt x="342694" y="209058"/>
                  </a:cubicBezTo>
                  <a:lnTo>
                    <a:pt x="347646" y="209058"/>
                  </a:lnTo>
                  <a:cubicBezTo>
                    <a:pt x="342122" y="282972"/>
                    <a:pt x="282876" y="342217"/>
                    <a:pt x="208962" y="3477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49" name="Google Shape;1649;p54"/>
          <p:cNvGrpSpPr/>
          <p:nvPr/>
        </p:nvGrpSpPr>
        <p:grpSpPr>
          <a:xfrm>
            <a:off x="1594193" y="3677816"/>
            <a:ext cx="292894" cy="290537"/>
            <a:chOff x="2125590" y="4903755"/>
            <a:chExt cx="390525" cy="387382"/>
          </a:xfrm>
        </p:grpSpPr>
        <p:sp>
          <p:nvSpPr>
            <p:cNvPr id="1650" name="Google Shape;1650;p54"/>
            <p:cNvSpPr/>
            <p:nvPr/>
          </p:nvSpPr>
          <p:spPr>
            <a:xfrm>
              <a:off x="2262750" y="4988147"/>
              <a:ext cx="114300" cy="76200"/>
            </a:xfrm>
            <a:custGeom>
              <a:rect b="b" l="l" r="r" t="t"/>
              <a:pathLst>
                <a:path extrusionOk="0" h="76200" w="11430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1" name="Google Shape;1651;p54"/>
            <p:cNvSpPr/>
            <p:nvPr/>
          </p:nvSpPr>
          <p:spPr>
            <a:xfrm>
              <a:off x="2276847" y="5126735"/>
              <a:ext cx="85725" cy="85725"/>
            </a:xfrm>
            <a:custGeom>
              <a:rect b="b" l="l" r="r" t="t"/>
              <a:pathLst>
                <a:path extrusionOk="0" h="85725" w="85725">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2" name="Google Shape;1652;p54"/>
            <p:cNvSpPr/>
            <p:nvPr/>
          </p:nvSpPr>
          <p:spPr>
            <a:xfrm>
              <a:off x="2139782" y="4903755"/>
              <a:ext cx="361950" cy="209550"/>
            </a:xfrm>
            <a:custGeom>
              <a:rect b="b" l="l" r="r" t="t"/>
              <a:pathLst>
                <a:path extrusionOk="0" h="209550" w="36195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3" name="Google Shape;1653;p54"/>
            <p:cNvSpPr/>
            <p:nvPr/>
          </p:nvSpPr>
          <p:spPr>
            <a:xfrm>
              <a:off x="2125590" y="5110162"/>
              <a:ext cx="390525" cy="180975"/>
            </a:xfrm>
            <a:custGeom>
              <a:rect b="b" l="l" r="r" t="t"/>
              <a:pathLst>
                <a:path extrusionOk="0" h="180975" w="390525">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54" name="Google Shape;1654;p54"/>
          <p:cNvGrpSpPr/>
          <p:nvPr/>
        </p:nvGrpSpPr>
        <p:grpSpPr>
          <a:xfrm>
            <a:off x="2087182" y="3677674"/>
            <a:ext cx="293894" cy="288508"/>
            <a:chOff x="2782910" y="4903565"/>
            <a:chExt cx="391859" cy="384677"/>
          </a:xfrm>
        </p:grpSpPr>
        <p:sp>
          <p:nvSpPr>
            <p:cNvPr id="1655" name="Google Shape;1655;p54"/>
            <p:cNvSpPr/>
            <p:nvPr/>
          </p:nvSpPr>
          <p:spPr>
            <a:xfrm>
              <a:off x="2805008" y="4903565"/>
              <a:ext cx="76200" cy="76200"/>
            </a:xfrm>
            <a:custGeom>
              <a:rect b="b" l="l" r="r" t="t"/>
              <a:pathLst>
                <a:path extrusionOk="0" h="76200" w="7620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6" name="Google Shape;1656;p54"/>
            <p:cNvSpPr/>
            <p:nvPr/>
          </p:nvSpPr>
          <p:spPr>
            <a:xfrm>
              <a:off x="3072851" y="4903565"/>
              <a:ext cx="76200" cy="76200"/>
            </a:xfrm>
            <a:custGeom>
              <a:rect b="b" l="l" r="r" t="t"/>
              <a:pathLst>
                <a:path extrusionOk="0" h="76200" w="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7" name="Google Shape;1657;p54"/>
            <p:cNvSpPr/>
            <p:nvPr/>
          </p:nvSpPr>
          <p:spPr>
            <a:xfrm>
              <a:off x="2782910" y="4947429"/>
              <a:ext cx="390525" cy="276225"/>
            </a:xfrm>
            <a:custGeom>
              <a:rect b="b" l="l" r="r" t="t"/>
              <a:pathLst>
                <a:path extrusionOk="0" h="276225" w="390525">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8" name="Google Shape;1658;p54"/>
            <p:cNvSpPr/>
            <p:nvPr/>
          </p:nvSpPr>
          <p:spPr>
            <a:xfrm>
              <a:off x="3050944" y="5192992"/>
              <a:ext cx="123825" cy="95250"/>
            </a:xfrm>
            <a:custGeom>
              <a:rect b="b" l="l" r="r" t="t"/>
              <a:pathLst>
                <a:path extrusionOk="0" h="95250" w="123825">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59" name="Google Shape;1659;p54"/>
            <p:cNvSpPr/>
            <p:nvPr/>
          </p:nvSpPr>
          <p:spPr>
            <a:xfrm>
              <a:off x="2783005" y="5192992"/>
              <a:ext cx="123825" cy="95250"/>
            </a:xfrm>
            <a:custGeom>
              <a:rect b="b" l="l" r="r" t="t"/>
              <a:pathLst>
                <a:path extrusionOk="0" h="95250" w="123825">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60" name="Google Shape;1660;p54"/>
          <p:cNvGrpSpPr/>
          <p:nvPr/>
        </p:nvGrpSpPr>
        <p:grpSpPr>
          <a:xfrm>
            <a:off x="4102310" y="669726"/>
            <a:ext cx="291447" cy="293751"/>
            <a:chOff x="5469746" y="892968"/>
            <a:chExt cx="388596" cy="391668"/>
          </a:xfrm>
        </p:grpSpPr>
        <p:sp>
          <p:nvSpPr>
            <p:cNvPr id="1661" name="Google Shape;1661;p54"/>
            <p:cNvSpPr/>
            <p:nvPr/>
          </p:nvSpPr>
          <p:spPr>
            <a:xfrm>
              <a:off x="5469746" y="913161"/>
              <a:ext cx="371475" cy="371475"/>
            </a:xfrm>
            <a:custGeom>
              <a:rect b="b" l="l" r="r" t="t"/>
              <a:pathLst>
                <a:path extrusionOk="0" h="371475" w="371475">
                  <a:moveTo>
                    <a:pt x="357831" y="267938"/>
                  </a:moveTo>
                  <a:lnTo>
                    <a:pt x="310968" y="219456"/>
                  </a:lnTo>
                  <a:cubicBezTo>
                    <a:pt x="310968" y="219456"/>
                    <a:pt x="310872" y="219361"/>
                    <a:pt x="310872" y="219361"/>
                  </a:cubicBezTo>
                  <a:cubicBezTo>
                    <a:pt x="297823" y="206312"/>
                    <a:pt x="276773" y="206312"/>
                    <a:pt x="263819" y="219361"/>
                  </a:cubicBezTo>
                  <a:lnTo>
                    <a:pt x="242388" y="240792"/>
                  </a:lnTo>
                  <a:cubicBezTo>
                    <a:pt x="232481" y="250698"/>
                    <a:pt x="216575" y="250698"/>
                    <a:pt x="206669" y="240792"/>
                  </a:cubicBezTo>
                  <a:cubicBezTo>
                    <a:pt x="206669" y="240792"/>
                    <a:pt x="206669" y="240792"/>
                    <a:pt x="206669" y="240792"/>
                  </a:cubicBezTo>
                  <a:lnTo>
                    <a:pt x="132183" y="168116"/>
                  </a:lnTo>
                  <a:cubicBezTo>
                    <a:pt x="122277" y="158210"/>
                    <a:pt x="122277" y="142304"/>
                    <a:pt x="132183" y="132398"/>
                  </a:cubicBezTo>
                  <a:lnTo>
                    <a:pt x="153615" y="110966"/>
                  </a:lnTo>
                  <a:cubicBezTo>
                    <a:pt x="166568" y="98012"/>
                    <a:pt x="166568" y="76867"/>
                    <a:pt x="153615" y="63913"/>
                  </a:cubicBezTo>
                  <a:lnTo>
                    <a:pt x="106561" y="16859"/>
                  </a:lnTo>
                  <a:cubicBezTo>
                    <a:pt x="93607" y="3905"/>
                    <a:pt x="72461" y="3905"/>
                    <a:pt x="59508" y="16859"/>
                  </a:cubicBezTo>
                  <a:cubicBezTo>
                    <a:pt x="59508" y="16859"/>
                    <a:pt x="43791" y="32576"/>
                    <a:pt x="43791" y="32576"/>
                  </a:cubicBezTo>
                  <a:cubicBezTo>
                    <a:pt x="43791" y="32576"/>
                    <a:pt x="42362" y="34004"/>
                    <a:pt x="42362" y="34004"/>
                  </a:cubicBezTo>
                  <a:cubicBezTo>
                    <a:pt x="-4596" y="80963"/>
                    <a:pt x="-4596" y="156877"/>
                    <a:pt x="42362" y="203835"/>
                  </a:cubicBezTo>
                  <a:lnTo>
                    <a:pt x="171046" y="330803"/>
                  </a:lnTo>
                  <a:cubicBezTo>
                    <a:pt x="217813" y="377476"/>
                    <a:pt x="293632" y="377666"/>
                    <a:pt x="340686" y="330803"/>
                  </a:cubicBezTo>
                  <a:cubicBezTo>
                    <a:pt x="340971" y="330613"/>
                    <a:pt x="357545" y="315278"/>
                    <a:pt x="357831" y="314992"/>
                  </a:cubicBezTo>
                  <a:cubicBezTo>
                    <a:pt x="370785" y="302038"/>
                    <a:pt x="370785" y="280988"/>
                    <a:pt x="357831" y="267938"/>
                  </a:cubicBezTo>
                  <a:close/>
                  <a:moveTo>
                    <a:pt x="75128" y="32480"/>
                  </a:moveTo>
                  <a:cubicBezTo>
                    <a:pt x="79415" y="28194"/>
                    <a:pt x="86463" y="28194"/>
                    <a:pt x="90845" y="32480"/>
                  </a:cubicBezTo>
                  <a:lnTo>
                    <a:pt x="137898" y="79534"/>
                  </a:lnTo>
                  <a:cubicBezTo>
                    <a:pt x="142280" y="83915"/>
                    <a:pt x="142280" y="90869"/>
                    <a:pt x="137898" y="95250"/>
                  </a:cubicBezTo>
                  <a:lnTo>
                    <a:pt x="130088" y="103060"/>
                  </a:lnTo>
                  <a:lnTo>
                    <a:pt x="67318" y="40291"/>
                  </a:lnTo>
                  <a:lnTo>
                    <a:pt x="75128" y="32480"/>
                  </a:lnTo>
                  <a:close/>
                  <a:moveTo>
                    <a:pt x="186666" y="314992"/>
                  </a:moveTo>
                  <a:lnTo>
                    <a:pt x="57984" y="188024"/>
                  </a:lnTo>
                  <a:cubicBezTo>
                    <a:pt x="21693" y="151733"/>
                    <a:pt x="19979" y="94583"/>
                    <a:pt x="51887" y="56293"/>
                  </a:cubicBezTo>
                  <a:lnTo>
                    <a:pt x="114467" y="118872"/>
                  </a:lnTo>
                  <a:cubicBezTo>
                    <a:pt x="98084" y="137446"/>
                    <a:pt x="98751" y="165926"/>
                    <a:pt x="116562" y="183737"/>
                  </a:cubicBezTo>
                  <a:lnTo>
                    <a:pt x="191048" y="256413"/>
                  </a:lnTo>
                  <a:cubicBezTo>
                    <a:pt x="208859" y="274225"/>
                    <a:pt x="237244" y="274892"/>
                    <a:pt x="255913" y="258509"/>
                  </a:cubicBezTo>
                  <a:lnTo>
                    <a:pt x="318492" y="321088"/>
                  </a:lnTo>
                  <a:cubicBezTo>
                    <a:pt x="279726" y="353187"/>
                    <a:pt x="222956" y="351187"/>
                    <a:pt x="186666" y="314992"/>
                  </a:cubicBezTo>
                  <a:close/>
                  <a:moveTo>
                    <a:pt x="342210" y="299180"/>
                  </a:moveTo>
                  <a:lnTo>
                    <a:pt x="334780" y="306038"/>
                  </a:lnTo>
                  <a:lnTo>
                    <a:pt x="271630" y="242888"/>
                  </a:lnTo>
                  <a:lnTo>
                    <a:pt x="279439" y="235077"/>
                  </a:lnTo>
                  <a:cubicBezTo>
                    <a:pt x="283726" y="230791"/>
                    <a:pt x="290774" y="230696"/>
                    <a:pt x="295061" y="234982"/>
                  </a:cubicBezTo>
                  <a:cubicBezTo>
                    <a:pt x="295156" y="235077"/>
                    <a:pt x="342019" y="283559"/>
                    <a:pt x="342019" y="283655"/>
                  </a:cubicBezTo>
                  <a:cubicBezTo>
                    <a:pt x="346401" y="287846"/>
                    <a:pt x="346401" y="294799"/>
                    <a:pt x="342210" y="29918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62" name="Google Shape;1662;p54"/>
            <p:cNvSpPr/>
            <p:nvPr/>
          </p:nvSpPr>
          <p:spPr>
            <a:xfrm>
              <a:off x="5648792" y="892968"/>
              <a:ext cx="209550" cy="209550"/>
            </a:xfrm>
            <a:custGeom>
              <a:rect b="b" l="l" r="r" t="t"/>
              <a:pathLst>
                <a:path extrusionOk="0" h="209550" w="209550">
                  <a:moveTo>
                    <a:pt x="18288" y="7144"/>
                  </a:moveTo>
                  <a:cubicBezTo>
                    <a:pt x="12192" y="7144"/>
                    <a:pt x="7144" y="12097"/>
                    <a:pt x="7144" y="18288"/>
                  </a:cubicBezTo>
                  <a:cubicBezTo>
                    <a:pt x="7144" y="24479"/>
                    <a:pt x="12097" y="29432"/>
                    <a:pt x="18288" y="29432"/>
                  </a:cubicBezTo>
                  <a:cubicBezTo>
                    <a:pt x="110109" y="29432"/>
                    <a:pt x="184785" y="104108"/>
                    <a:pt x="184785" y="195929"/>
                  </a:cubicBezTo>
                  <a:cubicBezTo>
                    <a:pt x="184785" y="202025"/>
                    <a:pt x="189738" y="207074"/>
                    <a:pt x="195929" y="207074"/>
                  </a:cubicBezTo>
                  <a:cubicBezTo>
                    <a:pt x="202025" y="207074"/>
                    <a:pt x="207073" y="202121"/>
                    <a:pt x="207073" y="195929"/>
                  </a:cubicBezTo>
                  <a:cubicBezTo>
                    <a:pt x="206978" y="91535"/>
                    <a:pt x="122587"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63" name="Google Shape;1663;p54"/>
            <p:cNvSpPr/>
            <p:nvPr/>
          </p:nvSpPr>
          <p:spPr>
            <a:xfrm>
              <a:off x="5648792" y="937355"/>
              <a:ext cx="161925" cy="161925"/>
            </a:xfrm>
            <a:custGeom>
              <a:rect b="b" l="l" r="r" t="t"/>
              <a:pathLst>
                <a:path extrusionOk="0" h="161925" w="161925">
                  <a:moveTo>
                    <a:pt x="18288" y="7144"/>
                  </a:moveTo>
                  <a:cubicBezTo>
                    <a:pt x="12192" y="7144"/>
                    <a:pt x="7144" y="12097"/>
                    <a:pt x="7144" y="18288"/>
                  </a:cubicBezTo>
                  <a:cubicBezTo>
                    <a:pt x="7144" y="24479"/>
                    <a:pt x="12097" y="29432"/>
                    <a:pt x="18288" y="29432"/>
                  </a:cubicBezTo>
                  <a:cubicBezTo>
                    <a:pt x="85630" y="29432"/>
                    <a:pt x="140398" y="84201"/>
                    <a:pt x="140398" y="151543"/>
                  </a:cubicBezTo>
                  <a:cubicBezTo>
                    <a:pt x="140398" y="157639"/>
                    <a:pt x="145352" y="162687"/>
                    <a:pt x="151543" y="162687"/>
                  </a:cubicBezTo>
                  <a:cubicBezTo>
                    <a:pt x="157639" y="162687"/>
                    <a:pt x="162687" y="157734"/>
                    <a:pt x="162687" y="151543"/>
                  </a:cubicBezTo>
                  <a:cubicBezTo>
                    <a:pt x="162592" y="71914"/>
                    <a:pt x="97822"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64" name="Google Shape;1664;p54"/>
            <p:cNvSpPr/>
            <p:nvPr/>
          </p:nvSpPr>
          <p:spPr>
            <a:xfrm>
              <a:off x="5648792" y="981741"/>
              <a:ext cx="123825" cy="123825"/>
            </a:xfrm>
            <a:custGeom>
              <a:rect b="b" l="l" r="r" t="t"/>
              <a:pathLst>
                <a:path extrusionOk="0" h="123825" w="123825">
                  <a:moveTo>
                    <a:pt x="18288" y="7144"/>
                  </a:moveTo>
                  <a:cubicBezTo>
                    <a:pt x="12192" y="7144"/>
                    <a:pt x="7144" y="12097"/>
                    <a:pt x="7144" y="18288"/>
                  </a:cubicBezTo>
                  <a:cubicBezTo>
                    <a:pt x="7144" y="24479"/>
                    <a:pt x="12097" y="29432"/>
                    <a:pt x="18288" y="29432"/>
                  </a:cubicBezTo>
                  <a:cubicBezTo>
                    <a:pt x="61150" y="29432"/>
                    <a:pt x="96012" y="64294"/>
                    <a:pt x="96012" y="107156"/>
                  </a:cubicBezTo>
                  <a:cubicBezTo>
                    <a:pt x="96012" y="113252"/>
                    <a:pt x="100965" y="118301"/>
                    <a:pt x="107156" y="118301"/>
                  </a:cubicBezTo>
                  <a:cubicBezTo>
                    <a:pt x="113252" y="118301"/>
                    <a:pt x="118300" y="113348"/>
                    <a:pt x="118300" y="107156"/>
                  </a:cubicBezTo>
                  <a:cubicBezTo>
                    <a:pt x="118206" y="52007"/>
                    <a:pt x="73343"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65" name="Google Shape;1665;p54"/>
            <p:cNvSpPr/>
            <p:nvPr/>
          </p:nvSpPr>
          <p:spPr>
            <a:xfrm>
              <a:off x="5648792" y="1026223"/>
              <a:ext cx="76200" cy="76200"/>
            </a:xfrm>
            <a:custGeom>
              <a:rect b="b" l="l" r="r" t="t"/>
              <a:pathLst>
                <a:path extrusionOk="0" h="76200" w="76200">
                  <a:moveTo>
                    <a:pt x="18288" y="7144"/>
                  </a:moveTo>
                  <a:cubicBezTo>
                    <a:pt x="12192" y="7144"/>
                    <a:pt x="7144" y="12097"/>
                    <a:pt x="7144" y="18288"/>
                  </a:cubicBezTo>
                  <a:cubicBezTo>
                    <a:pt x="7144" y="24479"/>
                    <a:pt x="12097" y="29432"/>
                    <a:pt x="18288" y="29432"/>
                  </a:cubicBezTo>
                  <a:cubicBezTo>
                    <a:pt x="36672" y="29432"/>
                    <a:pt x="51625" y="44387"/>
                    <a:pt x="51625" y="62770"/>
                  </a:cubicBezTo>
                  <a:cubicBezTo>
                    <a:pt x="51625" y="68866"/>
                    <a:pt x="56579" y="73914"/>
                    <a:pt x="62770" y="73914"/>
                  </a:cubicBezTo>
                  <a:cubicBezTo>
                    <a:pt x="68866" y="73914"/>
                    <a:pt x="73914" y="68961"/>
                    <a:pt x="73914" y="62770"/>
                  </a:cubicBezTo>
                  <a:cubicBezTo>
                    <a:pt x="73723" y="32004"/>
                    <a:pt x="48863"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666" name="Google Shape;1666;p54"/>
          <p:cNvSpPr/>
          <p:nvPr/>
        </p:nvSpPr>
        <p:spPr>
          <a:xfrm>
            <a:off x="4600283" y="669655"/>
            <a:ext cx="292894" cy="292894"/>
          </a:xfrm>
          <a:custGeom>
            <a:rect b="b" l="l" r="r" t="t"/>
            <a:pathLst>
              <a:path extrusionOk="0" h="390525" w="390525">
                <a:moveTo>
                  <a:pt x="376333" y="286703"/>
                </a:moveTo>
                <a:lnTo>
                  <a:pt x="329184" y="239554"/>
                </a:lnTo>
                <a:cubicBezTo>
                  <a:pt x="316230" y="226600"/>
                  <a:pt x="295085" y="226600"/>
                  <a:pt x="282035" y="239554"/>
                </a:cubicBezTo>
                <a:lnTo>
                  <a:pt x="260604" y="260985"/>
                </a:lnTo>
                <a:cubicBezTo>
                  <a:pt x="250793" y="270796"/>
                  <a:pt x="234791" y="270796"/>
                  <a:pt x="224885" y="260985"/>
                </a:cubicBezTo>
                <a:lnTo>
                  <a:pt x="132112" y="168116"/>
                </a:lnTo>
                <a:cubicBezTo>
                  <a:pt x="122206" y="158210"/>
                  <a:pt x="122206" y="142304"/>
                  <a:pt x="132112" y="132398"/>
                </a:cubicBezTo>
                <a:cubicBezTo>
                  <a:pt x="135541" y="128969"/>
                  <a:pt x="145447" y="119063"/>
                  <a:pt x="153543" y="110966"/>
                </a:cubicBezTo>
                <a:cubicBezTo>
                  <a:pt x="166497" y="98012"/>
                  <a:pt x="166688" y="76962"/>
                  <a:pt x="153543" y="63818"/>
                </a:cubicBezTo>
                <a:lnTo>
                  <a:pt x="106490" y="16859"/>
                </a:lnTo>
                <a:cubicBezTo>
                  <a:pt x="93535" y="3905"/>
                  <a:pt x="72390" y="3905"/>
                  <a:pt x="59436" y="16859"/>
                </a:cubicBezTo>
                <a:cubicBezTo>
                  <a:pt x="49721" y="26480"/>
                  <a:pt x="46577" y="29528"/>
                  <a:pt x="42291" y="33909"/>
                </a:cubicBezTo>
                <a:cubicBezTo>
                  <a:pt x="-4572" y="80772"/>
                  <a:pt x="-4572" y="156972"/>
                  <a:pt x="42291" y="203740"/>
                </a:cubicBezTo>
                <a:lnTo>
                  <a:pt x="189357" y="350901"/>
                </a:lnTo>
                <a:cubicBezTo>
                  <a:pt x="236316" y="397859"/>
                  <a:pt x="312325" y="397859"/>
                  <a:pt x="359188" y="350901"/>
                </a:cubicBezTo>
                <a:lnTo>
                  <a:pt x="376333" y="333756"/>
                </a:lnTo>
                <a:cubicBezTo>
                  <a:pt x="389287" y="320802"/>
                  <a:pt x="389287" y="299752"/>
                  <a:pt x="376333" y="286703"/>
                </a:cubicBezTo>
                <a:close/>
                <a:moveTo>
                  <a:pt x="75057" y="32671"/>
                </a:moveTo>
                <a:cubicBezTo>
                  <a:pt x="79343" y="28385"/>
                  <a:pt x="86392" y="28385"/>
                  <a:pt x="90773" y="32671"/>
                </a:cubicBezTo>
                <a:lnTo>
                  <a:pt x="137827" y="79629"/>
                </a:lnTo>
                <a:cubicBezTo>
                  <a:pt x="142208" y="84011"/>
                  <a:pt x="142208" y="90964"/>
                  <a:pt x="137827" y="95345"/>
                </a:cubicBezTo>
                <a:lnTo>
                  <a:pt x="130016" y="103156"/>
                </a:lnTo>
                <a:lnTo>
                  <a:pt x="67247" y="40386"/>
                </a:lnTo>
                <a:lnTo>
                  <a:pt x="75057" y="32671"/>
                </a:lnTo>
                <a:close/>
                <a:moveTo>
                  <a:pt x="204978" y="335280"/>
                </a:moveTo>
                <a:lnTo>
                  <a:pt x="57912" y="188119"/>
                </a:lnTo>
                <a:cubicBezTo>
                  <a:pt x="21717" y="151924"/>
                  <a:pt x="19717" y="94964"/>
                  <a:pt x="51816" y="56388"/>
                </a:cubicBezTo>
                <a:lnTo>
                  <a:pt x="114395" y="118967"/>
                </a:lnTo>
                <a:cubicBezTo>
                  <a:pt x="97917" y="137636"/>
                  <a:pt x="98679" y="166021"/>
                  <a:pt x="116491" y="183833"/>
                </a:cubicBezTo>
                <a:lnTo>
                  <a:pt x="209264" y="276701"/>
                </a:lnTo>
                <a:cubicBezTo>
                  <a:pt x="209264" y="276701"/>
                  <a:pt x="209264" y="276701"/>
                  <a:pt x="209264" y="276701"/>
                </a:cubicBezTo>
                <a:cubicBezTo>
                  <a:pt x="227076" y="294513"/>
                  <a:pt x="255460" y="295275"/>
                  <a:pt x="274130" y="278797"/>
                </a:cubicBezTo>
                <a:lnTo>
                  <a:pt x="336709" y="341376"/>
                </a:lnTo>
                <a:cubicBezTo>
                  <a:pt x="298228" y="373475"/>
                  <a:pt x="241459" y="371761"/>
                  <a:pt x="204978" y="335280"/>
                </a:cubicBezTo>
                <a:close/>
                <a:moveTo>
                  <a:pt x="360617" y="318135"/>
                </a:moveTo>
                <a:lnTo>
                  <a:pt x="352806" y="325946"/>
                </a:lnTo>
                <a:lnTo>
                  <a:pt x="290036" y="263176"/>
                </a:lnTo>
                <a:lnTo>
                  <a:pt x="297847" y="255365"/>
                </a:lnTo>
                <a:cubicBezTo>
                  <a:pt x="302133" y="251079"/>
                  <a:pt x="309181" y="251079"/>
                  <a:pt x="313563" y="255365"/>
                </a:cubicBezTo>
                <a:lnTo>
                  <a:pt x="360712" y="302514"/>
                </a:lnTo>
                <a:cubicBezTo>
                  <a:pt x="364903" y="306800"/>
                  <a:pt x="364903" y="313849"/>
                  <a:pt x="360617" y="31813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667" name="Google Shape;1667;p54"/>
          <p:cNvGrpSpPr/>
          <p:nvPr/>
        </p:nvGrpSpPr>
        <p:grpSpPr>
          <a:xfrm>
            <a:off x="6150662" y="2671191"/>
            <a:ext cx="221456" cy="292894"/>
            <a:chOff x="8200883" y="3561588"/>
            <a:chExt cx="295275" cy="390525"/>
          </a:xfrm>
        </p:grpSpPr>
        <p:sp>
          <p:nvSpPr>
            <p:cNvPr id="1668" name="Google Shape;1668;p54"/>
            <p:cNvSpPr/>
            <p:nvPr/>
          </p:nvSpPr>
          <p:spPr>
            <a:xfrm>
              <a:off x="8200883" y="3561588"/>
              <a:ext cx="295275" cy="390525"/>
            </a:xfrm>
            <a:custGeom>
              <a:rect b="b" l="l" r="r" t="t"/>
              <a:pathLst>
                <a:path extrusionOk="0" h="390525" w="295275">
                  <a:moveTo>
                    <a:pt x="279024" y="172879"/>
                  </a:moveTo>
                  <a:lnTo>
                    <a:pt x="231495" y="172879"/>
                  </a:lnTo>
                  <a:lnTo>
                    <a:pt x="231495" y="135826"/>
                  </a:lnTo>
                  <a:lnTo>
                    <a:pt x="268071" y="135826"/>
                  </a:lnTo>
                  <a:cubicBezTo>
                    <a:pt x="273119" y="135826"/>
                    <a:pt x="277501" y="132397"/>
                    <a:pt x="278739" y="127540"/>
                  </a:cubicBezTo>
                  <a:lnTo>
                    <a:pt x="289693" y="83629"/>
                  </a:lnTo>
                  <a:cubicBezTo>
                    <a:pt x="291407" y="76771"/>
                    <a:pt x="286073" y="70009"/>
                    <a:pt x="279024" y="70009"/>
                  </a:cubicBezTo>
                  <a:lnTo>
                    <a:pt x="231495" y="70009"/>
                  </a:lnTo>
                  <a:lnTo>
                    <a:pt x="231495" y="40386"/>
                  </a:lnTo>
                  <a:cubicBezTo>
                    <a:pt x="231495" y="36957"/>
                    <a:pt x="229876" y="33623"/>
                    <a:pt x="227113" y="31528"/>
                  </a:cubicBezTo>
                  <a:lnTo>
                    <a:pt x="197586" y="9334"/>
                  </a:lnTo>
                  <a:cubicBezTo>
                    <a:pt x="195681" y="7906"/>
                    <a:pt x="193299" y="7144"/>
                    <a:pt x="190918" y="7144"/>
                  </a:cubicBezTo>
                  <a:lnTo>
                    <a:pt x="102526" y="7144"/>
                  </a:lnTo>
                  <a:cubicBezTo>
                    <a:pt x="100145" y="7144"/>
                    <a:pt x="97764" y="7906"/>
                    <a:pt x="95859" y="9334"/>
                  </a:cubicBezTo>
                  <a:lnTo>
                    <a:pt x="66427" y="31528"/>
                  </a:lnTo>
                  <a:cubicBezTo>
                    <a:pt x="63664" y="33623"/>
                    <a:pt x="62045" y="36957"/>
                    <a:pt x="62045" y="40386"/>
                  </a:cubicBezTo>
                  <a:lnTo>
                    <a:pt x="62045" y="70009"/>
                  </a:lnTo>
                  <a:lnTo>
                    <a:pt x="18135" y="70009"/>
                  </a:lnTo>
                  <a:cubicBezTo>
                    <a:pt x="11087" y="70009"/>
                    <a:pt x="5752" y="76867"/>
                    <a:pt x="7467" y="83629"/>
                  </a:cubicBezTo>
                  <a:lnTo>
                    <a:pt x="18420" y="127540"/>
                  </a:lnTo>
                  <a:cubicBezTo>
                    <a:pt x="19659" y="132397"/>
                    <a:pt x="24040" y="135826"/>
                    <a:pt x="29088" y="135826"/>
                  </a:cubicBezTo>
                  <a:lnTo>
                    <a:pt x="62045" y="135826"/>
                  </a:lnTo>
                  <a:lnTo>
                    <a:pt x="62045" y="172879"/>
                  </a:lnTo>
                  <a:lnTo>
                    <a:pt x="18135" y="172879"/>
                  </a:lnTo>
                  <a:cubicBezTo>
                    <a:pt x="11087" y="172879"/>
                    <a:pt x="5752" y="179737"/>
                    <a:pt x="7467" y="186499"/>
                  </a:cubicBezTo>
                  <a:lnTo>
                    <a:pt x="18420" y="230409"/>
                  </a:lnTo>
                  <a:cubicBezTo>
                    <a:pt x="19659" y="235267"/>
                    <a:pt x="24040" y="238696"/>
                    <a:pt x="29088" y="238696"/>
                  </a:cubicBezTo>
                  <a:lnTo>
                    <a:pt x="62045" y="238696"/>
                  </a:lnTo>
                  <a:lnTo>
                    <a:pt x="62045" y="268605"/>
                  </a:lnTo>
                  <a:cubicBezTo>
                    <a:pt x="62045" y="272034"/>
                    <a:pt x="63664" y="275368"/>
                    <a:pt x="66522" y="277368"/>
                  </a:cubicBezTo>
                  <a:lnTo>
                    <a:pt x="97097" y="300133"/>
                  </a:lnTo>
                  <a:cubicBezTo>
                    <a:pt x="98335" y="301085"/>
                    <a:pt x="99954" y="301561"/>
                    <a:pt x="101479" y="301561"/>
                  </a:cubicBezTo>
                  <a:lnTo>
                    <a:pt x="106431" y="301561"/>
                  </a:lnTo>
                  <a:lnTo>
                    <a:pt x="106431" y="378523"/>
                  </a:lnTo>
                  <a:cubicBezTo>
                    <a:pt x="106431" y="382619"/>
                    <a:pt x="109765" y="385953"/>
                    <a:pt x="113861" y="385953"/>
                  </a:cubicBezTo>
                  <a:lnTo>
                    <a:pt x="176059" y="385953"/>
                  </a:lnTo>
                  <a:cubicBezTo>
                    <a:pt x="182155" y="385953"/>
                    <a:pt x="187108" y="381000"/>
                    <a:pt x="187108" y="374904"/>
                  </a:cubicBezTo>
                  <a:lnTo>
                    <a:pt x="187108" y="301561"/>
                  </a:lnTo>
                  <a:lnTo>
                    <a:pt x="190823" y="301561"/>
                  </a:lnTo>
                  <a:cubicBezTo>
                    <a:pt x="193205" y="301561"/>
                    <a:pt x="195490" y="300799"/>
                    <a:pt x="197396" y="299371"/>
                  </a:cubicBezTo>
                  <a:lnTo>
                    <a:pt x="227018" y="277368"/>
                  </a:lnTo>
                  <a:cubicBezTo>
                    <a:pt x="229780" y="275272"/>
                    <a:pt x="231495" y="272034"/>
                    <a:pt x="231495" y="268509"/>
                  </a:cubicBezTo>
                  <a:lnTo>
                    <a:pt x="231495" y="238696"/>
                  </a:lnTo>
                  <a:lnTo>
                    <a:pt x="268071" y="238696"/>
                  </a:lnTo>
                  <a:cubicBezTo>
                    <a:pt x="273119" y="238696"/>
                    <a:pt x="277501" y="235267"/>
                    <a:pt x="278739" y="230409"/>
                  </a:cubicBezTo>
                  <a:lnTo>
                    <a:pt x="289693" y="186499"/>
                  </a:lnTo>
                  <a:cubicBezTo>
                    <a:pt x="291407" y="179737"/>
                    <a:pt x="286073" y="172879"/>
                    <a:pt x="279024" y="172879"/>
                  </a:cubicBezTo>
                  <a:close/>
                  <a:moveTo>
                    <a:pt x="265404" y="91535"/>
                  </a:moveTo>
                  <a:lnTo>
                    <a:pt x="259880" y="113728"/>
                  </a:lnTo>
                  <a:lnTo>
                    <a:pt x="231495" y="113728"/>
                  </a:lnTo>
                  <a:lnTo>
                    <a:pt x="231495" y="91535"/>
                  </a:lnTo>
                  <a:lnTo>
                    <a:pt x="265404" y="91535"/>
                  </a:lnTo>
                  <a:close/>
                  <a:moveTo>
                    <a:pt x="38137" y="113728"/>
                  </a:moveTo>
                  <a:lnTo>
                    <a:pt x="32613" y="91535"/>
                  </a:lnTo>
                  <a:lnTo>
                    <a:pt x="62807" y="91535"/>
                  </a:lnTo>
                  <a:lnTo>
                    <a:pt x="62807" y="113728"/>
                  </a:lnTo>
                  <a:lnTo>
                    <a:pt x="38137" y="113728"/>
                  </a:lnTo>
                  <a:close/>
                  <a:moveTo>
                    <a:pt x="38137" y="216598"/>
                  </a:moveTo>
                  <a:lnTo>
                    <a:pt x="32613" y="194405"/>
                  </a:lnTo>
                  <a:lnTo>
                    <a:pt x="62807" y="194405"/>
                  </a:lnTo>
                  <a:lnTo>
                    <a:pt x="62807" y="216598"/>
                  </a:lnTo>
                  <a:lnTo>
                    <a:pt x="38137" y="216598"/>
                  </a:lnTo>
                  <a:close/>
                  <a:moveTo>
                    <a:pt x="165582" y="363855"/>
                  </a:moveTo>
                  <a:lnTo>
                    <a:pt x="128529" y="363855"/>
                  </a:lnTo>
                  <a:lnTo>
                    <a:pt x="128529" y="300990"/>
                  </a:lnTo>
                  <a:lnTo>
                    <a:pt x="165582" y="300990"/>
                  </a:lnTo>
                  <a:lnTo>
                    <a:pt x="165582" y="363855"/>
                  </a:lnTo>
                  <a:close/>
                  <a:moveTo>
                    <a:pt x="209302" y="262890"/>
                  </a:moveTo>
                  <a:lnTo>
                    <a:pt x="187204" y="279463"/>
                  </a:lnTo>
                  <a:lnTo>
                    <a:pt x="106241" y="279463"/>
                  </a:lnTo>
                  <a:lnTo>
                    <a:pt x="84143" y="262890"/>
                  </a:lnTo>
                  <a:lnTo>
                    <a:pt x="84143" y="45815"/>
                  </a:lnTo>
                  <a:lnTo>
                    <a:pt x="106241" y="29242"/>
                  </a:lnTo>
                  <a:lnTo>
                    <a:pt x="187204" y="29242"/>
                  </a:lnTo>
                  <a:lnTo>
                    <a:pt x="209302" y="45815"/>
                  </a:lnTo>
                  <a:lnTo>
                    <a:pt x="209302" y="262890"/>
                  </a:lnTo>
                  <a:close/>
                  <a:moveTo>
                    <a:pt x="259784" y="216598"/>
                  </a:moveTo>
                  <a:lnTo>
                    <a:pt x="231399" y="216598"/>
                  </a:lnTo>
                  <a:lnTo>
                    <a:pt x="231399" y="194405"/>
                  </a:lnTo>
                  <a:lnTo>
                    <a:pt x="265308" y="194405"/>
                  </a:lnTo>
                  <a:lnTo>
                    <a:pt x="259784" y="21659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69" name="Google Shape;1669;p54"/>
            <p:cNvSpPr/>
            <p:nvPr/>
          </p:nvSpPr>
          <p:spPr>
            <a:xfrm>
              <a:off x="8300266" y="3616737"/>
              <a:ext cx="95250" cy="95250"/>
            </a:xfrm>
            <a:custGeom>
              <a:rect b="b" l="l" r="r" t="t"/>
              <a:pathLst>
                <a:path extrusionOk="0" h="95250" w="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0" name="Google Shape;1670;p54"/>
            <p:cNvSpPr/>
            <p:nvPr/>
          </p:nvSpPr>
          <p:spPr>
            <a:xfrm>
              <a:off x="8300266" y="3719798"/>
              <a:ext cx="95250" cy="95250"/>
            </a:xfrm>
            <a:custGeom>
              <a:rect b="b" l="l" r="r" t="t"/>
              <a:pathLst>
                <a:path extrusionOk="0" h="95250" w="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71" name="Google Shape;1671;p54"/>
          <p:cNvGrpSpPr/>
          <p:nvPr/>
        </p:nvGrpSpPr>
        <p:grpSpPr>
          <a:xfrm>
            <a:off x="4125470" y="3168225"/>
            <a:ext cx="273661" cy="292894"/>
            <a:chOff x="5500626" y="4224300"/>
            <a:chExt cx="364881" cy="390525"/>
          </a:xfrm>
        </p:grpSpPr>
        <p:sp>
          <p:nvSpPr>
            <p:cNvPr id="1672" name="Google Shape;1672;p54"/>
            <p:cNvSpPr/>
            <p:nvPr/>
          </p:nvSpPr>
          <p:spPr>
            <a:xfrm>
              <a:off x="5655957" y="4269317"/>
              <a:ext cx="209550" cy="209550"/>
            </a:xfrm>
            <a:custGeom>
              <a:rect b="b" l="l" r="r" t="t"/>
              <a:pathLst>
                <a:path extrusionOk="0" h="209550" w="209550">
                  <a:moveTo>
                    <a:pt x="195622" y="95990"/>
                  </a:moveTo>
                  <a:lnTo>
                    <a:pt x="161523" y="95990"/>
                  </a:lnTo>
                  <a:cubicBezTo>
                    <a:pt x="160094" y="88942"/>
                    <a:pt x="157236" y="82370"/>
                    <a:pt x="153426" y="76464"/>
                  </a:cubicBezTo>
                  <a:lnTo>
                    <a:pt x="177620" y="52271"/>
                  </a:lnTo>
                  <a:cubicBezTo>
                    <a:pt x="181620" y="48270"/>
                    <a:pt x="182192" y="41793"/>
                    <a:pt x="178668" y="37317"/>
                  </a:cubicBezTo>
                  <a:cubicBezTo>
                    <a:pt x="174477" y="32078"/>
                    <a:pt x="166761" y="31697"/>
                    <a:pt x="162094" y="36364"/>
                  </a:cubicBezTo>
                  <a:lnTo>
                    <a:pt x="137710" y="60748"/>
                  </a:lnTo>
                  <a:cubicBezTo>
                    <a:pt x="131900" y="56843"/>
                    <a:pt x="125328" y="54080"/>
                    <a:pt x="118184" y="52652"/>
                  </a:cubicBezTo>
                  <a:lnTo>
                    <a:pt x="118184" y="18552"/>
                  </a:lnTo>
                  <a:cubicBezTo>
                    <a:pt x="118184" y="12837"/>
                    <a:pt x="113993" y="7884"/>
                    <a:pt x="108373" y="7218"/>
                  </a:cubicBezTo>
                  <a:cubicBezTo>
                    <a:pt x="101705" y="6455"/>
                    <a:pt x="95991" y="11694"/>
                    <a:pt x="95991" y="18267"/>
                  </a:cubicBezTo>
                  <a:lnTo>
                    <a:pt x="95991" y="52652"/>
                  </a:lnTo>
                  <a:cubicBezTo>
                    <a:pt x="88942" y="54080"/>
                    <a:pt x="82370" y="56938"/>
                    <a:pt x="76465" y="60748"/>
                  </a:cubicBezTo>
                  <a:lnTo>
                    <a:pt x="52081" y="36364"/>
                  </a:lnTo>
                  <a:cubicBezTo>
                    <a:pt x="47413" y="31697"/>
                    <a:pt x="39793" y="32078"/>
                    <a:pt x="35507" y="37317"/>
                  </a:cubicBezTo>
                  <a:cubicBezTo>
                    <a:pt x="31982" y="41793"/>
                    <a:pt x="32554" y="48270"/>
                    <a:pt x="36555" y="52271"/>
                  </a:cubicBezTo>
                  <a:lnTo>
                    <a:pt x="60748" y="76464"/>
                  </a:lnTo>
                  <a:cubicBezTo>
                    <a:pt x="56843" y="82274"/>
                    <a:pt x="54080" y="88847"/>
                    <a:pt x="52652" y="95990"/>
                  </a:cubicBezTo>
                  <a:lnTo>
                    <a:pt x="18552" y="95990"/>
                  </a:lnTo>
                  <a:cubicBezTo>
                    <a:pt x="12838" y="95990"/>
                    <a:pt x="7884" y="100181"/>
                    <a:pt x="7218" y="105801"/>
                  </a:cubicBezTo>
                  <a:cubicBezTo>
                    <a:pt x="6455" y="112469"/>
                    <a:pt x="11694" y="118184"/>
                    <a:pt x="18266" y="118184"/>
                  </a:cubicBezTo>
                  <a:lnTo>
                    <a:pt x="52652" y="118184"/>
                  </a:lnTo>
                  <a:cubicBezTo>
                    <a:pt x="54080" y="125232"/>
                    <a:pt x="56938" y="131804"/>
                    <a:pt x="60748" y="137710"/>
                  </a:cubicBezTo>
                  <a:lnTo>
                    <a:pt x="36555" y="161904"/>
                  </a:lnTo>
                  <a:cubicBezTo>
                    <a:pt x="32554" y="165904"/>
                    <a:pt x="31982" y="172381"/>
                    <a:pt x="35507" y="176858"/>
                  </a:cubicBezTo>
                  <a:cubicBezTo>
                    <a:pt x="39698" y="182096"/>
                    <a:pt x="47413" y="182478"/>
                    <a:pt x="52081" y="177810"/>
                  </a:cubicBezTo>
                  <a:lnTo>
                    <a:pt x="76465" y="153426"/>
                  </a:lnTo>
                  <a:cubicBezTo>
                    <a:pt x="82275" y="157331"/>
                    <a:pt x="88847" y="160094"/>
                    <a:pt x="95991" y="161522"/>
                  </a:cubicBezTo>
                  <a:lnTo>
                    <a:pt x="95991" y="195622"/>
                  </a:lnTo>
                  <a:cubicBezTo>
                    <a:pt x="95991" y="201337"/>
                    <a:pt x="100182" y="206290"/>
                    <a:pt x="105801" y="206957"/>
                  </a:cubicBezTo>
                  <a:cubicBezTo>
                    <a:pt x="112469" y="207719"/>
                    <a:pt x="118184" y="202480"/>
                    <a:pt x="118184" y="195908"/>
                  </a:cubicBezTo>
                  <a:lnTo>
                    <a:pt x="118184" y="161522"/>
                  </a:lnTo>
                  <a:cubicBezTo>
                    <a:pt x="125232" y="160094"/>
                    <a:pt x="131805" y="157236"/>
                    <a:pt x="137710" y="153426"/>
                  </a:cubicBezTo>
                  <a:lnTo>
                    <a:pt x="162094" y="177810"/>
                  </a:lnTo>
                  <a:cubicBezTo>
                    <a:pt x="166761" y="182478"/>
                    <a:pt x="174381" y="182096"/>
                    <a:pt x="178668" y="176858"/>
                  </a:cubicBezTo>
                  <a:cubicBezTo>
                    <a:pt x="182192" y="172381"/>
                    <a:pt x="181620" y="165904"/>
                    <a:pt x="177620" y="161904"/>
                  </a:cubicBezTo>
                  <a:lnTo>
                    <a:pt x="153426" y="137710"/>
                  </a:lnTo>
                  <a:cubicBezTo>
                    <a:pt x="157332" y="131900"/>
                    <a:pt x="160094" y="125328"/>
                    <a:pt x="161523" y="118184"/>
                  </a:cubicBezTo>
                  <a:lnTo>
                    <a:pt x="195908" y="118184"/>
                  </a:lnTo>
                  <a:cubicBezTo>
                    <a:pt x="202480" y="118184"/>
                    <a:pt x="207719" y="112469"/>
                    <a:pt x="206957" y="105801"/>
                  </a:cubicBezTo>
                  <a:cubicBezTo>
                    <a:pt x="206290" y="100181"/>
                    <a:pt x="201337" y="95990"/>
                    <a:pt x="195622" y="95990"/>
                  </a:cubicBezTo>
                  <a:close/>
                  <a:moveTo>
                    <a:pt x="107421" y="140472"/>
                  </a:moveTo>
                  <a:cubicBezTo>
                    <a:pt x="89038" y="140472"/>
                    <a:pt x="74083" y="125518"/>
                    <a:pt x="74083" y="107135"/>
                  </a:cubicBezTo>
                  <a:cubicBezTo>
                    <a:pt x="74083" y="88752"/>
                    <a:pt x="89038" y="73797"/>
                    <a:pt x="107421" y="73797"/>
                  </a:cubicBezTo>
                  <a:cubicBezTo>
                    <a:pt x="125804" y="73797"/>
                    <a:pt x="140758" y="88752"/>
                    <a:pt x="140758" y="107135"/>
                  </a:cubicBezTo>
                  <a:cubicBezTo>
                    <a:pt x="140758" y="125518"/>
                    <a:pt x="125804" y="140472"/>
                    <a:pt x="107421" y="14047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3" name="Google Shape;1673;p54"/>
            <p:cNvSpPr/>
            <p:nvPr/>
          </p:nvSpPr>
          <p:spPr>
            <a:xfrm>
              <a:off x="5544916" y="4358185"/>
              <a:ext cx="76200" cy="209550"/>
            </a:xfrm>
            <a:custGeom>
              <a:rect b="b" l="l" r="r" t="t"/>
              <a:pathLst>
                <a:path extrusionOk="0" h="209550" w="76200">
                  <a:moveTo>
                    <a:pt x="29390" y="18552"/>
                  </a:moveTo>
                  <a:lnTo>
                    <a:pt x="29390" y="143044"/>
                  </a:lnTo>
                  <a:cubicBezTo>
                    <a:pt x="15865" y="147807"/>
                    <a:pt x="6340" y="161046"/>
                    <a:pt x="7197" y="176382"/>
                  </a:cubicBezTo>
                  <a:cubicBezTo>
                    <a:pt x="8150" y="193336"/>
                    <a:pt x="22056" y="207052"/>
                    <a:pt x="39106" y="207719"/>
                  </a:cubicBezTo>
                  <a:cubicBezTo>
                    <a:pt x="58061" y="208481"/>
                    <a:pt x="73777" y="193241"/>
                    <a:pt x="73777" y="174477"/>
                  </a:cubicBezTo>
                  <a:cubicBezTo>
                    <a:pt x="73777" y="159999"/>
                    <a:pt x="64538" y="147711"/>
                    <a:pt x="51584" y="143044"/>
                  </a:cubicBezTo>
                  <a:lnTo>
                    <a:pt x="51584" y="18267"/>
                  </a:lnTo>
                  <a:cubicBezTo>
                    <a:pt x="51584" y="11694"/>
                    <a:pt x="45869" y="6456"/>
                    <a:pt x="39201" y="7218"/>
                  </a:cubicBezTo>
                  <a:cubicBezTo>
                    <a:pt x="33581" y="7884"/>
                    <a:pt x="29390" y="12837"/>
                    <a:pt x="29390" y="18552"/>
                  </a:cubicBezTo>
                  <a:close/>
                  <a:moveTo>
                    <a:pt x="40821" y="185526"/>
                  </a:moveTo>
                  <a:cubicBezTo>
                    <a:pt x="34725" y="185526"/>
                    <a:pt x="29676" y="180573"/>
                    <a:pt x="29676" y="174381"/>
                  </a:cubicBezTo>
                  <a:cubicBezTo>
                    <a:pt x="29676" y="168190"/>
                    <a:pt x="34629" y="163237"/>
                    <a:pt x="40821" y="163237"/>
                  </a:cubicBezTo>
                  <a:cubicBezTo>
                    <a:pt x="47012" y="163237"/>
                    <a:pt x="51965" y="168190"/>
                    <a:pt x="51965" y="174381"/>
                  </a:cubicBezTo>
                  <a:cubicBezTo>
                    <a:pt x="51965" y="180573"/>
                    <a:pt x="47012" y="185526"/>
                    <a:pt x="40821" y="1855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4" name="Google Shape;1674;p54"/>
            <p:cNvSpPr/>
            <p:nvPr/>
          </p:nvSpPr>
          <p:spPr>
            <a:xfrm>
              <a:off x="5500626" y="4224300"/>
              <a:ext cx="161925" cy="390525"/>
            </a:xfrm>
            <a:custGeom>
              <a:rect b="b" l="l" r="r" t="t"/>
              <a:pathLst>
                <a:path extrusionOk="0" h="390525" w="161925">
                  <a:moveTo>
                    <a:pt x="140260" y="62617"/>
                  </a:moveTo>
                  <a:cubicBezTo>
                    <a:pt x="140260" y="31375"/>
                    <a:pt x="114257" y="6038"/>
                    <a:pt x="82730" y="7181"/>
                  </a:cubicBezTo>
                  <a:cubicBezTo>
                    <a:pt x="52726" y="8229"/>
                    <a:pt x="29295" y="33375"/>
                    <a:pt x="29295" y="63378"/>
                  </a:cubicBezTo>
                  <a:lnTo>
                    <a:pt x="29295" y="254355"/>
                  </a:lnTo>
                  <a:cubicBezTo>
                    <a:pt x="11768" y="272262"/>
                    <a:pt x="3958" y="297217"/>
                    <a:pt x="8339" y="322173"/>
                  </a:cubicBezTo>
                  <a:cubicBezTo>
                    <a:pt x="13864" y="353701"/>
                    <a:pt x="39581" y="379513"/>
                    <a:pt x="71014" y="384943"/>
                  </a:cubicBezTo>
                  <a:cubicBezTo>
                    <a:pt x="75586" y="385704"/>
                    <a:pt x="80158" y="386085"/>
                    <a:pt x="84730" y="386085"/>
                  </a:cubicBezTo>
                  <a:cubicBezTo>
                    <a:pt x="128069" y="386085"/>
                    <a:pt x="162549" y="351129"/>
                    <a:pt x="162549" y="308361"/>
                  </a:cubicBezTo>
                  <a:cubicBezTo>
                    <a:pt x="162549" y="288264"/>
                    <a:pt x="154548" y="268833"/>
                    <a:pt x="140356" y="254355"/>
                  </a:cubicBezTo>
                  <a:lnTo>
                    <a:pt x="140356" y="62617"/>
                  </a:lnTo>
                  <a:close/>
                  <a:moveTo>
                    <a:pt x="74729" y="362940"/>
                  </a:moveTo>
                  <a:cubicBezTo>
                    <a:pt x="52440" y="359034"/>
                    <a:pt x="34057" y="340651"/>
                    <a:pt x="30152" y="318268"/>
                  </a:cubicBezTo>
                  <a:cubicBezTo>
                    <a:pt x="26818" y="299027"/>
                    <a:pt x="33200" y="280453"/>
                    <a:pt x="47773" y="267309"/>
                  </a:cubicBezTo>
                  <a:cubicBezTo>
                    <a:pt x="50154" y="265213"/>
                    <a:pt x="51488" y="262165"/>
                    <a:pt x="51488" y="259022"/>
                  </a:cubicBezTo>
                  <a:lnTo>
                    <a:pt x="51488" y="63188"/>
                  </a:lnTo>
                  <a:cubicBezTo>
                    <a:pt x="51488" y="45852"/>
                    <a:pt x="65585" y="30327"/>
                    <a:pt x="82920" y="29374"/>
                  </a:cubicBezTo>
                  <a:cubicBezTo>
                    <a:pt x="102161" y="28326"/>
                    <a:pt x="118067" y="43662"/>
                    <a:pt x="118067" y="62617"/>
                  </a:cubicBezTo>
                  <a:lnTo>
                    <a:pt x="118067" y="96621"/>
                  </a:lnTo>
                  <a:lnTo>
                    <a:pt x="107304" y="96621"/>
                  </a:lnTo>
                  <a:cubicBezTo>
                    <a:pt x="101589" y="96621"/>
                    <a:pt x="96636" y="100812"/>
                    <a:pt x="95970" y="106432"/>
                  </a:cubicBezTo>
                  <a:cubicBezTo>
                    <a:pt x="95207" y="113099"/>
                    <a:pt x="100446" y="118814"/>
                    <a:pt x="107018" y="118814"/>
                  </a:cubicBezTo>
                  <a:lnTo>
                    <a:pt x="118163" y="118814"/>
                  </a:lnTo>
                  <a:lnTo>
                    <a:pt x="118163" y="141007"/>
                  </a:lnTo>
                  <a:lnTo>
                    <a:pt x="107399" y="141007"/>
                  </a:lnTo>
                  <a:cubicBezTo>
                    <a:pt x="101684" y="141007"/>
                    <a:pt x="96731" y="145198"/>
                    <a:pt x="96065" y="150818"/>
                  </a:cubicBezTo>
                  <a:cubicBezTo>
                    <a:pt x="95303" y="157485"/>
                    <a:pt x="100541" y="163201"/>
                    <a:pt x="107114" y="163201"/>
                  </a:cubicBezTo>
                  <a:lnTo>
                    <a:pt x="118258" y="163201"/>
                  </a:lnTo>
                  <a:lnTo>
                    <a:pt x="118258" y="185394"/>
                  </a:lnTo>
                  <a:lnTo>
                    <a:pt x="107495" y="185394"/>
                  </a:lnTo>
                  <a:cubicBezTo>
                    <a:pt x="101780" y="185394"/>
                    <a:pt x="96827" y="189585"/>
                    <a:pt x="96160" y="195204"/>
                  </a:cubicBezTo>
                  <a:cubicBezTo>
                    <a:pt x="95398" y="201872"/>
                    <a:pt x="100637" y="207587"/>
                    <a:pt x="107209" y="207587"/>
                  </a:cubicBezTo>
                  <a:lnTo>
                    <a:pt x="118353" y="207587"/>
                  </a:lnTo>
                  <a:lnTo>
                    <a:pt x="118353" y="229780"/>
                  </a:lnTo>
                  <a:lnTo>
                    <a:pt x="107590" y="229780"/>
                  </a:lnTo>
                  <a:cubicBezTo>
                    <a:pt x="101875" y="229780"/>
                    <a:pt x="96922" y="233971"/>
                    <a:pt x="96255" y="239591"/>
                  </a:cubicBezTo>
                  <a:cubicBezTo>
                    <a:pt x="95493" y="246259"/>
                    <a:pt x="100732" y="251974"/>
                    <a:pt x="107304" y="251974"/>
                  </a:cubicBezTo>
                  <a:lnTo>
                    <a:pt x="118448" y="251974"/>
                  </a:lnTo>
                  <a:lnTo>
                    <a:pt x="118448" y="258927"/>
                  </a:lnTo>
                  <a:cubicBezTo>
                    <a:pt x="118448" y="262070"/>
                    <a:pt x="119782" y="265023"/>
                    <a:pt x="122163" y="267213"/>
                  </a:cubicBezTo>
                  <a:cubicBezTo>
                    <a:pt x="134070" y="277977"/>
                    <a:pt x="140737" y="292550"/>
                    <a:pt x="140737" y="308266"/>
                  </a:cubicBezTo>
                  <a:cubicBezTo>
                    <a:pt x="140260" y="341794"/>
                    <a:pt x="110352" y="369131"/>
                    <a:pt x="74729" y="3629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75" name="Google Shape;1675;p54"/>
          <p:cNvGrpSpPr/>
          <p:nvPr/>
        </p:nvGrpSpPr>
        <p:grpSpPr>
          <a:xfrm>
            <a:off x="6121972" y="3177652"/>
            <a:ext cx="292894" cy="291461"/>
            <a:chOff x="8162630" y="4236869"/>
            <a:chExt cx="390525" cy="388615"/>
          </a:xfrm>
        </p:grpSpPr>
        <p:sp>
          <p:nvSpPr>
            <p:cNvPr id="1676" name="Google Shape;1676;p54"/>
            <p:cNvSpPr/>
            <p:nvPr/>
          </p:nvSpPr>
          <p:spPr>
            <a:xfrm>
              <a:off x="8230026" y="4236869"/>
              <a:ext cx="161925" cy="161925"/>
            </a:xfrm>
            <a:custGeom>
              <a:rect b="b" l="l" r="r" t="t"/>
              <a:pathLst>
                <a:path extrusionOk="0" h="161925" w="161925">
                  <a:moveTo>
                    <a:pt x="21758" y="92243"/>
                  </a:moveTo>
                  <a:cubicBezTo>
                    <a:pt x="27378" y="120151"/>
                    <a:pt x="52048" y="140440"/>
                    <a:pt x="80528" y="140440"/>
                  </a:cubicBezTo>
                  <a:cubicBezTo>
                    <a:pt x="93005" y="140440"/>
                    <a:pt x="104625" y="136534"/>
                    <a:pt x="114246" y="129962"/>
                  </a:cubicBezTo>
                  <a:lnTo>
                    <a:pt x="143678" y="159394"/>
                  </a:lnTo>
                  <a:cubicBezTo>
                    <a:pt x="148059" y="163776"/>
                    <a:pt x="155013" y="163776"/>
                    <a:pt x="159394" y="159394"/>
                  </a:cubicBezTo>
                  <a:cubicBezTo>
                    <a:pt x="163776" y="155013"/>
                    <a:pt x="163776" y="148060"/>
                    <a:pt x="159394" y="143678"/>
                  </a:cubicBezTo>
                  <a:lnTo>
                    <a:pt x="129962" y="114246"/>
                  </a:lnTo>
                  <a:cubicBezTo>
                    <a:pt x="136535" y="104626"/>
                    <a:pt x="140440" y="93005"/>
                    <a:pt x="140440" y="80527"/>
                  </a:cubicBezTo>
                  <a:cubicBezTo>
                    <a:pt x="140440" y="52048"/>
                    <a:pt x="120151" y="27378"/>
                    <a:pt x="92243" y="21758"/>
                  </a:cubicBezTo>
                  <a:lnTo>
                    <a:pt x="20425" y="7375"/>
                  </a:lnTo>
                  <a:cubicBezTo>
                    <a:pt x="16805" y="6614"/>
                    <a:pt x="12995" y="7757"/>
                    <a:pt x="10424" y="10424"/>
                  </a:cubicBezTo>
                  <a:cubicBezTo>
                    <a:pt x="7756" y="13090"/>
                    <a:pt x="6613" y="16805"/>
                    <a:pt x="7376" y="20425"/>
                  </a:cubicBezTo>
                  <a:lnTo>
                    <a:pt x="21758" y="92243"/>
                  </a:lnTo>
                  <a:close/>
                  <a:moveTo>
                    <a:pt x="87957" y="43571"/>
                  </a:moveTo>
                  <a:cubicBezTo>
                    <a:pt x="105483" y="47095"/>
                    <a:pt x="118247" y="62621"/>
                    <a:pt x="118247" y="80527"/>
                  </a:cubicBezTo>
                  <a:cubicBezTo>
                    <a:pt x="118247" y="86909"/>
                    <a:pt x="116627" y="92910"/>
                    <a:pt x="113865" y="98149"/>
                  </a:cubicBezTo>
                  <a:lnTo>
                    <a:pt x="92815" y="77099"/>
                  </a:lnTo>
                  <a:cubicBezTo>
                    <a:pt x="88433" y="72717"/>
                    <a:pt x="81480" y="72717"/>
                    <a:pt x="77099" y="77099"/>
                  </a:cubicBezTo>
                  <a:cubicBezTo>
                    <a:pt x="72717" y="81480"/>
                    <a:pt x="72717" y="88433"/>
                    <a:pt x="77099" y="92815"/>
                  </a:cubicBezTo>
                  <a:lnTo>
                    <a:pt x="98149" y="113865"/>
                  </a:lnTo>
                  <a:cubicBezTo>
                    <a:pt x="92910" y="116627"/>
                    <a:pt x="86909" y="118247"/>
                    <a:pt x="80528" y="118247"/>
                  </a:cubicBezTo>
                  <a:cubicBezTo>
                    <a:pt x="62620" y="118247"/>
                    <a:pt x="47095" y="105483"/>
                    <a:pt x="43570" y="87957"/>
                  </a:cubicBezTo>
                  <a:lnTo>
                    <a:pt x="32522" y="32522"/>
                  </a:lnTo>
                  <a:lnTo>
                    <a:pt x="87957" y="4357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7" name="Google Shape;1677;p54"/>
            <p:cNvSpPr/>
            <p:nvPr/>
          </p:nvSpPr>
          <p:spPr>
            <a:xfrm>
              <a:off x="8408423" y="4482609"/>
              <a:ext cx="142875" cy="142875"/>
            </a:xfrm>
            <a:custGeom>
              <a:rect b="b" l="l" r="r" t="t"/>
              <a:pathLst>
                <a:path extrusionOk="0" h="142875" w="142875">
                  <a:moveTo>
                    <a:pt x="126635" y="7476"/>
                  </a:moveTo>
                  <a:lnTo>
                    <a:pt x="66151" y="22620"/>
                  </a:lnTo>
                  <a:cubicBezTo>
                    <a:pt x="44530" y="28050"/>
                    <a:pt x="29385" y="47385"/>
                    <a:pt x="29385" y="69674"/>
                  </a:cubicBezTo>
                  <a:cubicBezTo>
                    <a:pt x="29385" y="79008"/>
                    <a:pt x="32052" y="87771"/>
                    <a:pt x="36624" y="95201"/>
                  </a:cubicBezTo>
                  <a:lnTo>
                    <a:pt x="10430" y="121394"/>
                  </a:lnTo>
                  <a:cubicBezTo>
                    <a:pt x="6048" y="125776"/>
                    <a:pt x="6048" y="132729"/>
                    <a:pt x="10430" y="137111"/>
                  </a:cubicBezTo>
                  <a:cubicBezTo>
                    <a:pt x="14812" y="141492"/>
                    <a:pt x="21765" y="141492"/>
                    <a:pt x="26147" y="137111"/>
                  </a:cubicBezTo>
                  <a:lnTo>
                    <a:pt x="52340" y="110917"/>
                  </a:lnTo>
                  <a:cubicBezTo>
                    <a:pt x="59769" y="115489"/>
                    <a:pt x="68532" y="118156"/>
                    <a:pt x="77867" y="118156"/>
                  </a:cubicBezTo>
                  <a:cubicBezTo>
                    <a:pt x="100155" y="118156"/>
                    <a:pt x="119491" y="103011"/>
                    <a:pt x="124921" y="81390"/>
                  </a:cubicBezTo>
                  <a:lnTo>
                    <a:pt x="140065" y="20906"/>
                  </a:lnTo>
                  <a:cubicBezTo>
                    <a:pt x="141018" y="17096"/>
                    <a:pt x="139875" y="13095"/>
                    <a:pt x="137112" y="10333"/>
                  </a:cubicBezTo>
                  <a:cubicBezTo>
                    <a:pt x="134350" y="7666"/>
                    <a:pt x="130350" y="6523"/>
                    <a:pt x="126635" y="7476"/>
                  </a:cubicBezTo>
                  <a:close/>
                  <a:moveTo>
                    <a:pt x="103394" y="76056"/>
                  </a:moveTo>
                  <a:cubicBezTo>
                    <a:pt x="100441" y="87771"/>
                    <a:pt x="89964" y="95963"/>
                    <a:pt x="77867" y="95963"/>
                  </a:cubicBezTo>
                  <a:cubicBezTo>
                    <a:pt x="74724" y="95963"/>
                    <a:pt x="71676" y="95391"/>
                    <a:pt x="68818" y="94343"/>
                  </a:cubicBezTo>
                  <a:lnTo>
                    <a:pt x="81582" y="81580"/>
                  </a:lnTo>
                  <a:cubicBezTo>
                    <a:pt x="85963" y="77199"/>
                    <a:pt x="85963" y="70245"/>
                    <a:pt x="81582" y="65864"/>
                  </a:cubicBezTo>
                  <a:cubicBezTo>
                    <a:pt x="77200" y="61482"/>
                    <a:pt x="70247" y="61482"/>
                    <a:pt x="65866" y="65864"/>
                  </a:cubicBezTo>
                  <a:lnTo>
                    <a:pt x="53102" y="78627"/>
                  </a:lnTo>
                  <a:cubicBezTo>
                    <a:pt x="52054" y="75770"/>
                    <a:pt x="51483" y="72817"/>
                    <a:pt x="51483" y="69579"/>
                  </a:cubicBezTo>
                  <a:cubicBezTo>
                    <a:pt x="51483" y="57482"/>
                    <a:pt x="59674" y="47004"/>
                    <a:pt x="71390" y="44051"/>
                  </a:cubicBezTo>
                  <a:lnTo>
                    <a:pt x="113967" y="33384"/>
                  </a:lnTo>
                  <a:lnTo>
                    <a:pt x="103394" y="76056"/>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8" name="Google Shape;1678;p54"/>
            <p:cNvSpPr/>
            <p:nvPr/>
          </p:nvSpPr>
          <p:spPr>
            <a:xfrm>
              <a:off x="8162630" y="4282154"/>
              <a:ext cx="390525" cy="161925"/>
            </a:xfrm>
            <a:custGeom>
              <a:rect b="b" l="l" r="r" t="t"/>
              <a:pathLst>
                <a:path extrusionOk="0" h="161925" w="390525">
                  <a:moveTo>
                    <a:pt x="18384" y="162496"/>
                  </a:moveTo>
                  <a:lnTo>
                    <a:pt x="297371" y="162496"/>
                  </a:lnTo>
                  <a:cubicBezTo>
                    <a:pt x="346329" y="162496"/>
                    <a:pt x="386144" y="122682"/>
                    <a:pt x="386144" y="73723"/>
                  </a:cubicBezTo>
                  <a:cubicBezTo>
                    <a:pt x="386144" y="36957"/>
                    <a:pt x="356235" y="7144"/>
                    <a:pt x="319564" y="7144"/>
                  </a:cubicBezTo>
                  <a:cubicBezTo>
                    <a:pt x="282893" y="7144"/>
                    <a:pt x="252984" y="37052"/>
                    <a:pt x="252984" y="73723"/>
                  </a:cubicBezTo>
                  <a:cubicBezTo>
                    <a:pt x="252984" y="98203"/>
                    <a:pt x="272891" y="118110"/>
                    <a:pt x="297371" y="118110"/>
                  </a:cubicBezTo>
                  <a:cubicBezTo>
                    <a:pt x="321850" y="118110"/>
                    <a:pt x="341757" y="98203"/>
                    <a:pt x="341757" y="73723"/>
                  </a:cubicBezTo>
                  <a:cubicBezTo>
                    <a:pt x="341757" y="67628"/>
                    <a:pt x="336804" y="62579"/>
                    <a:pt x="330613" y="62579"/>
                  </a:cubicBezTo>
                  <a:cubicBezTo>
                    <a:pt x="324421" y="62579"/>
                    <a:pt x="319469" y="67532"/>
                    <a:pt x="319469" y="73723"/>
                  </a:cubicBezTo>
                  <a:cubicBezTo>
                    <a:pt x="319469" y="86011"/>
                    <a:pt x="309468" y="95917"/>
                    <a:pt x="297275" y="95917"/>
                  </a:cubicBezTo>
                  <a:cubicBezTo>
                    <a:pt x="284988" y="95917"/>
                    <a:pt x="275082" y="85915"/>
                    <a:pt x="275082" y="73723"/>
                  </a:cubicBezTo>
                  <a:cubicBezTo>
                    <a:pt x="275082" y="49244"/>
                    <a:pt x="294990" y="29337"/>
                    <a:pt x="319469" y="29337"/>
                  </a:cubicBezTo>
                  <a:cubicBezTo>
                    <a:pt x="343948" y="29337"/>
                    <a:pt x="363855" y="49244"/>
                    <a:pt x="363855" y="73723"/>
                  </a:cubicBezTo>
                  <a:cubicBezTo>
                    <a:pt x="363855" y="110490"/>
                    <a:pt x="333946" y="140303"/>
                    <a:pt x="297275" y="140303"/>
                  </a:cubicBezTo>
                  <a:lnTo>
                    <a:pt x="18288" y="140303"/>
                  </a:lnTo>
                  <a:cubicBezTo>
                    <a:pt x="12192" y="140303"/>
                    <a:pt x="7144" y="145256"/>
                    <a:pt x="7144" y="151447"/>
                  </a:cubicBezTo>
                  <a:cubicBezTo>
                    <a:pt x="7144" y="157639"/>
                    <a:pt x="12192" y="162496"/>
                    <a:pt x="18384" y="16249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79" name="Google Shape;1679;p54"/>
            <p:cNvSpPr/>
            <p:nvPr/>
          </p:nvSpPr>
          <p:spPr>
            <a:xfrm>
              <a:off x="8162725" y="4459700"/>
              <a:ext cx="257175" cy="142875"/>
            </a:xfrm>
            <a:custGeom>
              <a:rect b="b" l="l" r="r" t="t"/>
              <a:pathLst>
                <a:path extrusionOk="0" h="142875" w="257175">
                  <a:moveTo>
                    <a:pt x="174403" y="7144"/>
                  </a:moveTo>
                  <a:lnTo>
                    <a:pt x="18288" y="7144"/>
                  </a:lnTo>
                  <a:cubicBezTo>
                    <a:pt x="12192" y="7144"/>
                    <a:pt x="7144" y="12097"/>
                    <a:pt x="7144" y="18288"/>
                  </a:cubicBezTo>
                  <a:cubicBezTo>
                    <a:pt x="7144" y="24479"/>
                    <a:pt x="12097" y="29432"/>
                    <a:pt x="18288" y="29432"/>
                  </a:cubicBezTo>
                  <a:lnTo>
                    <a:pt x="174403" y="29432"/>
                  </a:lnTo>
                  <a:cubicBezTo>
                    <a:pt x="204978" y="29432"/>
                    <a:pt x="229934" y="54293"/>
                    <a:pt x="229934" y="84963"/>
                  </a:cubicBezTo>
                  <a:cubicBezTo>
                    <a:pt x="229934" y="103346"/>
                    <a:pt x="214979" y="118301"/>
                    <a:pt x="196596" y="118301"/>
                  </a:cubicBezTo>
                  <a:cubicBezTo>
                    <a:pt x="178213" y="118301"/>
                    <a:pt x="163259" y="103346"/>
                    <a:pt x="163259" y="84963"/>
                  </a:cubicBezTo>
                  <a:cubicBezTo>
                    <a:pt x="163259" y="78867"/>
                    <a:pt x="168212" y="73819"/>
                    <a:pt x="174403" y="73819"/>
                  </a:cubicBezTo>
                  <a:cubicBezTo>
                    <a:pt x="180499" y="73819"/>
                    <a:pt x="185547" y="78772"/>
                    <a:pt x="185547" y="84963"/>
                  </a:cubicBezTo>
                  <a:cubicBezTo>
                    <a:pt x="185547" y="91059"/>
                    <a:pt x="190500" y="96107"/>
                    <a:pt x="196691" y="96107"/>
                  </a:cubicBezTo>
                  <a:cubicBezTo>
                    <a:pt x="202882" y="96107"/>
                    <a:pt x="207836" y="91154"/>
                    <a:pt x="207836" y="84963"/>
                  </a:cubicBezTo>
                  <a:cubicBezTo>
                    <a:pt x="207836" y="66580"/>
                    <a:pt x="192881" y="51626"/>
                    <a:pt x="174498" y="51626"/>
                  </a:cubicBezTo>
                  <a:cubicBezTo>
                    <a:pt x="156115" y="51626"/>
                    <a:pt x="141161" y="66580"/>
                    <a:pt x="141161" y="84963"/>
                  </a:cubicBezTo>
                  <a:cubicBezTo>
                    <a:pt x="141161" y="115538"/>
                    <a:pt x="166021" y="140494"/>
                    <a:pt x="196691" y="140494"/>
                  </a:cubicBezTo>
                  <a:cubicBezTo>
                    <a:pt x="227362" y="140494"/>
                    <a:pt x="252222" y="115634"/>
                    <a:pt x="252222" y="84963"/>
                  </a:cubicBezTo>
                  <a:cubicBezTo>
                    <a:pt x="252127" y="42005"/>
                    <a:pt x="217265" y="7144"/>
                    <a:pt x="17440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80" name="Google Shape;1680;p54"/>
            <p:cNvSpPr/>
            <p:nvPr/>
          </p:nvSpPr>
          <p:spPr>
            <a:xfrm>
              <a:off x="8162725" y="4370832"/>
              <a:ext cx="95250" cy="28575"/>
            </a:xfrm>
            <a:custGeom>
              <a:rect b="b" l="l" r="r" t="t"/>
              <a:pathLst>
                <a:path extrusionOk="0" h="28575" w="95250">
                  <a:moveTo>
                    <a:pt x="18288" y="29432"/>
                  </a:moveTo>
                  <a:lnTo>
                    <a:pt x="85630" y="29432"/>
                  </a:lnTo>
                  <a:cubicBezTo>
                    <a:pt x="91726" y="29432"/>
                    <a:pt x="96774" y="24479"/>
                    <a:pt x="96774" y="18288"/>
                  </a:cubicBezTo>
                  <a:cubicBezTo>
                    <a:pt x="96774" y="12097"/>
                    <a:pt x="91821" y="7144"/>
                    <a:pt x="85630" y="7144"/>
                  </a:cubicBezTo>
                  <a:lnTo>
                    <a:pt x="18288" y="7144"/>
                  </a:lnTo>
                  <a:cubicBezTo>
                    <a:pt x="12192" y="7144"/>
                    <a:pt x="7144" y="12097"/>
                    <a:pt x="7144" y="18288"/>
                  </a:cubicBezTo>
                  <a:cubicBezTo>
                    <a:pt x="7144" y="24479"/>
                    <a:pt x="12097"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81" name="Google Shape;1681;p54"/>
            <p:cNvSpPr/>
            <p:nvPr/>
          </p:nvSpPr>
          <p:spPr>
            <a:xfrm>
              <a:off x="8162725" y="4526280"/>
              <a:ext cx="123825" cy="28575"/>
            </a:xfrm>
            <a:custGeom>
              <a:rect b="b" l="l" r="r" t="t"/>
              <a:pathLst>
                <a:path extrusionOk="0" h="28575" w="123825">
                  <a:moveTo>
                    <a:pt x="107823" y="7144"/>
                  </a:moveTo>
                  <a:lnTo>
                    <a:pt x="18288" y="7144"/>
                  </a:lnTo>
                  <a:cubicBezTo>
                    <a:pt x="12192" y="7144"/>
                    <a:pt x="7144" y="12097"/>
                    <a:pt x="7144" y="18288"/>
                  </a:cubicBezTo>
                  <a:cubicBezTo>
                    <a:pt x="7144" y="24479"/>
                    <a:pt x="12097" y="29432"/>
                    <a:pt x="18288" y="29432"/>
                  </a:cubicBezTo>
                  <a:lnTo>
                    <a:pt x="107823" y="29432"/>
                  </a:lnTo>
                  <a:cubicBezTo>
                    <a:pt x="113919" y="29432"/>
                    <a:pt x="118967" y="24479"/>
                    <a:pt x="118967" y="18288"/>
                  </a:cubicBezTo>
                  <a:cubicBezTo>
                    <a:pt x="118967" y="12097"/>
                    <a:pt x="113919" y="7144"/>
                    <a:pt x="10782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grpSp>
        <p:nvGrpSpPr>
          <p:cNvPr id="1682" name="Google Shape;1682;p54"/>
          <p:cNvGrpSpPr/>
          <p:nvPr/>
        </p:nvGrpSpPr>
        <p:grpSpPr>
          <a:xfrm>
            <a:off x="5109346" y="2179272"/>
            <a:ext cx="292894" cy="292894"/>
            <a:chOff x="6812461" y="2905696"/>
            <a:chExt cx="390525" cy="390525"/>
          </a:xfrm>
        </p:grpSpPr>
        <p:sp>
          <p:nvSpPr>
            <p:cNvPr id="1683" name="Google Shape;1683;p54"/>
            <p:cNvSpPr/>
            <p:nvPr/>
          </p:nvSpPr>
          <p:spPr>
            <a:xfrm>
              <a:off x="6812461" y="2905696"/>
              <a:ext cx="390525" cy="390525"/>
            </a:xfrm>
            <a:custGeom>
              <a:rect b="b" l="l" r="r" t="t"/>
              <a:pathLst>
                <a:path extrusionOk="0" h="390525" w="390525">
                  <a:moveTo>
                    <a:pt x="341567" y="170021"/>
                  </a:moveTo>
                  <a:cubicBezTo>
                    <a:pt x="339662" y="79820"/>
                    <a:pt x="264605" y="7144"/>
                    <a:pt x="173641" y="7144"/>
                  </a:cubicBezTo>
                  <a:cubicBezTo>
                    <a:pt x="81629" y="7144"/>
                    <a:pt x="7144" y="81629"/>
                    <a:pt x="7144" y="173641"/>
                  </a:cubicBezTo>
                  <a:cubicBezTo>
                    <a:pt x="7144" y="265652"/>
                    <a:pt x="81629" y="340138"/>
                    <a:pt x="173641" y="340138"/>
                  </a:cubicBezTo>
                  <a:cubicBezTo>
                    <a:pt x="204978" y="340138"/>
                    <a:pt x="235839" y="331565"/>
                    <a:pt x="261938" y="315754"/>
                  </a:cubicBezTo>
                  <a:lnTo>
                    <a:pt x="298704" y="380429"/>
                  </a:lnTo>
                  <a:cubicBezTo>
                    <a:pt x="302990" y="387858"/>
                    <a:pt x="313754" y="387858"/>
                    <a:pt x="318040" y="380429"/>
                  </a:cubicBezTo>
                  <a:lnTo>
                    <a:pt x="376809" y="277082"/>
                  </a:lnTo>
                  <a:cubicBezTo>
                    <a:pt x="376809" y="276987"/>
                    <a:pt x="376904" y="276892"/>
                    <a:pt x="376904" y="276796"/>
                  </a:cubicBezTo>
                  <a:cubicBezTo>
                    <a:pt x="382905" y="265557"/>
                    <a:pt x="386049" y="252889"/>
                    <a:pt x="386049" y="240125"/>
                  </a:cubicBezTo>
                  <a:cubicBezTo>
                    <a:pt x="386049" y="209359"/>
                    <a:pt x="367855" y="182499"/>
                    <a:pt x="341567" y="170021"/>
                  </a:cubicBezTo>
                  <a:close/>
                  <a:moveTo>
                    <a:pt x="120205" y="39624"/>
                  </a:moveTo>
                  <a:cubicBezTo>
                    <a:pt x="108585" y="55912"/>
                    <a:pt x="100394" y="75819"/>
                    <a:pt x="94965" y="95059"/>
                  </a:cubicBezTo>
                  <a:cubicBezTo>
                    <a:pt x="75819" y="100394"/>
                    <a:pt x="55817" y="108585"/>
                    <a:pt x="39529" y="120301"/>
                  </a:cubicBezTo>
                  <a:cubicBezTo>
                    <a:pt x="54197" y="83534"/>
                    <a:pt x="83534" y="54292"/>
                    <a:pt x="120205" y="39624"/>
                  </a:cubicBezTo>
                  <a:close/>
                  <a:moveTo>
                    <a:pt x="89440" y="120015"/>
                  </a:moveTo>
                  <a:cubicBezTo>
                    <a:pt x="87059" y="133636"/>
                    <a:pt x="85535" y="147923"/>
                    <a:pt x="85059" y="162592"/>
                  </a:cubicBezTo>
                  <a:lnTo>
                    <a:pt x="31623" y="162592"/>
                  </a:lnTo>
                  <a:cubicBezTo>
                    <a:pt x="40005" y="141637"/>
                    <a:pt x="68009" y="127445"/>
                    <a:pt x="89440" y="120015"/>
                  </a:cubicBezTo>
                  <a:close/>
                  <a:moveTo>
                    <a:pt x="85059" y="184785"/>
                  </a:moveTo>
                  <a:cubicBezTo>
                    <a:pt x="85535" y="199454"/>
                    <a:pt x="87059" y="213741"/>
                    <a:pt x="89440" y="227362"/>
                  </a:cubicBezTo>
                  <a:cubicBezTo>
                    <a:pt x="68009" y="219932"/>
                    <a:pt x="40005" y="205835"/>
                    <a:pt x="31623" y="184785"/>
                  </a:cubicBezTo>
                  <a:lnTo>
                    <a:pt x="85059" y="184785"/>
                  </a:lnTo>
                  <a:close/>
                  <a:moveTo>
                    <a:pt x="39529" y="227076"/>
                  </a:moveTo>
                  <a:cubicBezTo>
                    <a:pt x="55817" y="238792"/>
                    <a:pt x="75819" y="246888"/>
                    <a:pt x="94965" y="252317"/>
                  </a:cubicBezTo>
                  <a:cubicBezTo>
                    <a:pt x="100394" y="271558"/>
                    <a:pt x="108490" y="291465"/>
                    <a:pt x="120205" y="307753"/>
                  </a:cubicBezTo>
                  <a:cubicBezTo>
                    <a:pt x="83534" y="293084"/>
                    <a:pt x="54197" y="263747"/>
                    <a:pt x="39529" y="227076"/>
                  </a:cubicBezTo>
                  <a:close/>
                  <a:moveTo>
                    <a:pt x="162592" y="315754"/>
                  </a:moveTo>
                  <a:cubicBezTo>
                    <a:pt x="141637" y="307372"/>
                    <a:pt x="127445" y="279368"/>
                    <a:pt x="120015" y="257937"/>
                  </a:cubicBezTo>
                  <a:cubicBezTo>
                    <a:pt x="133636" y="260318"/>
                    <a:pt x="147924" y="261842"/>
                    <a:pt x="162592" y="262319"/>
                  </a:cubicBezTo>
                  <a:lnTo>
                    <a:pt x="162592" y="315754"/>
                  </a:lnTo>
                  <a:close/>
                  <a:moveTo>
                    <a:pt x="162592" y="240030"/>
                  </a:moveTo>
                  <a:cubicBezTo>
                    <a:pt x="145352" y="239363"/>
                    <a:pt x="128778" y="237363"/>
                    <a:pt x="113348" y="233934"/>
                  </a:cubicBezTo>
                  <a:cubicBezTo>
                    <a:pt x="109919" y="218504"/>
                    <a:pt x="107918" y="201930"/>
                    <a:pt x="107252" y="184690"/>
                  </a:cubicBezTo>
                  <a:lnTo>
                    <a:pt x="162592" y="184690"/>
                  </a:lnTo>
                  <a:lnTo>
                    <a:pt x="162592" y="240030"/>
                  </a:lnTo>
                  <a:close/>
                  <a:moveTo>
                    <a:pt x="162592" y="162592"/>
                  </a:moveTo>
                  <a:lnTo>
                    <a:pt x="107252" y="162592"/>
                  </a:lnTo>
                  <a:cubicBezTo>
                    <a:pt x="107918" y="145352"/>
                    <a:pt x="109919" y="128778"/>
                    <a:pt x="113348" y="113348"/>
                  </a:cubicBezTo>
                  <a:cubicBezTo>
                    <a:pt x="128778" y="109919"/>
                    <a:pt x="145352" y="107918"/>
                    <a:pt x="162592" y="107252"/>
                  </a:cubicBezTo>
                  <a:lnTo>
                    <a:pt x="162592" y="162592"/>
                  </a:lnTo>
                  <a:close/>
                  <a:moveTo>
                    <a:pt x="162592" y="85058"/>
                  </a:moveTo>
                  <a:cubicBezTo>
                    <a:pt x="147924" y="85534"/>
                    <a:pt x="133636" y="87058"/>
                    <a:pt x="120015" y="89440"/>
                  </a:cubicBezTo>
                  <a:cubicBezTo>
                    <a:pt x="127445" y="68008"/>
                    <a:pt x="141542" y="40005"/>
                    <a:pt x="162592" y="31623"/>
                  </a:cubicBezTo>
                  <a:lnTo>
                    <a:pt x="162592" y="85058"/>
                  </a:lnTo>
                  <a:close/>
                  <a:moveTo>
                    <a:pt x="309277" y="120587"/>
                  </a:moveTo>
                  <a:cubicBezTo>
                    <a:pt x="292894" y="108871"/>
                    <a:pt x="272701" y="100679"/>
                    <a:pt x="253461" y="95250"/>
                  </a:cubicBezTo>
                  <a:cubicBezTo>
                    <a:pt x="247841" y="75819"/>
                    <a:pt x="239459" y="55817"/>
                    <a:pt x="227552" y="39529"/>
                  </a:cubicBezTo>
                  <a:cubicBezTo>
                    <a:pt x="264795" y="54292"/>
                    <a:pt x="294513" y="83725"/>
                    <a:pt x="309277" y="120587"/>
                  </a:cubicBezTo>
                  <a:close/>
                  <a:moveTo>
                    <a:pt x="317183" y="162592"/>
                  </a:moveTo>
                  <a:lnTo>
                    <a:pt x="263747" y="162592"/>
                  </a:lnTo>
                  <a:cubicBezTo>
                    <a:pt x="263271" y="148114"/>
                    <a:pt x="261747" y="133921"/>
                    <a:pt x="259271" y="120396"/>
                  </a:cubicBezTo>
                  <a:cubicBezTo>
                    <a:pt x="280511" y="127635"/>
                    <a:pt x="308706" y="141827"/>
                    <a:pt x="317183" y="162592"/>
                  </a:cubicBezTo>
                  <a:close/>
                  <a:moveTo>
                    <a:pt x="184785" y="31528"/>
                  </a:moveTo>
                  <a:cubicBezTo>
                    <a:pt x="206121" y="39910"/>
                    <a:pt x="220790" y="68104"/>
                    <a:pt x="228410" y="89535"/>
                  </a:cubicBezTo>
                  <a:cubicBezTo>
                    <a:pt x="214408" y="87058"/>
                    <a:pt x="199835" y="85534"/>
                    <a:pt x="184785" y="85058"/>
                  </a:cubicBezTo>
                  <a:lnTo>
                    <a:pt x="184785" y="31528"/>
                  </a:lnTo>
                  <a:close/>
                  <a:moveTo>
                    <a:pt x="184785" y="107252"/>
                  </a:moveTo>
                  <a:cubicBezTo>
                    <a:pt x="202406" y="107918"/>
                    <a:pt x="219456" y="110014"/>
                    <a:pt x="235268" y="113538"/>
                  </a:cubicBezTo>
                  <a:cubicBezTo>
                    <a:pt x="238792" y="128873"/>
                    <a:pt x="240888" y="145447"/>
                    <a:pt x="241554" y="162496"/>
                  </a:cubicBezTo>
                  <a:lnTo>
                    <a:pt x="184785" y="162496"/>
                  </a:lnTo>
                  <a:lnTo>
                    <a:pt x="184785" y="107252"/>
                  </a:lnTo>
                  <a:close/>
                  <a:moveTo>
                    <a:pt x="241554" y="184785"/>
                  </a:moveTo>
                  <a:cubicBezTo>
                    <a:pt x="241364" y="190881"/>
                    <a:pt x="240888" y="196977"/>
                    <a:pt x="240316" y="202883"/>
                  </a:cubicBezTo>
                  <a:cubicBezTo>
                    <a:pt x="234982" y="212503"/>
                    <a:pt x="231648" y="223457"/>
                    <a:pt x="230791" y="235077"/>
                  </a:cubicBezTo>
                  <a:cubicBezTo>
                    <a:pt x="216504" y="237934"/>
                    <a:pt x="200692" y="239649"/>
                    <a:pt x="184690" y="240221"/>
                  </a:cubicBezTo>
                  <a:lnTo>
                    <a:pt x="184690" y="184785"/>
                  </a:lnTo>
                  <a:lnTo>
                    <a:pt x="241554" y="184785"/>
                  </a:lnTo>
                  <a:close/>
                  <a:moveTo>
                    <a:pt x="184785" y="315849"/>
                  </a:moveTo>
                  <a:lnTo>
                    <a:pt x="184785" y="262319"/>
                  </a:lnTo>
                  <a:cubicBezTo>
                    <a:pt x="199835" y="261842"/>
                    <a:pt x="214789" y="260318"/>
                    <a:pt x="228791" y="257937"/>
                  </a:cubicBezTo>
                  <a:cubicBezTo>
                    <a:pt x="218313" y="287750"/>
                    <a:pt x="201930" y="309182"/>
                    <a:pt x="184785" y="315849"/>
                  </a:cubicBezTo>
                  <a:close/>
                  <a:moveTo>
                    <a:pt x="227838" y="307848"/>
                  </a:moveTo>
                  <a:cubicBezTo>
                    <a:pt x="233363" y="300323"/>
                    <a:pt x="238411" y="291751"/>
                    <a:pt x="242793" y="282226"/>
                  </a:cubicBezTo>
                  <a:lnTo>
                    <a:pt x="250889" y="296418"/>
                  </a:lnTo>
                  <a:cubicBezTo>
                    <a:pt x="243650" y="300990"/>
                    <a:pt x="235839" y="304800"/>
                    <a:pt x="227838" y="307848"/>
                  </a:cubicBezTo>
                  <a:close/>
                  <a:moveTo>
                    <a:pt x="357378" y="266319"/>
                  </a:moveTo>
                  <a:lnTo>
                    <a:pt x="308324" y="352520"/>
                  </a:lnTo>
                  <a:lnTo>
                    <a:pt x="260509" y="268510"/>
                  </a:lnTo>
                  <a:cubicBezTo>
                    <a:pt x="260509" y="268415"/>
                    <a:pt x="260414" y="268415"/>
                    <a:pt x="260414" y="268319"/>
                  </a:cubicBezTo>
                  <a:cubicBezTo>
                    <a:pt x="255461" y="259842"/>
                    <a:pt x="252794" y="250127"/>
                    <a:pt x="252794" y="240221"/>
                  </a:cubicBezTo>
                  <a:cubicBezTo>
                    <a:pt x="252794" y="209645"/>
                    <a:pt x="277654" y="184690"/>
                    <a:pt x="308324" y="184690"/>
                  </a:cubicBezTo>
                  <a:cubicBezTo>
                    <a:pt x="338900" y="184690"/>
                    <a:pt x="363855" y="209550"/>
                    <a:pt x="363855" y="240221"/>
                  </a:cubicBezTo>
                  <a:cubicBezTo>
                    <a:pt x="363855" y="249365"/>
                    <a:pt x="361665" y="258318"/>
                    <a:pt x="357378" y="26631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84" name="Google Shape;1684;p54"/>
            <p:cNvSpPr/>
            <p:nvPr/>
          </p:nvSpPr>
          <p:spPr>
            <a:xfrm>
              <a:off x="7080304" y="3105530"/>
              <a:ext cx="76200" cy="76200"/>
            </a:xfrm>
            <a:custGeom>
              <a:rect b="b" l="l" r="r" t="t"/>
              <a:pathLst>
                <a:path extrusionOk="0" h="76200" w="76200">
                  <a:moveTo>
                    <a:pt x="40481" y="7144"/>
                  </a:moveTo>
                  <a:cubicBezTo>
                    <a:pt x="22098" y="7144"/>
                    <a:pt x="7144" y="22098"/>
                    <a:pt x="7144" y="40481"/>
                  </a:cubicBezTo>
                  <a:cubicBezTo>
                    <a:pt x="7144" y="58865"/>
                    <a:pt x="22098" y="73819"/>
                    <a:pt x="40481" y="73819"/>
                  </a:cubicBezTo>
                  <a:cubicBezTo>
                    <a:pt x="58865" y="73819"/>
                    <a:pt x="73819" y="58865"/>
                    <a:pt x="73819" y="40481"/>
                  </a:cubicBezTo>
                  <a:cubicBezTo>
                    <a:pt x="73819" y="22098"/>
                    <a:pt x="58865" y="7144"/>
                    <a:pt x="40481" y="7144"/>
                  </a:cubicBezTo>
                  <a:close/>
                  <a:moveTo>
                    <a:pt x="40481" y="51530"/>
                  </a:moveTo>
                  <a:cubicBezTo>
                    <a:pt x="34386" y="51530"/>
                    <a:pt x="29337" y="46577"/>
                    <a:pt x="29337" y="40386"/>
                  </a:cubicBezTo>
                  <a:cubicBezTo>
                    <a:pt x="29337" y="34195"/>
                    <a:pt x="34290" y="29242"/>
                    <a:pt x="40481" y="29242"/>
                  </a:cubicBezTo>
                  <a:cubicBezTo>
                    <a:pt x="46577" y="29242"/>
                    <a:pt x="51626" y="34195"/>
                    <a:pt x="51626" y="40386"/>
                  </a:cubicBezTo>
                  <a:cubicBezTo>
                    <a:pt x="51626" y="46577"/>
                    <a:pt x="46673" y="51530"/>
                    <a:pt x="40481" y="5153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685" name="Google Shape;1685;p54"/>
          <p:cNvSpPr/>
          <p:nvPr/>
        </p:nvSpPr>
        <p:spPr>
          <a:xfrm>
            <a:off x="5602622" y="2179272"/>
            <a:ext cx="292894" cy="292894"/>
          </a:xfrm>
          <a:custGeom>
            <a:rect b="b" l="l" r="r" t="t"/>
            <a:pathLst>
              <a:path extrusionOk="0" h="390525" w="390525">
                <a:moveTo>
                  <a:pt x="370998" y="123634"/>
                </a:moveTo>
                <a:cubicBezTo>
                  <a:pt x="341566" y="54674"/>
                  <a:pt x="273177" y="7144"/>
                  <a:pt x="195834" y="7144"/>
                </a:cubicBezTo>
                <a:cubicBezTo>
                  <a:pt x="90678" y="7144"/>
                  <a:pt x="7144" y="93917"/>
                  <a:pt x="7144" y="197358"/>
                </a:cubicBezTo>
                <a:cubicBezTo>
                  <a:pt x="7144" y="301657"/>
                  <a:pt x="91535" y="386048"/>
                  <a:pt x="195834" y="386048"/>
                </a:cubicBezTo>
                <a:cubicBezTo>
                  <a:pt x="299371" y="386048"/>
                  <a:pt x="386048" y="302419"/>
                  <a:pt x="386048" y="197358"/>
                </a:cubicBezTo>
                <a:cubicBezTo>
                  <a:pt x="386048" y="171831"/>
                  <a:pt x="381000" y="147066"/>
                  <a:pt x="370998" y="123634"/>
                </a:cubicBezTo>
                <a:close/>
                <a:moveTo>
                  <a:pt x="354044" y="140779"/>
                </a:moveTo>
                <a:cubicBezTo>
                  <a:pt x="334613" y="125349"/>
                  <a:pt x="309467" y="114681"/>
                  <a:pt x="285369" y="107823"/>
                </a:cubicBezTo>
                <a:cubicBezTo>
                  <a:pt x="278511" y="83725"/>
                  <a:pt x="267843" y="58579"/>
                  <a:pt x="252317" y="39148"/>
                </a:cubicBezTo>
                <a:cubicBezTo>
                  <a:pt x="299561" y="56102"/>
                  <a:pt x="337089" y="93536"/>
                  <a:pt x="354044" y="140779"/>
                </a:cubicBezTo>
                <a:close/>
                <a:moveTo>
                  <a:pt x="286321" y="186214"/>
                </a:moveTo>
                <a:cubicBezTo>
                  <a:pt x="292417" y="186309"/>
                  <a:pt x="297275" y="191262"/>
                  <a:pt x="297275" y="197263"/>
                </a:cubicBezTo>
                <a:cubicBezTo>
                  <a:pt x="297275" y="203359"/>
                  <a:pt x="292322" y="208312"/>
                  <a:pt x="286321" y="208312"/>
                </a:cubicBezTo>
                <a:cubicBezTo>
                  <a:pt x="286321" y="208312"/>
                  <a:pt x="286226" y="208312"/>
                  <a:pt x="286226" y="208312"/>
                </a:cubicBezTo>
                <a:cubicBezTo>
                  <a:pt x="286035" y="208312"/>
                  <a:pt x="285845" y="208312"/>
                  <a:pt x="285655" y="208312"/>
                </a:cubicBezTo>
                <a:cubicBezTo>
                  <a:pt x="279749" y="208026"/>
                  <a:pt x="275082" y="203168"/>
                  <a:pt x="275082" y="197263"/>
                </a:cubicBezTo>
                <a:cubicBezTo>
                  <a:pt x="275082" y="197263"/>
                  <a:pt x="275082" y="197263"/>
                  <a:pt x="275082" y="197263"/>
                </a:cubicBezTo>
                <a:cubicBezTo>
                  <a:pt x="275082" y="197263"/>
                  <a:pt x="275082" y="197263"/>
                  <a:pt x="275082" y="197263"/>
                </a:cubicBezTo>
                <a:cubicBezTo>
                  <a:pt x="275082" y="191453"/>
                  <a:pt x="279654" y="186595"/>
                  <a:pt x="285369" y="186214"/>
                </a:cubicBezTo>
                <a:cubicBezTo>
                  <a:pt x="285369" y="186214"/>
                  <a:pt x="285464" y="186214"/>
                  <a:pt x="285464" y="186214"/>
                </a:cubicBezTo>
                <a:cubicBezTo>
                  <a:pt x="285655" y="186214"/>
                  <a:pt x="285940" y="186214"/>
                  <a:pt x="286131" y="186214"/>
                </a:cubicBezTo>
                <a:cubicBezTo>
                  <a:pt x="286226" y="186309"/>
                  <a:pt x="286226" y="186214"/>
                  <a:pt x="286321" y="186214"/>
                </a:cubicBezTo>
                <a:close/>
                <a:moveTo>
                  <a:pt x="206978" y="31147"/>
                </a:moveTo>
                <a:cubicBezTo>
                  <a:pt x="228219" y="38195"/>
                  <a:pt x="247650" y="64865"/>
                  <a:pt x="260318" y="101822"/>
                </a:cubicBezTo>
                <a:cubicBezTo>
                  <a:pt x="243268" y="98584"/>
                  <a:pt x="225361" y="96583"/>
                  <a:pt x="206978" y="96012"/>
                </a:cubicBezTo>
                <a:lnTo>
                  <a:pt x="206978" y="31147"/>
                </a:lnTo>
                <a:close/>
                <a:moveTo>
                  <a:pt x="206978" y="118300"/>
                </a:moveTo>
                <a:cubicBezTo>
                  <a:pt x="228029" y="118967"/>
                  <a:pt x="248316" y="121634"/>
                  <a:pt x="267176" y="126016"/>
                </a:cubicBezTo>
                <a:cubicBezTo>
                  <a:pt x="270129" y="138779"/>
                  <a:pt x="272415" y="152400"/>
                  <a:pt x="273653" y="166497"/>
                </a:cubicBezTo>
                <a:cubicBezTo>
                  <a:pt x="264890" y="170021"/>
                  <a:pt x="257937" y="177260"/>
                  <a:pt x="254794" y="186214"/>
                </a:cubicBezTo>
                <a:lnTo>
                  <a:pt x="206978" y="186214"/>
                </a:lnTo>
                <a:lnTo>
                  <a:pt x="206978" y="118300"/>
                </a:lnTo>
                <a:close/>
                <a:moveTo>
                  <a:pt x="206978" y="208407"/>
                </a:moveTo>
                <a:lnTo>
                  <a:pt x="254794" y="208407"/>
                </a:lnTo>
                <a:cubicBezTo>
                  <a:pt x="257937" y="217361"/>
                  <a:pt x="264890" y="224600"/>
                  <a:pt x="273653" y="228124"/>
                </a:cubicBezTo>
                <a:cubicBezTo>
                  <a:pt x="272415" y="241649"/>
                  <a:pt x="270320" y="254794"/>
                  <a:pt x="267462" y="267176"/>
                </a:cubicBezTo>
                <a:cubicBezTo>
                  <a:pt x="254508" y="270129"/>
                  <a:pt x="240887" y="272225"/>
                  <a:pt x="226695" y="273558"/>
                </a:cubicBezTo>
                <a:cubicBezTo>
                  <a:pt x="223171" y="264795"/>
                  <a:pt x="215932" y="257842"/>
                  <a:pt x="206883" y="254603"/>
                </a:cubicBezTo>
                <a:lnTo>
                  <a:pt x="206883" y="208407"/>
                </a:lnTo>
                <a:close/>
                <a:moveTo>
                  <a:pt x="139255" y="39338"/>
                </a:moveTo>
                <a:cubicBezTo>
                  <a:pt x="131826" y="48863"/>
                  <a:pt x="124968" y="60388"/>
                  <a:pt x="119063" y="73819"/>
                </a:cubicBezTo>
                <a:cubicBezTo>
                  <a:pt x="118776" y="73819"/>
                  <a:pt x="118396" y="73819"/>
                  <a:pt x="118110" y="73819"/>
                </a:cubicBezTo>
                <a:cubicBezTo>
                  <a:pt x="96964" y="73819"/>
                  <a:pt x="80963" y="93440"/>
                  <a:pt x="85630" y="114395"/>
                </a:cubicBezTo>
                <a:cubicBezTo>
                  <a:pt x="67341" y="121349"/>
                  <a:pt x="51721" y="130016"/>
                  <a:pt x="39338" y="139922"/>
                </a:cubicBezTo>
                <a:cubicBezTo>
                  <a:pt x="56197" y="93250"/>
                  <a:pt x="93059" y="56198"/>
                  <a:pt x="139255" y="39338"/>
                </a:cubicBezTo>
                <a:close/>
                <a:moveTo>
                  <a:pt x="129254" y="107061"/>
                </a:moveTo>
                <a:cubicBezTo>
                  <a:pt x="129254" y="113157"/>
                  <a:pt x="124301" y="118205"/>
                  <a:pt x="118110" y="118205"/>
                </a:cubicBezTo>
                <a:cubicBezTo>
                  <a:pt x="112014" y="118205"/>
                  <a:pt x="106966" y="113252"/>
                  <a:pt x="106966" y="107061"/>
                </a:cubicBezTo>
                <a:cubicBezTo>
                  <a:pt x="106966" y="100870"/>
                  <a:pt x="111919" y="95917"/>
                  <a:pt x="118110" y="95917"/>
                </a:cubicBezTo>
                <a:cubicBezTo>
                  <a:pt x="124301" y="95917"/>
                  <a:pt x="129254" y="100965"/>
                  <a:pt x="129254" y="107061"/>
                </a:cubicBezTo>
                <a:close/>
                <a:moveTo>
                  <a:pt x="97917" y="133541"/>
                </a:moveTo>
                <a:cubicBezTo>
                  <a:pt x="98870" y="134303"/>
                  <a:pt x="99917" y="134969"/>
                  <a:pt x="101060" y="135636"/>
                </a:cubicBezTo>
                <a:cubicBezTo>
                  <a:pt x="98393" y="151543"/>
                  <a:pt x="96678" y="168974"/>
                  <a:pt x="96107" y="186309"/>
                </a:cubicBezTo>
                <a:lnTo>
                  <a:pt x="31146" y="186309"/>
                </a:lnTo>
                <a:cubicBezTo>
                  <a:pt x="37814" y="165640"/>
                  <a:pt x="62389" y="146018"/>
                  <a:pt x="97917" y="133541"/>
                </a:cubicBezTo>
                <a:close/>
                <a:moveTo>
                  <a:pt x="96107" y="208407"/>
                </a:moveTo>
                <a:cubicBezTo>
                  <a:pt x="96678" y="226790"/>
                  <a:pt x="98488" y="244412"/>
                  <a:pt x="101536" y="260890"/>
                </a:cubicBezTo>
                <a:cubicBezTo>
                  <a:pt x="64389" y="248698"/>
                  <a:pt x="38005" y="229648"/>
                  <a:pt x="31146" y="208407"/>
                </a:cubicBezTo>
                <a:lnTo>
                  <a:pt x="96107" y="208407"/>
                </a:lnTo>
                <a:close/>
                <a:moveTo>
                  <a:pt x="39148" y="253746"/>
                </a:moveTo>
                <a:cubicBezTo>
                  <a:pt x="58483" y="268891"/>
                  <a:pt x="83248" y="279178"/>
                  <a:pt x="107156" y="285845"/>
                </a:cubicBezTo>
                <a:cubicBezTo>
                  <a:pt x="114776" y="313468"/>
                  <a:pt x="125825" y="336804"/>
                  <a:pt x="139351" y="354044"/>
                </a:cubicBezTo>
                <a:cubicBezTo>
                  <a:pt x="92964" y="337185"/>
                  <a:pt x="56007" y="300323"/>
                  <a:pt x="39148" y="253746"/>
                </a:cubicBezTo>
                <a:close/>
                <a:moveTo>
                  <a:pt x="184785" y="361950"/>
                </a:moveTo>
                <a:cubicBezTo>
                  <a:pt x="158401" y="353092"/>
                  <a:pt x="140970" y="317849"/>
                  <a:pt x="132207" y="291560"/>
                </a:cubicBezTo>
                <a:cubicBezTo>
                  <a:pt x="142494" y="293465"/>
                  <a:pt x="153162" y="294894"/>
                  <a:pt x="164020" y="295846"/>
                </a:cubicBezTo>
                <a:cubicBezTo>
                  <a:pt x="167068" y="305943"/>
                  <a:pt x="174879" y="314039"/>
                  <a:pt x="184785" y="317563"/>
                </a:cubicBezTo>
                <a:lnTo>
                  <a:pt x="184785" y="361950"/>
                </a:lnTo>
                <a:close/>
                <a:moveTo>
                  <a:pt x="184785" y="254794"/>
                </a:moveTo>
                <a:cubicBezTo>
                  <a:pt x="175831" y="257937"/>
                  <a:pt x="168592" y="264890"/>
                  <a:pt x="164972" y="273653"/>
                </a:cubicBezTo>
                <a:cubicBezTo>
                  <a:pt x="151162" y="272415"/>
                  <a:pt x="137922" y="270320"/>
                  <a:pt x="125539" y="267557"/>
                </a:cubicBezTo>
                <a:cubicBezTo>
                  <a:pt x="121444" y="249079"/>
                  <a:pt x="118967" y="229171"/>
                  <a:pt x="118300" y="208502"/>
                </a:cubicBezTo>
                <a:lnTo>
                  <a:pt x="184689" y="208502"/>
                </a:lnTo>
                <a:lnTo>
                  <a:pt x="184689" y="254794"/>
                </a:lnTo>
                <a:close/>
                <a:moveTo>
                  <a:pt x="184785" y="186214"/>
                </a:moveTo>
                <a:lnTo>
                  <a:pt x="118396" y="186214"/>
                </a:lnTo>
                <a:cubicBezTo>
                  <a:pt x="118872" y="170402"/>
                  <a:pt x="120396" y="154496"/>
                  <a:pt x="122872" y="140017"/>
                </a:cubicBezTo>
                <a:cubicBezTo>
                  <a:pt x="134016" y="138398"/>
                  <a:pt x="143446" y="131350"/>
                  <a:pt x="148209" y="121539"/>
                </a:cubicBezTo>
                <a:cubicBezTo>
                  <a:pt x="160115" y="119825"/>
                  <a:pt x="172402" y="118777"/>
                  <a:pt x="184785" y="118396"/>
                </a:cubicBezTo>
                <a:lnTo>
                  <a:pt x="184785" y="186214"/>
                </a:lnTo>
                <a:close/>
                <a:moveTo>
                  <a:pt x="184785" y="96107"/>
                </a:moveTo>
                <a:cubicBezTo>
                  <a:pt x="173164" y="96488"/>
                  <a:pt x="161639" y="97346"/>
                  <a:pt x="150400" y="98774"/>
                </a:cubicBezTo>
                <a:cubicBezTo>
                  <a:pt x="148685" y="92107"/>
                  <a:pt x="144970" y="86201"/>
                  <a:pt x="139827" y="81820"/>
                </a:cubicBezTo>
                <a:cubicBezTo>
                  <a:pt x="152019" y="54769"/>
                  <a:pt x="168021" y="36767"/>
                  <a:pt x="184689" y="31242"/>
                </a:cubicBezTo>
                <a:lnTo>
                  <a:pt x="184689" y="96107"/>
                </a:lnTo>
                <a:close/>
                <a:moveTo>
                  <a:pt x="195834" y="297275"/>
                </a:moveTo>
                <a:cubicBezTo>
                  <a:pt x="189738" y="297275"/>
                  <a:pt x="184785" y="292322"/>
                  <a:pt x="184785" y="286321"/>
                </a:cubicBezTo>
                <a:cubicBezTo>
                  <a:pt x="184785" y="286321"/>
                  <a:pt x="184785" y="286226"/>
                  <a:pt x="184785" y="286226"/>
                </a:cubicBezTo>
                <a:cubicBezTo>
                  <a:pt x="184785" y="286036"/>
                  <a:pt x="184785" y="285845"/>
                  <a:pt x="184785" y="285655"/>
                </a:cubicBezTo>
                <a:cubicBezTo>
                  <a:pt x="185071" y="279749"/>
                  <a:pt x="189929" y="275082"/>
                  <a:pt x="195834" y="275082"/>
                </a:cubicBezTo>
                <a:cubicBezTo>
                  <a:pt x="201739" y="275082"/>
                  <a:pt x="206597" y="279749"/>
                  <a:pt x="206883" y="285655"/>
                </a:cubicBezTo>
                <a:cubicBezTo>
                  <a:pt x="206883" y="285845"/>
                  <a:pt x="206883" y="286036"/>
                  <a:pt x="206883" y="286226"/>
                </a:cubicBezTo>
                <a:cubicBezTo>
                  <a:pt x="206883" y="286226"/>
                  <a:pt x="206883" y="286321"/>
                  <a:pt x="206883" y="286321"/>
                </a:cubicBezTo>
                <a:cubicBezTo>
                  <a:pt x="206883" y="292322"/>
                  <a:pt x="201930" y="297275"/>
                  <a:pt x="195834" y="297275"/>
                </a:cubicBezTo>
                <a:close/>
                <a:moveTo>
                  <a:pt x="206978" y="362045"/>
                </a:moveTo>
                <a:lnTo>
                  <a:pt x="206978" y="317563"/>
                </a:lnTo>
                <a:cubicBezTo>
                  <a:pt x="216884" y="314039"/>
                  <a:pt x="224599" y="305943"/>
                  <a:pt x="227743" y="295846"/>
                </a:cubicBezTo>
                <a:cubicBezTo>
                  <a:pt x="238982" y="294894"/>
                  <a:pt x="250031" y="293370"/>
                  <a:pt x="260699" y="291370"/>
                </a:cubicBezTo>
                <a:cubicBezTo>
                  <a:pt x="251746" y="317849"/>
                  <a:pt x="233553" y="353378"/>
                  <a:pt x="206978" y="362045"/>
                </a:cubicBezTo>
                <a:close/>
                <a:moveTo>
                  <a:pt x="252793" y="354044"/>
                </a:moveTo>
                <a:cubicBezTo>
                  <a:pt x="268414" y="334518"/>
                  <a:pt x="278987" y="309467"/>
                  <a:pt x="285655" y="285655"/>
                </a:cubicBezTo>
                <a:cubicBezTo>
                  <a:pt x="309467" y="279083"/>
                  <a:pt x="334518" y="268700"/>
                  <a:pt x="354044" y="253460"/>
                </a:cubicBezTo>
                <a:cubicBezTo>
                  <a:pt x="337185" y="300038"/>
                  <a:pt x="299847" y="337185"/>
                  <a:pt x="252793" y="354044"/>
                </a:cubicBezTo>
                <a:close/>
                <a:moveTo>
                  <a:pt x="291560" y="260795"/>
                </a:moveTo>
                <a:cubicBezTo>
                  <a:pt x="293465" y="250603"/>
                  <a:pt x="294894" y="240125"/>
                  <a:pt x="295846" y="229362"/>
                </a:cubicBezTo>
                <a:cubicBezTo>
                  <a:pt x="305943" y="226314"/>
                  <a:pt x="314039" y="218408"/>
                  <a:pt x="317563" y="208502"/>
                </a:cubicBezTo>
                <a:lnTo>
                  <a:pt x="361950" y="208502"/>
                </a:lnTo>
                <a:cubicBezTo>
                  <a:pt x="353187" y="234410"/>
                  <a:pt x="317659" y="252127"/>
                  <a:pt x="291560" y="260795"/>
                </a:cubicBezTo>
                <a:close/>
                <a:moveTo>
                  <a:pt x="317563" y="186214"/>
                </a:moveTo>
                <a:cubicBezTo>
                  <a:pt x="314039" y="176308"/>
                  <a:pt x="305943" y="168497"/>
                  <a:pt x="295846" y="165449"/>
                </a:cubicBezTo>
                <a:cubicBezTo>
                  <a:pt x="294894" y="154305"/>
                  <a:pt x="293370" y="143446"/>
                  <a:pt x="291369" y="132874"/>
                </a:cubicBezTo>
                <a:cubicBezTo>
                  <a:pt x="317849" y="141923"/>
                  <a:pt x="353187" y="159925"/>
                  <a:pt x="362045" y="186214"/>
                </a:cubicBezTo>
                <a:lnTo>
                  <a:pt x="317563" y="186214"/>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1686" name="Google Shape;1686;p54"/>
          <p:cNvGrpSpPr/>
          <p:nvPr/>
        </p:nvGrpSpPr>
        <p:grpSpPr>
          <a:xfrm>
            <a:off x="6107756" y="2179272"/>
            <a:ext cx="292894" cy="292894"/>
            <a:chOff x="8143675" y="2905696"/>
            <a:chExt cx="390525" cy="390525"/>
          </a:xfrm>
        </p:grpSpPr>
        <p:sp>
          <p:nvSpPr>
            <p:cNvPr id="1687" name="Google Shape;1687;p54"/>
            <p:cNvSpPr/>
            <p:nvPr/>
          </p:nvSpPr>
          <p:spPr>
            <a:xfrm>
              <a:off x="8166230" y="3061761"/>
              <a:ext cx="342900" cy="76200"/>
            </a:xfrm>
            <a:custGeom>
              <a:rect b="b" l="l" r="r" t="t"/>
              <a:pathLst>
                <a:path extrusionOk="0" h="76200" w="34290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1688" name="Google Shape;1688;p54"/>
            <p:cNvSpPr/>
            <p:nvPr/>
          </p:nvSpPr>
          <p:spPr>
            <a:xfrm>
              <a:off x="8143675" y="2905696"/>
              <a:ext cx="390525" cy="390525"/>
            </a:xfrm>
            <a:custGeom>
              <a:rect b="b" l="l" r="r" t="t"/>
              <a:pathLst>
                <a:path extrusionOk="0" h="390525" w="390525">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1689" name="Google Shape;1689;p54"/>
          <p:cNvSpPr txBox="1"/>
          <p:nvPr/>
        </p:nvSpPr>
        <p:spPr>
          <a:xfrm>
            <a:off x="6733501" y="2885333"/>
            <a:ext cx="1967043"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ko" sz="1800">
                <a:solidFill>
                  <a:schemeClr val="lt1"/>
                </a:solidFill>
                <a:latin typeface="Montserrat SemiBold"/>
                <a:ea typeface="Montserrat SemiBold"/>
                <a:cs typeface="Montserrat SemiBold"/>
                <a:sym typeface="Montserrat SemiBold"/>
              </a:rPr>
              <a:t>Icon</a:t>
            </a:r>
            <a:endParaRPr sz="1100"/>
          </a:p>
        </p:txBody>
      </p:sp>
      <p:sp>
        <p:nvSpPr>
          <p:cNvPr id="1690" name="Google Shape;1690;p54"/>
          <p:cNvSpPr txBox="1"/>
          <p:nvPr/>
        </p:nvSpPr>
        <p:spPr>
          <a:xfrm>
            <a:off x="6777973" y="3323316"/>
            <a:ext cx="1967043" cy="120032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You can resize these icons keeping the quality.</a:t>
            </a:r>
            <a:endParaRPr sz="1100"/>
          </a:p>
          <a:p>
            <a:pPr indent="0" lvl="0" marL="0" marR="0" rtl="0" algn="l">
              <a:spcBef>
                <a:spcPts val="0"/>
              </a:spcBef>
              <a:spcAft>
                <a:spcPts val="0"/>
              </a:spcAft>
              <a:buNone/>
            </a:pPr>
            <a:r>
              <a:t/>
            </a:r>
            <a:endParaRPr sz="1100">
              <a:solidFill>
                <a:schemeClr val="lt1"/>
              </a:solidFill>
              <a:latin typeface="Montserrat Light"/>
              <a:ea typeface="Montserrat Light"/>
              <a:cs typeface="Montserrat Light"/>
              <a:sym typeface="Montserrat Light"/>
            </a:endParaRPr>
          </a:p>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55"/>
          <p:cNvSpPr txBox="1"/>
          <p:nvPr/>
        </p:nvSpPr>
        <p:spPr>
          <a:xfrm>
            <a:off x="2590774" y="2121627"/>
            <a:ext cx="3962453" cy="900247"/>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0" lang="ko" sz="5400">
                <a:solidFill>
                  <a:schemeClr val="lt1"/>
                </a:solidFill>
                <a:latin typeface="Montserrat SemiBold"/>
                <a:ea typeface="Montserrat SemiBold"/>
                <a:cs typeface="Montserrat SemiBold"/>
                <a:sym typeface="Montserrat SemiBold"/>
              </a:rPr>
              <a:t>Thanks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9" name="Shape 1699"/>
        <p:cNvGrpSpPr/>
        <p:nvPr/>
      </p:nvGrpSpPr>
      <p:grpSpPr>
        <a:xfrm>
          <a:off x="0" y="0"/>
          <a:ext cx="0" cy="0"/>
          <a:chOff x="0" y="0"/>
          <a:chExt cx="0" cy="0"/>
        </a:xfrm>
      </p:grpSpPr>
      <p:pic>
        <p:nvPicPr>
          <p:cNvPr id="1700" name="Google Shape;1700;p56">
            <a:hlinkClick r:id="rId3"/>
          </p:cNvPr>
          <p:cNvPicPr preferRelativeResize="0"/>
          <p:nvPr/>
        </p:nvPicPr>
        <p:blipFill rotWithShape="1">
          <a:blip r:embed="rId4">
            <a:alphaModFix/>
          </a:blip>
          <a:srcRect b="0" l="29956" r="0" t="0"/>
          <a:stretch/>
        </p:blipFill>
        <p:spPr>
          <a:xfrm>
            <a:off x="3523086" y="2342613"/>
            <a:ext cx="2097828" cy="230834"/>
          </a:xfrm>
          <a:prstGeom prst="rect">
            <a:avLst/>
          </a:prstGeom>
          <a:noFill/>
          <a:ln>
            <a:noFill/>
          </a:ln>
        </p:spPr>
      </p:pic>
      <p:sp>
        <p:nvSpPr>
          <p:cNvPr id="1701" name="Google Shape;1701;p56"/>
          <p:cNvSpPr/>
          <p:nvPr/>
        </p:nvSpPr>
        <p:spPr>
          <a:xfrm>
            <a:off x="3036147" y="2041704"/>
            <a:ext cx="1509067"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a:solidFill>
                  <a:schemeClr val="dk1"/>
                </a:solidFill>
                <a:latin typeface="Montserrat Light"/>
                <a:ea typeface="Montserrat Light"/>
                <a:cs typeface="Montserrat Light"/>
                <a:sym typeface="Montserrat Light"/>
              </a:rPr>
              <a:t>Presentation template by </a:t>
            </a:r>
            <a:endParaRPr sz="800">
              <a:solidFill>
                <a:schemeClr val="dk1"/>
              </a:solidFill>
              <a:latin typeface="Montserrat Light"/>
              <a:ea typeface="Montserrat Light"/>
              <a:cs typeface="Montserrat Light"/>
              <a:sym typeface="Montserrat Light"/>
            </a:endParaRPr>
          </a:p>
        </p:txBody>
      </p:sp>
      <p:sp>
        <p:nvSpPr>
          <p:cNvPr id="1702" name="Google Shape;1702;p56"/>
          <p:cNvSpPr/>
          <p:nvPr/>
        </p:nvSpPr>
        <p:spPr>
          <a:xfrm>
            <a:off x="3381498" y="2678147"/>
            <a:ext cx="2457644" cy="19620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800" u="sng">
                <a:solidFill>
                  <a:schemeClr val="dk1"/>
                </a:solidFill>
                <a:latin typeface="Montserrat Light"/>
                <a:ea typeface="Montserrat Light"/>
                <a:cs typeface="Montserrat Light"/>
                <a:sym typeface="Montserrat Light"/>
                <a:hlinkClick r:id="rId5">
                  <a:extLst>
                    <a:ext uri="{A12FA001-AC4F-418D-AE19-62706E023703}">
                      <ahyp:hlinkClr val="tx"/>
                    </a:ext>
                  </a:extLst>
                </a:hlinkClick>
              </a:rPr>
              <a:t>http://pptmon.com/</a:t>
            </a:r>
            <a:r>
              <a:rPr lang="ko" sz="800">
                <a:solidFill>
                  <a:schemeClr val="dk1"/>
                </a:solidFill>
                <a:latin typeface="Montserrat Light"/>
                <a:ea typeface="Montserrat Light"/>
                <a:cs typeface="Montserrat Light"/>
                <a:sym typeface="Montserrat Light"/>
              </a:rPr>
              <a:t> Click to follow link</a:t>
            </a:r>
            <a:endParaRPr sz="800">
              <a:solidFill>
                <a:schemeClr val="dk1"/>
              </a:solidFill>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6" name="Shape 1706"/>
        <p:cNvGrpSpPr/>
        <p:nvPr/>
      </p:nvGrpSpPr>
      <p:grpSpPr>
        <a:xfrm>
          <a:off x="0" y="0"/>
          <a:ext cx="0" cy="0"/>
          <a:chOff x="0" y="0"/>
          <a:chExt cx="0" cy="0"/>
        </a:xfrm>
      </p:grpSpPr>
      <p:pic>
        <p:nvPicPr>
          <p:cNvPr id="1707" name="Google Shape;1707;p57"/>
          <p:cNvPicPr preferRelativeResize="0"/>
          <p:nvPr/>
        </p:nvPicPr>
        <p:blipFill rotWithShape="1">
          <a:blip r:embed="rId3">
            <a:alphaModFix/>
          </a:blip>
          <a:srcRect b="0" l="0" r="0" t="0"/>
          <a:stretch/>
        </p:blipFill>
        <p:spPr>
          <a:xfrm>
            <a:off x="3600450" y="2210408"/>
            <a:ext cx="1943100" cy="509889"/>
          </a:xfrm>
          <a:prstGeom prst="rect">
            <a:avLst/>
          </a:prstGeom>
          <a:noFill/>
          <a:ln>
            <a:noFill/>
          </a:ln>
        </p:spPr>
      </p:pic>
      <p:sp>
        <p:nvSpPr>
          <p:cNvPr id="1708" name="Google Shape;1708;p57"/>
          <p:cNvSpPr/>
          <p:nvPr/>
        </p:nvSpPr>
        <p:spPr>
          <a:xfrm>
            <a:off x="3036147" y="2041704"/>
            <a:ext cx="2040678"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800">
                <a:solidFill>
                  <a:schemeClr val="dk1"/>
                </a:solidFill>
                <a:latin typeface="Montserrat Light"/>
                <a:ea typeface="Montserrat Light"/>
                <a:cs typeface="Montserrat Light"/>
                <a:sym typeface="Montserrat Light"/>
              </a:rPr>
              <a:t>Montserrat Font download by </a:t>
            </a:r>
            <a:endParaRPr sz="800">
              <a:solidFill>
                <a:schemeClr val="dk1"/>
              </a:solidFill>
              <a:latin typeface="Montserrat Light"/>
              <a:ea typeface="Montserrat Light"/>
              <a:cs typeface="Montserrat Light"/>
              <a:sym typeface="Montserrat Light"/>
            </a:endParaRPr>
          </a:p>
        </p:txBody>
      </p:sp>
      <p:sp>
        <p:nvSpPr>
          <p:cNvPr id="1709" name="Google Shape;1709;p57"/>
          <p:cNvSpPr/>
          <p:nvPr/>
        </p:nvSpPr>
        <p:spPr>
          <a:xfrm>
            <a:off x="2678783" y="2678147"/>
            <a:ext cx="3863077" cy="19620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800" u="sng">
                <a:solidFill>
                  <a:schemeClr val="dk1"/>
                </a:solidFill>
                <a:latin typeface="Montserrat Light"/>
                <a:ea typeface="Montserrat Light"/>
                <a:cs typeface="Montserrat Light"/>
                <a:sym typeface="Montserrat Light"/>
                <a:hlinkClick r:id="rId4">
                  <a:extLst>
                    <a:ext uri="{A12FA001-AC4F-418D-AE19-62706E023703}">
                      <ahyp:hlinkClr val="tx"/>
                    </a:ext>
                  </a:extLst>
                </a:hlinkClick>
              </a:rPr>
              <a:t>https://fonts.google.com/specimen/Montserrat</a:t>
            </a:r>
            <a:r>
              <a:rPr lang="ko" sz="800">
                <a:solidFill>
                  <a:schemeClr val="dk1"/>
                </a:solidFill>
                <a:latin typeface="Montserrat Light"/>
                <a:ea typeface="Montserrat Light"/>
                <a:cs typeface="Montserrat Light"/>
                <a:sym typeface="Montserrat Light"/>
              </a:rPr>
              <a:t> Click to follow link</a:t>
            </a:r>
            <a:endParaRPr sz="800">
              <a:solidFill>
                <a:schemeClr val="dk1"/>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p:nvPr/>
        </p:nvSpPr>
        <p:spPr>
          <a:xfrm>
            <a:off x="2993572" y="859106"/>
            <a:ext cx="3156856" cy="457209"/>
          </a:xfrm>
          <a:prstGeom prst="roundRect">
            <a:avLst>
              <a:gd fmla="val 50000" name="adj"/>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rPr lang="ko" sz="1800">
                <a:solidFill>
                  <a:schemeClr val="lt1"/>
                </a:solidFill>
                <a:latin typeface="Montserrat SemiBold"/>
                <a:ea typeface="Montserrat SemiBold"/>
                <a:cs typeface="Montserrat SemiBold"/>
                <a:sym typeface="Montserrat SemiBold"/>
              </a:rPr>
              <a:t>AGENDA</a:t>
            </a:r>
            <a:endParaRPr sz="1800">
              <a:solidFill>
                <a:schemeClr val="lt1"/>
              </a:solidFill>
              <a:latin typeface="Montserrat SemiBold"/>
              <a:ea typeface="Montserrat SemiBold"/>
              <a:cs typeface="Montserrat SemiBold"/>
              <a:sym typeface="Montserrat SemiBold"/>
            </a:endParaRPr>
          </a:p>
        </p:txBody>
      </p:sp>
      <p:sp>
        <p:nvSpPr>
          <p:cNvPr id="234" name="Google Shape;234;p33"/>
          <p:cNvSpPr/>
          <p:nvPr/>
        </p:nvSpPr>
        <p:spPr>
          <a:xfrm>
            <a:off x="1429182" y="1767179"/>
            <a:ext cx="673943" cy="673943"/>
          </a:xfrm>
          <a:prstGeom prst="ellipse">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35" name="Google Shape;235;p33"/>
          <p:cNvSpPr/>
          <p:nvPr/>
        </p:nvSpPr>
        <p:spPr>
          <a:xfrm>
            <a:off x="4732337" y="1767179"/>
            <a:ext cx="673943" cy="673943"/>
          </a:xfrm>
          <a:prstGeom prst="ellipse">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grpSp>
        <p:nvGrpSpPr>
          <p:cNvPr id="236" name="Google Shape;236;p33"/>
          <p:cNvGrpSpPr/>
          <p:nvPr/>
        </p:nvGrpSpPr>
        <p:grpSpPr>
          <a:xfrm>
            <a:off x="1668744" y="1963612"/>
            <a:ext cx="245373" cy="245072"/>
            <a:chOff x="2090919" y="902017"/>
            <a:chExt cx="388715" cy="388239"/>
          </a:xfrm>
        </p:grpSpPr>
        <p:sp>
          <p:nvSpPr>
            <p:cNvPr id="237" name="Google Shape;237;p33"/>
            <p:cNvSpPr/>
            <p:nvPr/>
          </p:nvSpPr>
          <p:spPr>
            <a:xfrm>
              <a:off x="2412959" y="991314"/>
              <a:ext cx="66675" cy="66675"/>
            </a:xfrm>
            <a:custGeom>
              <a:rect b="b" l="l" r="r" t="t"/>
              <a:pathLst>
                <a:path extrusionOk="0" h="66675" w="66675">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38" name="Google Shape;238;p33"/>
            <p:cNvSpPr/>
            <p:nvPr/>
          </p:nvSpPr>
          <p:spPr>
            <a:xfrm>
              <a:off x="2331893" y="1034034"/>
              <a:ext cx="104775" cy="104775"/>
            </a:xfrm>
            <a:custGeom>
              <a:rect b="b" l="l" r="r" t="t"/>
              <a:pathLst>
                <a:path extrusionOk="0" h="104775" w="104775">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39" name="Google Shape;239;p33"/>
            <p:cNvSpPr/>
            <p:nvPr/>
          </p:nvSpPr>
          <p:spPr>
            <a:xfrm>
              <a:off x="2090919" y="947356"/>
              <a:ext cx="257175" cy="342900"/>
            </a:xfrm>
            <a:custGeom>
              <a:rect b="b" l="l" r="r" t="t"/>
              <a:pathLst>
                <a:path extrusionOk="0" h="342900" w="257175">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40" name="Google Shape;240;p33"/>
            <p:cNvSpPr/>
            <p:nvPr/>
          </p:nvSpPr>
          <p:spPr>
            <a:xfrm>
              <a:off x="2225317" y="969645"/>
              <a:ext cx="28575" cy="28575"/>
            </a:xfrm>
            <a:custGeom>
              <a:rect b="b" l="l" r="r" t="t"/>
              <a:pathLst>
                <a:path extrusionOk="0" h="28575" w="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41" name="Google Shape;241;p33"/>
            <p:cNvSpPr/>
            <p:nvPr/>
          </p:nvSpPr>
          <p:spPr>
            <a:xfrm>
              <a:off x="2203028" y="1036510"/>
              <a:ext cx="76200" cy="57150"/>
            </a:xfrm>
            <a:custGeom>
              <a:rect b="b" l="l" r="r" t="t"/>
              <a:pathLst>
                <a:path extrusionOk="0" h="57150" w="7620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42" name="Google Shape;242;p33"/>
            <p:cNvSpPr/>
            <p:nvPr/>
          </p:nvSpPr>
          <p:spPr>
            <a:xfrm>
              <a:off x="2135496" y="902017"/>
              <a:ext cx="257175" cy="342900"/>
            </a:xfrm>
            <a:custGeom>
              <a:rect b="b" l="l" r="r" t="t"/>
              <a:pathLst>
                <a:path extrusionOk="0" h="342900" w="257175">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43" name="Google Shape;243;p33"/>
            <p:cNvSpPr/>
            <p:nvPr/>
          </p:nvSpPr>
          <p:spPr>
            <a:xfrm>
              <a:off x="2314471" y="902017"/>
              <a:ext cx="76200" cy="76200"/>
            </a:xfrm>
            <a:custGeom>
              <a:rect b="b" l="l" r="r" t="t"/>
              <a:pathLst>
                <a:path extrusionOk="0" h="76200" w="76200">
                  <a:moveTo>
                    <a:pt x="7144" y="7144"/>
                  </a:moveTo>
                  <a:lnTo>
                    <a:pt x="7144" y="74771"/>
                  </a:lnTo>
                  <a:lnTo>
                    <a:pt x="74009" y="7477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244" name="Google Shape;244;p33"/>
          <p:cNvSpPr txBox="1"/>
          <p:nvPr/>
        </p:nvSpPr>
        <p:spPr>
          <a:xfrm>
            <a:off x="2230825" y="2090642"/>
            <a:ext cx="2256347"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245" name="Google Shape;245;p33"/>
          <p:cNvSpPr/>
          <p:nvPr/>
        </p:nvSpPr>
        <p:spPr>
          <a:xfrm>
            <a:off x="2216101" y="1808023"/>
            <a:ext cx="227107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Lorem ipsum</a:t>
            </a:r>
            <a:endParaRPr sz="1500">
              <a:solidFill>
                <a:schemeClr val="lt1"/>
              </a:solidFill>
              <a:latin typeface="Montserrat Light"/>
              <a:ea typeface="Montserrat Light"/>
              <a:cs typeface="Montserrat Light"/>
              <a:sym typeface="Montserrat Light"/>
            </a:endParaRPr>
          </a:p>
        </p:txBody>
      </p:sp>
      <p:sp>
        <p:nvSpPr>
          <p:cNvPr id="246" name="Google Shape;246;p33"/>
          <p:cNvSpPr txBox="1"/>
          <p:nvPr/>
        </p:nvSpPr>
        <p:spPr>
          <a:xfrm>
            <a:off x="5553592" y="2090642"/>
            <a:ext cx="2256347"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247" name="Google Shape;247;p33"/>
          <p:cNvSpPr/>
          <p:nvPr/>
        </p:nvSpPr>
        <p:spPr>
          <a:xfrm>
            <a:off x="5538868" y="1795639"/>
            <a:ext cx="227107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Lorem ipsum</a:t>
            </a:r>
            <a:endParaRPr sz="1500">
              <a:solidFill>
                <a:schemeClr val="lt1"/>
              </a:solidFill>
              <a:latin typeface="Montserrat Light"/>
              <a:ea typeface="Montserrat Light"/>
              <a:cs typeface="Montserrat Light"/>
              <a:sym typeface="Montserrat Light"/>
            </a:endParaRPr>
          </a:p>
        </p:txBody>
      </p:sp>
      <p:grpSp>
        <p:nvGrpSpPr>
          <p:cNvPr id="248" name="Google Shape;248;p33"/>
          <p:cNvGrpSpPr/>
          <p:nvPr/>
        </p:nvGrpSpPr>
        <p:grpSpPr>
          <a:xfrm>
            <a:off x="4946050" y="1958118"/>
            <a:ext cx="246515" cy="246515"/>
            <a:chOff x="752656" y="1562597"/>
            <a:chExt cx="390525" cy="390525"/>
          </a:xfrm>
        </p:grpSpPr>
        <p:sp>
          <p:nvSpPr>
            <p:cNvPr id="249" name="Google Shape;249;p33"/>
            <p:cNvSpPr/>
            <p:nvPr/>
          </p:nvSpPr>
          <p:spPr>
            <a:xfrm>
              <a:off x="797621" y="1607153"/>
              <a:ext cx="209550" cy="161925"/>
            </a:xfrm>
            <a:custGeom>
              <a:rect b="b" l="l" r="r" t="t"/>
              <a:pathLst>
                <a:path extrusionOk="0" h="161925" w="20955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50" name="Google Shape;250;p33"/>
            <p:cNvSpPr/>
            <p:nvPr/>
          </p:nvSpPr>
          <p:spPr>
            <a:xfrm>
              <a:off x="797995" y="1807749"/>
              <a:ext cx="95250" cy="104775"/>
            </a:xfrm>
            <a:custGeom>
              <a:rect b="b" l="l" r="r" t="t"/>
              <a:pathLst>
                <a:path extrusionOk="0" h="104775" w="9525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51" name="Google Shape;251;p33"/>
            <p:cNvSpPr/>
            <p:nvPr/>
          </p:nvSpPr>
          <p:spPr>
            <a:xfrm>
              <a:off x="909438" y="1740884"/>
              <a:ext cx="95250" cy="171450"/>
            </a:xfrm>
            <a:custGeom>
              <a:rect b="b" l="l" r="r" t="t"/>
              <a:pathLst>
                <a:path extrusionOk="0" h="171450" w="952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52" name="Google Shape;252;p33"/>
            <p:cNvSpPr/>
            <p:nvPr/>
          </p:nvSpPr>
          <p:spPr>
            <a:xfrm>
              <a:off x="998589" y="1607534"/>
              <a:ext cx="142875" cy="304800"/>
            </a:xfrm>
            <a:custGeom>
              <a:rect b="b" l="l" r="r" t="t"/>
              <a:pathLst>
                <a:path extrusionOk="0" h="304800" w="142875">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53" name="Google Shape;253;p33"/>
            <p:cNvSpPr/>
            <p:nvPr/>
          </p:nvSpPr>
          <p:spPr>
            <a:xfrm>
              <a:off x="752656" y="1562597"/>
              <a:ext cx="390525" cy="390525"/>
            </a:xfrm>
            <a:custGeom>
              <a:rect b="b" l="l" r="r" t="t"/>
              <a:pathLst>
                <a:path extrusionOk="0" h="390525" w="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254" name="Google Shape;254;p33"/>
          <p:cNvSpPr/>
          <p:nvPr/>
        </p:nvSpPr>
        <p:spPr>
          <a:xfrm>
            <a:off x="1429182" y="3328421"/>
            <a:ext cx="673943" cy="673943"/>
          </a:xfrm>
          <a:prstGeom prst="ellipse">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55" name="Google Shape;255;p33"/>
          <p:cNvSpPr/>
          <p:nvPr/>
        </p:nvSpPr>
        <p:spPr>
          <a:xfrm>
            <a:off x="4732337" y="3328421"/>
            <a:ext cx="673943" cy="673943"/>
          </a:xfrm>
          <a:prstGeom prst="ellipse">
            <a:avLst/>
          </a:prstGeom>
          <a:noFill/>
          <a:ln cap="flat" cmpd="sng" w="12700">
            <a:solidFill>
              <a:schemeClr val="lt1"/>
            </a:solidFill>
            <a:prstDash val="solid"/>
            <a:miter lim="800000"/>
            <a:headEnd len="sm" w="sm" type="none"/>
            <a:tailEnd len="sm" w="sm" type="none"/>
          </a:ln>
        </p:spPr>
        <p:txBody>
          <a:bodyPr anchorCtr="0" anchor="ctr" bIns="34275" lIns="162000" spcFirstLastPara="1" rIns="162000" wrap="square" tIns="34275">
            <a:noAutofit/>
          </a:bodyPr>
          <a:lstStyle/>
          <a:p>
            <a:pPr indent="0" lvl="0" marL="0" marR="0" rtl="0" algn="ctr">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56" name="Google Shape;256;p33"/>
          <p:cNvSpPr/>
          <p:nvPr/>
        </p:nvSpPr>
        <p:spPr>
          <a:xfrm>
            <a:off x="4961082" y="3566996"/>
            <a:ext cx="216453" cy="246515"/>
          </a:xfrm>
          <a:custGeom>
            <a:rect b="b" l="l" r="r" t="t"/>
            <a:pathLst>
              <a:path extrusionOk="0" h="390525" w="342900">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nvGrpSpPr>
          <p:cNvPr id="257" name="Google Shape;257;p33"/>
          <p:cNvGrpSpPr/>
          <p:nvPr/>
        </p:nvGrpSpPr>
        <p:grpSpPr>
          <a:xfrm>
            <a:off x="1656795" y="3547335"/>
            <a:ext cx="246336" cy="236114"/>
            <a:chOff x="6793030" y="2235612"/>
            <a:chExt cx="390241" cy="374047"/>
          </a:xfrm>
        </p:grpSpPr>
        <p:sp>
          <p:nvSpPr>
            <p:cNvPr id="258" name="Google Shape;258;p33"/>
            <p:cNvSpPr/>
            <p:nvPr/>
          </p:nvSpPr>
          <p:spPr>
            <a:xfrm>
              <a:off x="6897520" y="2314384"/>
              <a:ext cx="285750" cy="295275"/>
            </a:xfrm>
            <a:custGeom>
              <a:rect b="b" l="l" r="r" t="t"/>
              <a:pathLst>
                <a:path extrusionOk="0" h="295275" w="285750">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259" name="Google Shape;259;p33"/>
            <p:cNvSpPr/>
            <p:nvPr/>
          </p:nvSpPr>
          <p:spPr>
            <a:xfrm>
              <a:off x="6793030" y="2235612"/>
              <a:ext cx="285750" cy="304800"/>
            </a:xfrm>
            <a:custGeom>
              <a:rect b="b" l="l" r="r" t="t"/>
              <a:pathLst>
                <a:path extrusionOk="0" h="304800" w="28575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260" name="Google Shape;260;p33"/>
          <p:cNvSpPr txBox="1"/>
          <p:nvPr/>
        </p:nvSpPr>
        <p:spPr>
          <a:xfrm>
            <a:off x="2230825" y="3642949"/>
            <a:ext cx="2256347"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261" name="Google Shape;261;p33"/>
          <p:cNvSpPr/>
          <p:nvPr/>
        </p:nvSpPr>
        <p:spPr>
          <a:xfrm>
            <a:off x="2216101" y="3360330"/>
            <a:ext cx="227107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Lorem ipsum</a:t>
            </a:r>
            <a:endParaRPr sz="1500">
              <a:solidFill>
                <a:schemeClr val="lt1"/>
              </a:solidFill>
              <a:latin typeface="Montserrat Light"/>
              <a:ea typeface="Montserrat Light"/>
              <a:cs typeface="Montserrat Light"/>
              <a:sym typeface="Montserrat Light"/>
            </a:endParaRPr>
          </a:p>
        </p:txBody>
      </p:sp>
      <p:sp>
        <p:nvSpPr>
          <p:cNvPr id="262" name="Google Shape;262;p33"/>
          <p:cNvSpPr txBox="1"/>
          <p:nvPr/>
        </p:nvSpPr>
        <p:spPr>
          <a:xfrm>
            <a:off x="5553592" y="3642949"/>
            <a:ext cx="2256347"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adipisicing elit, sed do eiusmod tempor</a:t>
            </a:r>
            <a:endParaRPr sz="1100">
              <a:solidFill>
                <a:schemeClr val="lt1"/>
              </a:solidFill>
              <a:latin typeface="Montserrat Light"/>
              <a:ea typeface="Montserrat Light"/>
              <a:cs typeface="Montserrat Light"/>
              <a:sym typeface="Montserrat Light"/>
            </a:endParaRPr>
          </a:p>
        </p:txBody>
      </p:sp>
      <p:sp>
        <p:nvSpPr>
          <p:cNvPr id="263" name="Google Shape;263;p33"/>
          <p:cNvSpPr/>
          <p:nvPr/>
        </p:nvSpPr>
        <p:spPr>
          <a:xfrm>
            <a:off x="5538868" y="3347947"/>
            <a:ext cx="227107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Lorem ipsum</a:t>
            </a:r>
            <a:endParaRPr sz="1500">
              <a:solidFill>
                <a:schemeClr val="lt1"/>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p:nvPr/>
        </p:nvSpPr>
        <p:spPr>
          <a:xfrm>
            <a:off x="2155372" y="1349828"/>
            <a:ext cx="4833256" cy="2443844"/>
          </a:xfrm>
          <a:prstGeom prst="roundRect">
            <a:avLst>
              <a:gd fmla="val 6422"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ko" sz="1800">
                <a:solidFill>
                  <a:schemeClr val="lt1"/>
                </a:solidFill>
                <a:latin typeface="Montserrat Light"/>
                <a:ea typeface="Montserrat Light"/>
                <a:cs typeface="Montserrat Light"/>
                <a:sym typeface="Montserrat Light"/>
              </a:rPr>
              <a:t>Section break slide title</a:t>
            </a:r>
            <a:endParaRPr sz="1800">
              <a:solidFill>
                <a:schemeClr val="lt1"/>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nvSpPr>
        <p:spPr>
          <a:xfrm>
            <a:off x="468086" y="1305585"/>
            <a:ext cx="2611889"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Section break slide title</a:t>
            </a:r>
            <a:endParaRPr sz="2100">
              <a:solidFill>
                <a:schemeClr val="lt1"/>
              </a:solidFill>
              <a:latin typeface="Montserrat SemiBold"/>
              <a:ea typeface="Montserrat SemiBold"/>
              <a:cs typeface="Montserrat SemiBold"/>
              <a:sym typeface="Montserrat SemiBold"/>
            </a:endParaRPr>
          </a:p>
        </p:txBody>
      </p:sp>
      <p:sp>
        <p:nvSpPr>
          <p:cNvPr id="274" name="Google Shape;274;p35"/>
          <p:cNvSpPr txBox="1"/>
          <p:nvPr/>
        </p:nvSpPr>
        <p:spPr>
          <a:xfrm>
            <a:off x="3267076" y="1989276"/>
            <a:ext cx="2499971"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a:t>
            </a:r>
            <a:endParaRPr sz="900">
              <a:solidFill>
                <a:schemeClr val="lt1"/>
              </a:solidFill>
              <a:latin typeface="Montserrat Light"/>
              <a:ea typeface="Montserrat Light"/>
              <a:cs typeface="Montserrat Light"/>
              <a:sym typeface="Montserrat Light"/>
            </a:endParaRPr>
          </a:p>
        </p:txBody>
      </p:sp>
      <p:sp>
        <p:nvSpPr>
          <p:cNvPr id="275" name="Google Shape;275;p35"/>
          <p:cNvSpPr/>
          <p:nvPr/>
        </p:nvSpPr>
        <p:spPr>
          <a:xfrm>
            <a:off x="3267075" y="1728350"/>
            <a:ext cx="2499971" cy="2539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chemeClr val="lt1"/>
                </a:solidFill>
                <a:latin typeface="Montserrat Light"/>
                <a:ea typeface="Montserrat Light"/>
                <a:cs typeface="Montserrat Light"/>
                <a:sym typeface="Montserrat Light"/>
              </a:rPr>
              <a:t>Lorem ipsum</a:t>
            </a:r>
            <a:endParaRPr sz="1100"/>
          </a:p>
        </p:txBody>
      </p:sp>
      <p:sp>
        <p:nvSpPr>
          <p:cNvPr id="276" name="Google Shape;276;p35"/>
          <p:cNvSpPr/>
          <p:nvPr/>
        </p:nvSpPr>
        <p:spPr>
          <a:xfrm>
            <a:off x="3267075" y="1305585"/>
            <a:ext cx="2499971"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01.</a:t>
            </a:r>
            <a:endParaRPr sz="1100"/>
          </a:p>
        </p:txBody>
      </p:sp>
      <p:sp>
        <p:nvSpPr>
          <p:cNvPr id="277" name="Google Shape;277;p35"/>
          <p:cNvSpPr txBox="1"/>
          <p:nvPr/>
        </p:nvSpPr>
        <p:spPr>
          <a:xfrm>
            <a:off x="6141244" y="1989276"/>
            <a:ext cx="2499971"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a:t>
            </a:r>
            <a:endParaRPr sz="900">
              <a:solidFill>
                <a:schemeClr val="lt1"/>
              </a:solidFill>
              <a:latin typeface="Montserrat Light"/>
              <a:ea typeface="Montserrat Light"/>
              <a:cs typeface="Montserrat Light"/>
              <a:sym typeface="Montserrat Light"/>
            </a:endParaRPr>
          </a:p>
        </p:txBody>
      </p:sp>
      <p:sp>
        <p:nvSpPr>
          <p:cNvPr id="278" name="Google Shape;278;p35"/>
          <p:cNvSpPr/>
          <p:nvPr/>
        </p:nvSpPr>
        <p:spPr>
          <a:xfrm>
            <a:off x="6141244" y="1728350"/>
            <a:ext cx="2499971" cy="2539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chemeClr val="lt1"/>
                </a:solidFill>
                <a:latin typeface="Montserrat Light"/>
                <a:ea typeface="Montserrat Light"/>
                <a:cs typeface="Montserrat Light"/>
                <a:sym typeface="Montserrat Light"/>
              </a:rPr>
              <a:t>Lorem ipsum</a:t>
            </a:r>
            <a:endParaRPr sz="1100"/>
          </a:p>
        </p:txBody>
      </p:sp>
      <p:sp>
        <p:nvSpPr>
          <p:cNvPr id="279" name="Google Shape;279;p35"/>
          <p:cNvSpPr/>
          <p:nvPr/>
        </p:nvSpPr>
        <p:spPr>
          <a:xfrm>
            <a:off x="6141244" y="1305585"/>
            <a:ext cx="2499971"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02.</a:t>
            </a:r>
            <a:endParaRPr sz="1100"/>
          </a:p>
        </p:txBody>
      </p:sp>
      <p:sp>
        <p:nvSpPr>
          <p:cNvPr id="280" name="Google Shape;280;p35"/>
          <p:cNvSpPr txBox="1"/>
          <p:nvPr/>
        </p:nvSpPr>
        <p:spPr>
          <a:xfrm>
            <a:off x="3267076" y="3693307"/>
            <a:ext cx="2499971"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a:t>
            </a:r>
            <a:endParaRPr sz="900">
              <a:solidFill>
                <a:schemeClr val="lt1"/>
              </a:solidFill>
              <a:latin typeface="Montserrat Light"/>
              <a:ea typeface="Montserrat Light"/>
              <a:cs typeface="Montserrat Light"/>
              <a:sym typeface="Montserrat Light"/>
            </a:endParaRPr>
          </a:p>
        </p:txBody>
      </p:sp>
      <p:sp>
        <p:nvSpPr>
          <p:cNvPr id="281" name="Google Shape;281;p35"/>
          <p:cNvSpPr/>
          <p:nvPr/>
        </p:nvSpPr>
        <p:spPr>
          <a:xfrm>
            <a:off x="3267075" y="3432381"/>
            <a:ext cx="2499971" cy="2539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chemeClr val="lt1"/>
                </a:solidFill>
                <a:latin typeface="Montserrat Light"/>
                <a:ea typeface="Montserrat Light"/>
                <a:cs typeface="Montserrat Light"/>
                <a:sym typeface="Montserrat Light"/>
              </a:rPr>
              <a:t>Lorem ipsum</a:t>
            </a:r>
            <a:endParaRPr sz="1100"/>
          </a:p>
        </p:txBody>
      </p:sp>
      <p:sp>
        <p:nvSpPr>
          <p:cNvPr id="282" name="Google Shape;282;p35"/>
          <p:cNvSpPr/>
          <p:nvPr/>
        </p:nvSpPr>
        <p:spPr>
          <a:xfrm>
            <a:off x="3267075" y="3009616"/>
            <a:ext cx="2499971"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03.</a:t>
            </a:r>
            <a:endParaRPr sz="1100"/>
          </a:p>
        </p:txBody>
      </p:sp>
      <p:sp>
        <p:nvSpPr>
          <p:cNvPr id="283" name="Google Shape;283;p35"/>
          <p:cNvSpPr txBox="1"/>
          <p:nvPr/>
        </p:nvSpPr>
        <p:spPr>
          <a:xfrm>
            <a:off x="6141244" y="3693307"/>
            <a:ext cx="2499971" cy="3462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a:t>
            </a:r>
            <a:endParaRPr sz="900">
              <a:solidFill>
                <a:schemeClr val="lt1"/>
              </a:solidFill>
              <a:latin typeface="Montserrat Light"/>
              <a:ea typeface="Montserrat Light"/>
              <a:cs typeface="Montserrat Light"/>
              <a:sym typeface="Montserrat Light"/>
            </a:endParaRPr>
          </a:p>
        </p:txBody>
      </p:sp>
      <p:sp>
        <p:nvSpPr>
          <p:cNvPr id="284" name="Google Shape;284;p35"/>
          <p:cNvSpPr/>
          <p:nvPr/>
        </p:nvSpPr>
        <p:spPr>
          <a:xfrm>
            <a:off x="6141244" y="3432381"/>
            <a:ext cx="2499971" cy="2539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chemeClr val="lt1"/>
                </a:solidFill>
                <a:latin typeface="Montserrat Light"/>
                <a:ea typeface="Montserrat Light"/>
                <a:cs typeface="Montserrat Light"/>
                <a:sym typeface="Montserrat Light"/>
              </a:rPr>
              <a:t>Lorem ipsum</a:t>
            </a:r>
            <a:endParaRPr sz="1100"/>
          </a:p>
        </p:txBody>
      </p:sp>
      <p:sp>
        <p:nvSpPr>
          <p:cNvPr id="285" name="Google Shape;285;p35"/>
          <p:cNvSpPr/>
          <p:nvPr/>
        </p:nvSpPr>
        <p:spPr>
          <a:xfrm>
            <a:off x="6141244" y="3009616"/>
            <a:ext cx="2499971"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04.</a:t>
            </a:r>
            <a:endParaRPr sz="1100"/>
          </a:p>
        </p:txBody>
      </p:sp>
      <p:pic>
        <p:nvPicPr>
          <p:cNvPr id="286" name="Google Shape;286;p35"/>
          <p:cNvPicPr preferRelativeResize="0"/>
          <p:nvPr/>
        </p:nvPicPr>
        <p:blipFill rotWithShape="1">
          <a:blip r:embed="rId3">
            <a:alphaModFix/>
          </a:blip>
          <a:srcRect b="0" l="0" r="0" t="0"/>
          <a:stretch/>
        </p:blipFill>
        <p:spPr>
          <a:xfrm>
            <a:off x="742271" y="3122336"/>
            <a:ext cx="1369558" cy="14837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1287023" y="2016170"/>
            <a:ext cx="5380477" cy="1546577"/>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2400">
                <a:solidFill>
                  <a:schemeClr val="lt1"/>
                </a:solidFill>
                <a:latin typeface="Montserrat SemiBold"/>
                <a:ea typeface="Montserrat SemiBold"/>
                <a:cs typeface="Montserrat SemiBold"/>
                <a:sym typeface="Montserrat SemiBold"/>
              </a:rPr>
              <a:t>Lorem ipsum dolor sit amet, consectetur adipisicing elit, sed do eiusmod tempor incididunt ut labore et dolore magna aliqua.</a:t>
            </a:r>
            <a:endParaRPr sz="2400">
              <a:solidFill>
                <a:schemeClr val="lt1"/>
              </a:solidFill>
              <a:latin typeface="Montserrat SemiBold"/>
              <a:ea typeface="Montserrat SemiBold"/>
              <a:cs typeface="Montserrat SemiBold"/>
              <a:sym typeface="Montserrat SemiBold"/>
            </a:endParaRPr>
          </a:p>
        </p:txBody>
      </p:sp>
      <p:sp>
        <p:nvSpPr>
          <p:cNvPr id="292" name="Google Shape;292;p36"/>
          <p:cNvSpPr txBox="1"/>
          <p:nvPr/>
        </p:nvSpPr>
        <p:spPr>
          <a:xfrm>
            <a:off x="1287023" y="3721398"/>
            <a:ext cx="5380477" cy="392415"/>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2100">
                <a:solidFill>
                  <a:schemeClr val="lt1"/>
                </a:solidFill>
                <a:latin typeface="Montserrat SemiBold"/>
                <a:ea typeface="Montserrat SemiBold"/>
                <a:cs typeface="Montserrat SemiBold"/>
                <a:sym typeface="Montserrat SemiBold"/>
              </a:rPr>
              <a:t>- john doe, Founder</a:t>
            </a:r>
            <a:endParaRPr sz="1100"/>
          </a:p>
        </p:txBody>
      </p:sp>
      <p:pic>
        <p:nvPicPr>
          <p:cNvPr id="293" name="Google Shape;293;p36"/>
          <p:cNvPicPr preferRelativeResize="0"/>
          <p:nvPr/>
        </p:nvPicPr>
        <p:blipFill rotWithShape="1">
          <a:blip r:embed="rId3">
            <a:alphaModFix/>
          </a:blip>
          <a:srcRect b="0" l="0" r="0" t="0"/>
          <a:stretch/>
        </p:blipFill>
        <p:spPr>
          <a:xfrm>
            <a:off x="1287022" y="1469793"/>
            <a:ext cx="475103" cy="344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7"/>
          <p:cNvPicPr preferRelativeResize="0"/>
          <p:nvPr/>
        </p:nvPicPr>
        <p:blipFill rotWithShape="1">
          <a:blip r:embed="rId3">
            <a:alphaModFix/>
          </a:blip>
          <a:srcRect b="0" l="10050" r="10058" t="0"/>
          <a:stretch/>
        </p:blipFill>
        <p:spPr>
          <a:xfrm>
            <a:off x="5364812" y="428775"/>
            <a:ext cx="2895600" cy="4285800"/>
          </a:xfrm>
          <a:prstGeom prst="roundRect">
            <a:avLst>
              <a:gd fmla="val 6443" name="adj"/>
            </a:avLst>
          </a:prstGeom>
          <a:noFill/>
          <a:ln>
            <a:noFill/>
          </a:ln>
        </p:spPr>
      </p:pic>
      <p:pic>
        <p:nvPicPr>
          <p:cNvPr id="299" name="Google Shape;299;p37"/>
          <p:cNvPicPr preferRelativeResize="0"/>
          <p:nvPr/>
        </p:nvPicPr>
        <p:blipFill rotWithShape="1">
          <a:blip r:embed="rId4">
            <a:alphaModFix/>
          </a:blip>
          <a:srcRect b="0" l="0" r="0" t="0"/>
          <a:stretch/>
        </p:blipFill>
        <p:spPr>
          <a:xfrm>
            <a:off x="7553089" y="277632"/>
            <a:ext cx="930814" cy="636768"/>
          </a:xfrm>
          <a:prstGeom prst="rect">
            <a:avLst/>
          </a:prstGeom>
          <a:noFill/>
          <a:ln>
            <a:noFill/>
          </a:ln>
        </p:spPr>
      </p:pic>
      <p:pic>
        <p:nvPicPr>
          <p:cNvPr id="300" name="Google Shape;300;p37"/>
          <p:cNvPicPr preferRelativeResize="0"/>
          <p:nvPr/>
        </p:nvPicPr>
        <p:blipFill rotWithShape="1">
          <a:blip r:embed="rId5">
            <a:alphaModFix/>
          </a:blip>
          <a:srcRect b="0" l="0" r="0" t="0"/>
          <a:stretch/>
        </p:blipFill>
        <p:spPr>
          <a:xfrm>
            <a:off x="4628975" y="4041844"/>
            <a:ext cx="1122094" cy="954122"/>
          </a:xfrm>
          <a:prstGeom prst="rect">
            <a:avLst/>
          </a:prstGeom>
          <a:noFill/>
          <a:ln>
            <a:noFill/>
          </a:ln>
        </p:spPr>
      </p:pic>
      <p:sp>
        <p:nvSpPr>
          <p:cNvPr id="301" name="Google Shape;301;p37"/>
          <p:cNvSpPr txBox="1"/>
          <p:nvPr/>
        </p:nvSpPr>
        <p:spPr>
          <a:xfrm>
            <a:off x="883588" y="1820838"/>
            <a:ext cx="3631712" cy="30008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500">
                <a:solidFill>
                  <a:schemeClr val="lt1"/>
                </a:solidFill>
                <a:latin typeface="Montserrat Light"/>
                <a:ea typeface="Montserrat Light"/>
                <a:cs typeface="Montserrat Light"/>
                <a:sym typeface="Montserrat Light"/>
              </a:rPr>
              <a:t>Lorem ipsum dolor</a:t>
            </a:r>
            <a:endParaRPr sz="1100"/>
          </a:p>
        </p:txBody>
      </p:sp>
      <p:sp>
        <p:nvSpPr>
          <p:cNvPr id="302" name="Google Shape;302;p37"/>
          <p:cNvSpPr txBox="1"/>
          <p:nvPr/>
        </p:nvSpPr>
        <p:spPr>
          <a:xfrm>
            <a:off x="883588" y="2163697"/>
            <a:ext cx="3631712"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chemeClr val="lt1"/>
                </a:solidFill>
                <a:latin typeface="Montserrat Light"/>
                <a:ea typeface="Montserrat Light"/>
                <a:cs typeface="Montserrat Light"/>
                <a:sym typeface="Montserrat Light"/>
              </a:rPr>
              <a:t>Lorem ipsum dolor sit amet, consectetur adipiscing elit, sed do eiusmod tempor incididunt ut labore et dolore magna aliqua.</a:t>
            </a:r>
            <a:endParaRPr sz="1100"/>
          </a:p>
        </p:txBody>
      </p:sp>
      <p:sp>
        <p:nvSpPr>
          <p:cNvPr id="303" name="Google Shape;303;p37"/>
          <p:cNvSpPr txBox="1"/>
          <p:nvPr/>
        </p:nvSpPr>
        <p:spPr>
          <a:xfrm>
            <a:off x="1007413" y="2841515"/>
            <a:ext cx="3501392" cy="1200328"/>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Lorem ipsum dolor sit amet, consectetur adipisicing elit</a:t>
            </a:r>
            <a:endParaRPr sz="1100">
              <a:solidFill>
                <a:schemeClr val="lt1"/>
              </a:solidFill>
              <a:latin typeface="Montserrat Light"/>
              <a:ea typeface="Montserrat Light"/>
              <a:cs typeface="Montserrat Light"/>
              <a:sym typeface="Montserrat Light"/>
            </a:endParaRPr>
          </a:p>
          <a:p>
            <a:pPr indent="-133350" lvl="0" marL="1270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Sed do eiusmod tempor incididunt ut labore et dolore magna aliqua</a:t>
            </a:r>
            <a:endParaRPr sz="1100">
              <a:solidFill>
                <a:schemeClr val="lt1"/>
              </a:solidFill>
              <a:latin typeface="Montserrat Light"/>
              <a:ea typeface="Montserrat Light"/>
              <a:cs typeface="Montserrat Light"/>
              <a:sym typeface="Montserrat Light"/>
            </a:endParaRPr>
          </a:p>
          <a:p>
            <a:pPr indent="-133350" lvl="0" marL="1270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Ut enim ad minim veniam, quis nostrud exercitation ullamco laboris nisi ut aliquip ex ea commodo consequat</a:t>
            </a:r>
            <a:endParaRPr sz="1100">
              <a:solidFill>
                <a:schemeClr val="lt1"/>
              </a:solidFill>
              <a:latin typeface="Montserrat Light"/>
              <a:ea typeface="Montserrat Light"/>
              <a:cs typeface="Montserrat Light"/>
              <a:sym typeface="Montserrat Light"/>
            </a:endParaRPr>
          </a:p>
        </p:txBody>
      </p:sp>
      <p:sp>
        <p:nvSpPr>
          <p:cNvPr id="304" name="Google Shape;304;p37"/>
          <p:cNvSpPr txBox="1"/>
          <p:nvPr/>
        </p:nvSpPr>
        <p:spPr>
          <a:xfrm>
            <a:off x="883588" y="1101656"/>
            <a:ext cx="3631712"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chemeClr val="lt1"/>
                </a:solidFill>
                <a:latin typeface="Montserrat SemiBold"/>
                <a:ea typeface="Montserrat SemiBold"/>
                <a:cs typeface="Montserrat SemiBold"/>
                <a:sym typeface="Montserrat SemiBold"/>
              </a:rPr>
              <a:t>About us</a:t>
            </a:r>
            <a:endParaRPr sz="24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nvSpPr>
        <p:spPr>
          <a:xfrm>
            <a:off x="1863544" y="940444"/>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Our evolution</a:t>
            </a:r>
            <a:endParaRPr sz="2100">
              <a:solidFill>
                <a:schemeClr val="lt1"/>
              </a:solidFill>
              <a:latin typeface="Montserrat SemiBold"/>
              <a:ea typeface="Montserrat SemiBold"/>
              <a:cs typeface="Montserrat SemiBold"/>
              <a:sym typeface="Montserrat SemiBold"/>
            </a:endParaRPr>
          </a:p>
        </p:txBody>
      </p:sp>
      <p:sp>
        <p:nvSpPr>
          <p:cNvPr id="310" name="Google Shape;310;p38"/>
          <p:cNvSpPr/>
          <p:nvPr/>
        </p:nvSpPr>
        <p:spPr>
          <a:xfrm>
            <a:off x="7082051" y="2202864"/>
            <a:ext cx="698835" cy="698833"/>
          </a:xfrm>
          <a:prstGeom prst="roundRect">
            <a:avLst>
              <a:gd fmla="val 1666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Montserrat Light"/>
              <a:ea typeface="Montserrat Light"/>
              <a:cs typeface="Montserrat Light"/>
              <a:sym typeface="Montserrat Light"/>
            </a:endParaRPr>
          </a:p>
        </p:txBody>
      </p:sp>
      <p:sp>
        <p:nvSpPr>
          <p:cNvPr id="311" name="Google Shape;311;p38"/>
          <p:cNvSpPr/>
          <p:nvPr/>
        </p:nvSpPr>
        <p:spPr>
          <a:xfrm>
            <a:off x="6490461" y="3075860"/>
            <a:ext cx="1882012" cy="253916"/>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ko" sz="1200">
                <a:solidFill>
                  <a:schemeClr val="lt1"/>
                </a:solidFill>
                <a:latin typeface="Montserrat Light"/>
                <a:ea typeface="Montserrat Light"/>
                <a:cs typeface="Montserrat Light"/>
                <a:sym typeface="Montserrat Light"/>
              </a:rPr>
              <a:t>Lorem ipsum</a:t>
            </a:r>
            <a:endParaRPr sz="1200">
              <a:solidFill>
                <a:schemeClr val="lt1"/>
              </a:solidFill>
              <a:latin typeface="Montserrat Light"/>
              <a:ea typeface="Montserrat Light"/>
              <a:cs typeface="Montserrat Light"/>
              <a:sym typeface="Montserrat Light"/>
            </a:endParaRPr>
          </a:p>
        </p:txBody>
      </p:sp>
      <p:sp>
        <p:nvSpPr>
          <p:cNvPr id="312" name="Google Shape;312;p38"/>
          <p:cNvSpPr/>
          <p:nvPr/>
        </p:nvSpPr>
        <p:spPr>
          <a:xfrm>
            <a:off x="6490461" y="3427891"/>
            <a:ext cx="1882014"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edsafsdat dolore magna aliqua.</a:t>
            </a:r>
            <a:endParaRPr sz="900">
              <a:solidFill>
                <a:schemeClr val="lt1"/>
              </a:solidFill>
              <a:latin typeface="Montserrat Light"/>
              <a:ea typeface="Montserrat Light"/>
              <a:cs typeface="Montserrat Light"/>
              <a:sym typeface="Montserrat Light"/>
            </a:endParaRPr>
          </a:p>
        </p:txBody>
      </p:sp>
      <p:sp>
        <p:nvSpPr>
          <p:cNvPr id="313" name="Google Shape;313;p38"/>
          <p:cNvSpPr/>
          <p:nvPr/>
        </p:nvSpPr>
        <p:spPr>
          <a:xfrm>
            <a:off x="1363116" y="2202864"/>
            <a:ext cx="698835" cy="698833"/>
          </a:xfrm>
          <a:prstGeom prst="roundRect">
            <a:avLst>
              <a:gd fmla="val 1666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Montserrat Light"/>
              <a:ea typeface="Montserrat Light"/>
              <a:cs typeface="Montserrat Light"/>
              <a:sym typeface="Montserrat Light"/>
            </a:endParaRPr>
          </a:p>
        </p:txBody>
      </p:sp>
      <p:sp>
        <p:nvSpPr>
          <p:cNvPr id="314" name="Google Shape;314;p38"/>
          <p:cNvSpPr/>
          <p:nvPr/>
        </p:nvSpPr>
        <p:spPr>
          <a:xfrm>
            <a:off x="771526" y="3075860"/>
            <a:ext cx="1882012" cy="253916"/>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ko" sz="1200">
                <a:solidFill>
                  <a:schemeClr val="lt1"/>
                </a:solidFill>
                <a:latin typeface="Montserrat Light"/>
                <a:ea typeface="Montserrat Light"/>
                <a:cs typeface="Montserrat Light"/>
                <a:sym typeface="Montserrat Light"/>
              </a:rPr>
              <a:t>Lorem ipsum</a:t>
            </a:r>
            <a:endParaRPr b="1" sz="1200">
              <a:solidFill>
                <a:schemeClr val="lt1"/>
              </a:solidFill>
              <a:latin typeface="Montserrat Light"/>
              <a:ea typeface="Montserrat Light"/>
              <a:cs typeface="Montserrat Light"/>
              <a:sym typeface="Montserrat Light"/>
            </a:endParaRPr>
          </a:p>
        </p:txBody>
      </p:sp>
      <p:sp>
        <p:nvSpPr>
          <p:cNvPr id="315" name="Google Shape;315;p38"/>
          <p:cNvSpPr/>
          <p:nvPr/>
        </p:nvSpPr>
        <p:spPr>
          <a:xfrm>
            <a:off x="771526" y="3427891"/>
            <a:ext cx="1882014"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edsafsdat dolore magna aliqua.</a:t>
            </a:r>
            <a:endParaRPr sz="900">
              <a:solidFill>
                <a:schemeClr val="lt1"/>
              </a:solidFill>
              <a:latin typeface="Montserrat Light"/>
              <a:ea typeface="Montserrat Light"/>
              <a:cs typeface="Montserrat Light"/>
              <a:sym typeface="Montserrat Light"/>
            </a:endParaRPr>
          </a:p>
        </p:txBody>
      </p:sp>
      <p:grpSp>
        <p:nvGrpSpPr>
          <p:cNvPr id="316" name="Google Shape;316;p38"/>
          <p:cNvGrpSpPr/>
          <p:nvPr/>
        </p:nvGrpSpPr>
        <p:grpSpPr>
          <a:xfrm>
            <a:off x="1543608" y="2408676"/>
            <a:ext cx="334914" cy="259272"/>
            <a:chOff x="4105742" y="3611499"/>
            <a:chExt cx="390525" cy="302323"/>
          </a:xfrm>
        </p:grpSpPr>
        <p:sp>
          <p:nvSpPr>
            <p:cNvPr id="317" name="Google Shape;317;p38"/>
            <p:cNvSpPr/>
            <p:nvPr/>
          </p:nvSpPr>
          <p:spPr>
            <a:xfrm>
              <a:off x="4217947" y="3700272"/>
              <a:ext cx="161925" cy="161925"/>
            </a:xfrm>
            <a:custGeom>
              <a:rect b="b" l="l" r="r" t="t"/>
              <a:pathLst>
                <a:path extrusionOk="0" h="161925" w="161925">
                  <a:moveTo>
                    <a:pt x="85154" y="163163"/>
                  </a:moveTo>
                  <a:cubicBezTo>
                    <a:pt x="128207" y="163163"/>
                    <a:pt x="163163" y="128206"/>
                    <a:pt x="163163" y="85154"/>
                  </a:cubicBezTo>
                  <a:cubicBezTo>
                    <a:pt x="163163" y="42100"/>
                    <a:pt x="128207" y="7144"/>
                    <a:pt x="85154" y="7144"/>
                  </a:cubicBezTo>
                  <a:cubicBezTo>
                    <a:pt x="42101" y="7144"/>
                    <a:pt x="7144" y="42100"/>
                    <a:pt x="7144" y="85154"/>
                  </a:cubicBezTo>
                  <a:cubicBezTo>
                    <a:pt x="7144" y="128206"/>
                    <a:pt x="42101" y="163163"/>
                    <a:pt x="85154" y="163163"/>
                  </a:cubicBezTo>
                  <a:close/>
                  <a:moveTo>
                    <a:pt x="85154" y="29432"/>
                  </a:moveTo>
                  <a:cubicBezTo>
                    <a:pt x="115919" y="29432"/>
                    <a:pt x="140875" y="54388"/>
                    <a:pt x="140875" y="85154"/>
                  </a:cubicBezTo>
                  <a:cubicBezTo>
                    <a:pt x="140875" y="115919"/>
                    <a:pt x="115919" y="140875"/>
                    <a:pt x="85154" y="140875"/>
                  </a:cubicBezTo>
                  <a:cubicBezTo>
                    <a:pt x="54388" y="140875"/>
                    <a:pt x="29432" y="115919"/>
                    <a:pt x="29432" y="85154"/>
                  </a:cubicBezTo>
                  <a:cubicBezTo>
                    <a:pt x="29432" y="54388"/>
                    <a:pt x="54388" y="29432"/>
                    <a:pt x="85154"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18" name="Google Shape;318;p38"/>
            <p:cNvSpPr/>
            <p:nvPr/>
          </p:nvSpPr>
          <p:spPr>
            <a:xfrm>
              <a:off x="4262524" y="3744849"/>
              <a:ext cx="76200" cy="76200"/>
            </a:xfrm>
            <a:custGeom>
              <a:rect b="b" l="l" r="r" t="t"/>
              <a:pathLst>
                <a:path extrusionOk="0" h="76200" w="76200">
                  <a:moveTo>
                    <a:pt x="40576" y="74009"/>
                  </a:moveTo>
                  <a:cubicBezTo>
                    <a:pt x="59055" y="74009"/>
                    <a:pt x="74009" y="59055"/>
                    <a:pt x="74009" y="40577"/>
                  </a:cubicBezTo>
                  <a:cubicBezTo>
                    <a:pt x="74009" y="22098"/>
                    <a:pt x="59055" y="7144"/>
                    <a:pt x="40576" y="7144"/>
                  </a:cubicBezTo>
                  <a:cubicBezTo>
                    <a:pt x="22098" y="7144"/>
                    <a:pt x="7144" y="22098"/>
                    <a:pt x="7144" y="40577"/>
                  </a:cubicBezTo>
                  <a:cubicBezTo>
                    <a:pt x="7144" y="59055"/>
                    <a:pt x="22098" y="74009"/>
                    <a:pt x="40576" y="740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19" name="Google Shape;319;p38"/>
            <p:cNvSpPr/>
            <p:nvPr/>
          </p:nvSpPr>
          <p:spPr>
            <a:xfrm>
              <a:off x="4105742" y="3722941"/>
              <a:ext cx="114300" cy="123825"/>
            </a:xfrm>
            <a:custGeom>
              <a:rect b="b" l="l" r="r" t="t"/>
              <a:pathLst>
                <a:path extrusionOk="0" h="123825" w="114300">
                  <a:moveTo>
                    <a:pt x="97060" y="62865"/>
                  </a:moveTo>
                  <a:cubicBezTo>
                    <a:pt x="97060" y="42291"/>
                    <a:pt x="103346" y="23051"/>
                    <a:pt x="114014" y="7144"/>
                  </a:cubicBezTo>
                  <a:lnTo>
                    <a:pt x="7144" y="7144"/>
                  </a:lnTo>
                  <a:lnTo>
                    <a:pt x="7144" y="118586"/>
                  </a:lnTo>
                  <a:lnTo>
                    <a:pt x="114014" y="118586"/>
                  </a:lnTo>
                  <a:cubicBezTo>
                    <a:pt x="103346" y="102584"/>
                    <a:pt x="97060" y="83439"/>
                    <a:pt x="97060" y="6286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20" name="Google Shape;320;p38"/>
            <p:cNvSpPr/>
            <p:nvPr/>
          </p:nvSpPr>
          <p:spPr>
            <a:xfrm>
              <a:off x="4105742" y="3856672"/>
              <a:ext cx="390525" cy="57150"/>
            </a:xfrm>
            <a:custGeom>
              <a:rect b="b" l="l" r="r" t="t"/>
              <a:pathLst>
                <a:path extrusionOk="0" h="57150" w="390525">
                  <a:moveTo>
                    <a:pt x="197358" y="29432"/>
                  </a:moveTo>
                  <a:cubicBezTo>
                    <a:pt x="173736" y="29432"/>
                    <a:pt x="152210" y="20860"/>
                    <a:pt x="135064" y="7144"/>
                  </a:cubicBezTo>
                  <a:lnTo>
                    <a:pt x="7144" y="7144"/>
                  </a:lnTo>
                  <a:lnTo>
                    <a:pt x="7144" y="40577"/>
                  </a:lnTo>
                  <a:cubicBezTo>
                    <a:pt x="7144" y="46768"/>
                    <a:pt x="12097" y="51721"/>
                    <a:pt x="18288" y="51721"/>
                  </a:cubicBezTo>
                  <a:lnTo>
                    <a:pt x="376428" y="51721"/>
                  </a:lnTo>
                  <a:cubicBezTo>
                    <a:pt x="382619" y="51721"/>
                    <a:pt x="387572" y="46768"/>
                    <a:pt x="387572" y="40577"/>
                  </a:cubicBezTo>
                  <a:lnTo>
                    <a:pt x="387572" y="7144"/>
                  </a:lnTo>
                  <a:lnTo>
                    <a:pt x="259652" y="7144"/>
                  </a:lnTo>
                  <a:cubicBezTo>
                    <a:pt x="242411" y="20860"/>
                    <a:pt x="220980" y="29432"/>
                    <a:pt x="19735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21" name="Google Shape;321;p38"/>
            <p:cNvSpPr/>
            <p:nvPr/>
          </p:nvSpPr>
          <p:spPr>
            <a:xfrm>
              <a:off x="4105742" y="3611499"/>
              <a:ext cx="390525" cy="95250"/>
            </a:xfrm>
            <a:custGeom>
              <a:rect b="b" l="l" r="r" t="t"/>
              <a:pathLst>
                <a:path extrusionOk="0" h="95250" w="390525">
                  <a:moveTo>
                    <a:pt x="376428" y="51721"/>
                  </a:moveTo>
                  <a:lnTo>
                    <a:pt x="271177" y="51721"/>
                  </a:lnTo>
                  <a:lnTo>
                    <a:pt x="251936" y="13335"/>
                  </a:lnTo>
                  <a:cubicBezTo>
                    <a:pt x="250031" y="9525"/>
                    <a:pt x="246221" y="7144"/>
                    <a:pt x="241935" y="7144"/>
                  </a:cubicBezTo>
                  <a:lnTo>
                    <a:pt x="152781" y="7144"/>
                  </a:lnTo>
                  <a:cubicBezTo>
                    <a:pt x="148590" y="7144"/>
                    <a:pt x="144685" y="9525"/>
                    <a:pt x="142780" y="13335"/>
                  </a:cubicBezTo>
                  <a:lnTo>
                    <a:pt x="123539" y="51721"/>
                  </a:lnTo>
                  <a:lnTo>
                    <a:pt x="18288" y="51721"/>
                  </a:lnTo>
                  <a:cubicBezTo>
                    <a:pt x="12097" y="51721"/>
                    <a:pt x="7144" y="56674"/>
                    <a:pt x="7144" y="62865"/>
                  </a:cubicBezTo>
                  <a:lnTo>
                    <a:pt x="7144" y="96298"/>
                  </a:lnTo>
                  <a:lnTo>
                    <a:pt x="135064" y="96298"/>
                  </a:lnTo>
                  <a:cubicBezTo>
                    <a:pt x="152210" y="82582"/>
                    <a:pt x="173736" y="74009"/>
                    <a:pt x="197358" y="74009"/>
                  </a:cubicBezTo>
                  <a:cubicBezTo>
                    <a:pt x="220980" y="74009"/>
                    <a:pt x="242507" y="82582"/>
                    <a:pt x="259652" y="96298"/>
                  </a:cubicBezTo>
                  <a:lnTo>
                    <a:pt x="387572" y="96298"/>
                  </a:lnTo>
                  <a:lnTo>
                    <a:pt x="387572" y="62865"/>
                  </a:lnTo>
                  <a:cubicBezTo>
                    <a:pt x="387572" y="56674"/>
                    <a:pt x="382524" y="51721"/>
                    <a:pt x="376428" y="5172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22" name="Google Shape;322;p38"/>
            <p:cNvSpPr/>
            <p:nvPr/>
          </p:nvSpPr>
          <p:spPr>
            <a:xfrm>
              <a:off x="4379300" y="3722941"/>
              <a:ext cx="114300" cy="123825"/>
            </a:xfrm>
            <a:custGeom>
              <a:rect b="b" l="l" r="r" t="t"/>
              <a:pathLst>
                <a:path extrusionOk="0" h="123825" w="114300">
                  <a:moveTo>
                    <a:pt x="24098" y="62865"/>
                  </a:moveTo>
                  <a:cubicBezTo>
                    <a:pt x="24098" y="83439"/>
                    <a:pt x="17812" y="102680"/>
                    <a:pt x="7144" y="118586"/>
                  </a:cubicBezTo>
                  <a:lnTo>
                    <a:pt x="114014" y="118586"/>
                  </a:lnTo>
                  <a:lnTo>
                    <a:pt x="114014" y="7144"/>
                  </a:lnTo>
                  <a:lnTo>
                    <a:pt x="7144" y="7144"/>
                  </a:lnTo>
                  <a:cubicBezTo>
                    <a:pt x="17812" y="23051"/>
                    <a:pt x="24098" y="42196"/>
                    <a:pt x="24098" y="62865"/>
                  </a:cubicBezTo>
                  <a:close/>
                  <a:moveTo>
                    <a:pt x="46387" y="29051"/>
                  </a:moveTo>
                  <a:cubicBezTo>
                    <a:pt x="46387" y="22860"/>
                    <a:pt x="51340" y="17907"/>
                    <a:pt x="57531" y="17907"/>
                  </a:cubicBezTo>
                  <a:cubicBezTo>
                    <a:pt x="63722" y="17907"/>
                    <a:pt x="68675" y="22860"/>
                    <a:pt x="68675" y="29051"/>
                  </a:cubicBezTo>
                  <a:lnTo>
                    <a:pt x="68675" y="51340"/>
                  </a:lnTo>
                  <a:cubicBezTo>
                    <a:pt x="68675" y="57531"/>
                    <a:pt x="63722" y="62484"/>
                    <a:pt x="57531" y="62484"/>
                  </a:cubicBezTo>
                  <a:cubicBezTo>
                    <a:pt x="51340" y="62484"/>
                    <a:pt x="46387" y="57531"/>
                    <a:pt x="46387" y="51340"/>
                  </a:cubicBezTo>
                  <a:lnTo>
                    <a:pt x="46387" y="290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23" name="Google Shape;323;p38"/>
            <p:cNvSpPr/>
            <p:nvPr/>
          </p:nvSpPr>
          <p:spPr>
            <a:xfrm>
              <a:off x="4128031" y="3611499"/>
              <a:ext cx="76200" cy="28575"/>
            </a:xfrm>
            <a:custGeom>
              <a:rect b="b" l="l" r="r" t="t"/>
              <a:pathLst>
                <a:path extrusionOk="0" h="28575" w="76200">
                  <a:moveTo>
                    <a:pt x="7144" y="18288"/>
                  </a:moveTo>
                  <a:lnTo>
                    <a:pt x="7144" y="29432"/>
                  </a:lnTo>
                  <a:lnTo>
                    <a:pt x="74771" y="29432"/>
                  </a:lnTo>
                  <a:lnTo>
                    <a:pt x="74771" y="18288"/>
                  </a:lnTo>
                  <a:cubicBezTo>
                    <a:pt x="74771" y="12097"/>
                    <a:pt x="69818" y="7144"/>
                    <a:pt x="63627" y="7144"/>
                  </a:cubicBezTo>
                  <a:lnTo>
                    <a:pt x="18288" y="7144"/>
                  </a:lnTo>
                  <a:cubicBezTo>
                    <a:pt x="12097" y="7144"/>
                    <a:pt x="7144" y="12097"/>
                    <a:pt x="7144" y="182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324" name="Google Shape;324;p38"/>
          <p:cNvSpPr/>
          <p:nvPr/>
        </p:nvSpPr>
        <p:spPr>
          <a:xfrm>
            <a:off x="3269428" y="2202864"/>
            <a:ext cx="698835" cy="698833"/>
          </a:xfrm>
          <a:prstGeom prst="roundRect">
            <a:avLst>
              <a:gd fmla="val 1666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Montserrat Light"/>
              <a:ea typeface="Montserrat Light"/>
              <a:cs typeface="Montserrat Light"/>
              <a:sym typeface="Montserrat Light"/>
            </a:endParaRPr>
          </a:p>
        </p:txBody>
      </p:sp>
      <p:sp>
        <p:nvSpPr>
          <p:cNvPr id="325" name="Google Shape;325;p38"/>
          <p:cNvSpPr/>
          <p:nvPr/>
        </p:nvSpPr>
        <p:spPr>
          <a:xfrm>
            <a:off x="2677838" y="3075860"/>
            <a:ext cx="1882012" cy="253916"/>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ko" sz="1200">
                <a:solidFill>
                  <a:schemeClr val="lt1"/>
                </a:solidFill>
                <a:latin typeface="Montserrat Light"/>
                <a:ea typeface="Montserrat Light"/>
                <a:cs typeface="Montserrat Light"/>
                <a:sym typeface="Montserrat Light"/>
              </a:rPr>
              <a:t>Lorem ipsum</a:t>
            </a:r>
            <a:endParaRPr sz="1200">
              <a:solidFill>
                <a:schemeClr val="lt1"/>
              </a:solidFill>
              <a:latin typeface="Montserrat Light"/>
              <a:ea typeface="Montserrat Light"/>
              <a:cs typeface="Montserrat Light"/>
              <a:sym typeface="Montserrat Light"/>
            </a:endParaRPr>
          </a:p>
        </p:txBody>
      </p:sp>
      <p:sp>
        <p:nvSpPr>
          <p:cNvPr id="326" name="Google Shape;326;p38"/>
          <p:cNvSpPr/>
          <p:nvPr/>
        </p:nvSpPr>
        <p:spPr>
          <a:xfrm>
            <a:off x="2677838" y="3427891"/>
            <a:ext cx="1882014"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edsafsdat dolore magna aliqua.</a:t>
            </a:r>
            <a:endParaRPr sz="900">
              <a:solidFill>
                <a:schemeClr val="lt1"/>
              </a:solidFill>
              <a:latin typeface="Montserrat Light"/>
              <a:ea typeface="Montserrat Light"/>
              <a:cs typeface="Montserrat Light"/>
              <a:sym typeface="Montserrat Light"/>
            </a:endParaRPr>
          </a:p>
        </p:txBody>
      </p:sp>
      <p:grpSp>
        <p:nvGrpSpPr>
          <p:cNvPr id="327" name="Google Shape;327;p38"/>
          <p:cNvGrpSpPr/>
          <p:nvPr/>
        </p:nvGrpSpPr>
        <p:grpSpPr>
          <a:xfrm>
            <a:off x="3451345" y="2395361"/>
            <a:ext cx="334995" cy="285902"/>
            <a:chOff x="6126185" y="3592734"/>
            <a:chExt cx="390620" cy="333375"/>
          </a:xfrm>
        </p:grpSpPr>
        <p:sp>
          <p:nvSpPr>
            <p:cNvPr id="328" name="Google Shape;328;p38"/>
            <p:cNvSpPr/>
            <p:nvPr/>
          </p:nvSpPr>
          <p:spPr>
            <a:xfrm>
              <a:off x="6126185" y="3592734"/>
              <a:ext cx="390525" cy="257175"/>
            </a:xfrm>
            <a:custGeom>
              <a:rect b="b" l="l" r="r" t="t"/>
              <a:pathLst>
                <a:path extrusionOk="0" h="257175" w="390525">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29" name="Google Shape;329;p38"/>
            <p:cNvSpPr/>
            <p:nvPr/>
          </p:nvSpPr>
          <p:spPr>
            <a:xfrm>
              <a:off x="6282872" y="3686175"/>
              <a:ext cx="38100" cy="38100"/>
            </a:xfrm>
            <a:custGeom>
              <a:rect b="b" l="l" r="r" t="t"/>
              <a:pathLst>
                <a:path extrusionOk="0" h="38100" w="3810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30" name="Google Shape;330;p38"/>
            <p:cNvSpPr/>
            <p:nvPr/>
          </p:nvSpPr>
          <p:spPr>
            <a:xfrm>
              <a:off x="6126280" y="3745134"/>
              <a:ext cx="390525" cy="180975"/>
            </a:xfrm>
            <a:custGeom>
              <a:rect b="b" l="l" r="r" t="t"/>
              <a:pathLst>
                <a:path extrusionOk="0" h="180975" w="390525">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331" name="Google Shape;331;p38"/>
          <p:cNvSpPr/>
          <p:nvPr/>
        </p:nvSpPr>
        <p:spPr>
          <a:xfrm>
            <a:off x="5175739" y="2202864"/>
            <a:ext cx="698835" cy="698833"/>
          </a:xfrm>
          <a:prstGeom prst="roundRect">
            <a:avLst>
              <a:gd fmla="val 16667" name="adj"/>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Montserrat Light"/>
              <a:ea typeface="Montserrat Light"/>
              <a:cs typeface="Montserrat Light"/>
              <a:sym typeface="Montserrat Light"/>
            </a:endParaRPr>
          </a:p>
        </p:txBody>
      </p:sp>
      <p:sp>
        <p:nvSpPr>
          <p:cNvPr id="332" name="Google Shape;332;p38"/>
          <p:cNvSpPr/>
          <p:nvPr/>
        </p:nvSpPr>
        <p:spPr>
          <a:xfrm>
            <a:off x="4584149" y="3075860"/>
            <a:ext cx="1882012" cy="253916"/>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ko" sz="1200">
                <a:solidFill>
                  <a:schemeClr val="lt1"/>
                </a:solidFill>
                <a:latin typeface="Montserrat Light"/>
                <a:ea typeface="Montserrat Light"/>
                <a:cs typeface="Montserrat Light"/>
                <a:sym typeface="Montserrat Light"/>
              </a:rPr>
              <a:t>Lorem ipsum</a:t>
            </a:r>
            <a:endParaRPr sz="1200">
              <a:solidFill>
                <a:schemeClr val="lt1"/>
              </a:solidFill>
              <a:latin typeface="Montserrat Light"/>
              <a:ea typeface="Montserrat Light"/>
              <a:cs typeface="Montserrat Light"/>
              <a:sym typeface="Montserrat Light"/>
            </a:endParaRPr>
          </a:p>
        </p:txBody>
      </p:sp>
      <p:sp>
        <p:nvSpPr>
          <p:cNvPr id="333" name="Google Shape;333;p38"/>
          <p:cNvSpPr/>
          <p:nvPr/>
        </p:nvSpPr>
        <p:spPr>
          <a:xfrm>
            <a:off x="4584149" y="3427891"/>
            <a:ext cx="1882014"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900">
                <a:solidFill>
                  <a:schemeClr val="lt1"/>
                </a:solidFill>
                <a:latin typeface="Montserrat Light"/>
                <a:ea typeface="Montserrat Light"/>
                <a:cs typeface="Montserrat Light"/>
                <a:sym typeface="Montserrat Light"/>
              </a:rPr>
              <a:t>Lorem ipsum dolor sit amet, consectetur adipisicing elit, sed do eiusmod tempor incididunt ut labore edsafsdat dolore magna aliqua.</a:t>
            </a:r>
            <a:endParaRPr sz="900">
              <a:solidFill>
                <a:schemeClr val="lt1"/>
              </a:solidFill>
              <a:latin typeface="Montserrat Light"/>
              <a:ea typeface="Montserrat Light"/>
              <a:cs typeface="Montserrat Light"/>
              <a:sym typeface="Montserrat Light"/>
            </a:endParaRPr>
          </a:p>
        </p:txBody>
      </p:sp>
      <p:grpSp>
        <p:nvGrpSpPr>
          <p:cNvPr id="334" name="Google Shape;334;p38"/>
          <p:cNvGrpSpPr/>
          <p:nvPr/>
        </p:nvGrpSpPr>
        <p:grpSpPr>
          <a:xfrm>
            <a:off x="5357697" y="2384823"/>
            <a:ext cx="334914" cy="334914"/>
            <a:chOff x="746465" y="2902362"/>
            <a:chExt cx="390525" cy="390525"/>
          </a:xfrm>
        </p:grpSpPr>
        <p:sp>
          <p:nvSpPr>
            <p:cNvPr id="335" name="Google Shape;335;p38"/>
            <p:cNvSpPr/>
            <p:nvPr/>
          </p:nvSpPr>
          <p:spPr>
            <a:xfrm>
              <a:off x="746465" y="2902362"/>
              <a:ext cx="390525" cy="390525"/>
            </a:xfrm>
            <a:custGeom>
              <a:rect b="b" l="l" r="r" t="t"/>
              <a:pathLst>
                <a:path extrusionOk="0" h="390525" w="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36" name="Google Shape;336;p38"/>
            <p:cNvSpPr/>
            <p:nvPr/>
          </p:nvSpPr>
          <p:spPr>
            <a:xfrm>
              <a:off x="805827" y="3200971"/>
              <a:ext cx="266700" cy="28575"/>
            </a:xfrm>
            <a:custGeom>
              <a:rect b="b" l="l" r="r" t="t"/>
              <a:pathLst>
                <a:path extrusionOk="0" h="28575" w="266700">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37" name="Google Shape;337;p38"/>
            <p:cNvSpPr/>
            <p:nvPr/>
          </p:nvSpPr>
          <p:spPr>
            <a:xfrm>
              <a:off x="805806" y="3081432"/>
              <a:ext cx="95250" cy="95250"/>
            </a:xfrm>
            <a:custGeom>
              <a:rect b="b" l="l" r="r" t="t"/>
              <a:pathLst>
                <a:path extrusionOk="0" h="95250" w="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38" name="Google Shape;338;p38"/>
            <p:cNvSpPr/>
            <p:nvPr/>
          </p:nvSpPr>
          <p:spPr>
            <a:xfrm>
              <a:off x="925154" y="3081337"/>
              <a:ext cx="152400" cy="28575"/>
            </a:xfrm>
            <a:custGeom>
              <a:rect b="b" l="l" r="r" t="t"/>
              <a:pathLst>
                <a:path extrusionOk="0" h="28575" w="152400">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39" name="Google Shape;339;p38"/>
            <p:cNvSpPr/>
            <p:nvPr/>
          </p:nvSpPr>
          <p:spPr>
            <a:xfrm>
              <a:off x="925176" y="3140773"/>
              <a:ext cx="152400" cy="28575"/>
            </a:xfrm>
            <a:custGeom>
              <a:rect b="b" l="l" r="r" t="t"/>
              <a:pathLst>
                <a:path extrusionOk="0" h="28575" w="152400">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grpSp>
      <p:sp>
        <p:nvSpPr>
          <p:cNvPr id="340" name="Google Shape;340;p38"/>
          <p:cNvSpPr/>
          <p:nvPr/>
        </p:nvSpPr>
        <p:spPr>
          <a:xfrm>
            <a:off x="7265478" y="2387101"/>
            <a:ext cx="334914" cy="334912"/>
          </a:xfrm>
          <a:custGeom>
            <a:rect b="b" l="l" r="r" t="t"/>
            <a:pathLst>
              <a:path extrusionOk="0" h="390525" w="390525">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ontserrat Light"/>
              <a:ea typeface="Montserrat Light"/>
              <a:cs typeface="Montserrat Light"/>
              <a:sym typeface="Montserrat Light"/>
            </a:endParaRPr>
          </a:p>
        </p:txBody>
      </p:sp>
      <p:sp>
        <p:nvSpPr>
          <p:cNvPr id="341" name="Google Shape;341;p38"/>
          <p:cNvSpPr/>
          <p:nvPr/>
        </p:nvSpPr>
        <p:spPr>
          <a:xfrm>
            <a:off x="6610350" y="1835878"/>
            <a:ext cx="1642235"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SemiBold"/>
                <a:ea typeface="Montserrat SemiBold"/>
                <a:cs typeface="Montserrat SemiBold"/>
                <a:sym typeface="Montserrat SemiBold"/>
              </a:rPr>
              <a:t>20XX</a:t>
            </a:r>
            <a:endParaRPr sz="1400">
              <a:solidFill>
                <a:schemeClr val="lt1"/>
              </a:solidFill>
              <a:latin typeface="Montserrat SemiBold"/>
              <a:ea typeface="Montserrat SemiBold"/>
              <a:cs typeface="Montserrat SemiBold"/>
              <a:sym typeface="Montserrat SemiBold"/>
            </a:endParaRPr>
          </a:p>
        </p:txBody>
      </p:sp>
      <p:sp>
        <p:nvSpPr>
          <p:cNvPr id="342" name="Google Shape;342;p38"/>
          <p:cNvSpPr/>
          <p:nvPr/>
        </p:nvSpPr>
        <p:spPr>
          <a:xfrm>
            <a:off x="891415" y="1835878"/>
            <a:ext cx="1642235"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SemiBold"/>
                <a:ea typeface="Montserrat SemiBold"/>
                <a:cs typeface="Montserrat SemiBold"/>
                <a:sym typeface="Montserrat SemiBold"/>
              </a:rPr>
              <a:t>19XX</a:t>
            </a:r>
            <a:endParaRPr sz="1400">
              <a:solidFill>
                <a:schemeClr val="lt1"/>
              </a:solidFill>
              <a:latin typeface="Montserrat SemiBold"/>
              <a:ea typeface="Montserrat SemiBold"/>
              <a:cs typeface="Montserrat SemiBold"/>
              <a:sym typeface="Montserrat SemiBold"/>
            </a:endParaRPr>
          </a:p>
        </p:txBody>
      </p:sp>
      <p:sp>
        <p:nvSpPr>
          <p:cNvPr id="343" name="Google Shape;343;p38"/>
          <p:cNvSpPr/>
          <p:nvPr/>
        </p:nvSpPr>
        <p:spPr>
          <a:xfrm>
            <a:off x="2797726" y="1835878"/>
            <a:ext cx="1642235"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SemiBold"/>
                <a:ea typeface="Montserrat SemiBold"/>
                <a:cs typeface="Montserrat SemiBold"/>
                <a:sym typeface="Montserrat SemiBold"/>
              </a:rPr>
              <a:t>20XX</a:t>
            </a:r>
            <a:endParaRPr sz="1400">
              <a:solidFill>
                <a:schemeClr val="lt1"/>
              </a:solidFill>
              <a:latin typeface="Montserrat SemiBold"/>
              <a:ea typeface="Montserrat SemiBold"/>
              <a:cs typeface="Montserrat SemiBold"/>
              <a:sym typeface="Montserrat SemiBold"/>
            </a:endParaRPr>
          </a:p>
        </p:txBody>
      </p:sp>
      <p:sp>
        <p:nvSpPr>
          <p:cNvPr id="344" name="Google Shape;344;p38"/>
          <p:cNvSpPr/>
          <p:nvPr/>
        </p:nvSpPr>
        <p:spPr>
          <a:xfrm>
            <a:off x="4704038" y="1835878"/>
            <a:ext cx="1642235"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400">
                <a:solidFill>
                  <a:schemeClr val="lt1"/>
                </a:solidFill>
                <a:latin typeface="Montserrat SemiBold"/>
                <a:ea typeface="Montserrat SemiBold"/>
                <a:cs typeface="Montserrat SemiBold"/>
                <a:sym typeface="Montserrat SemiBold"/>
              </a:rPr>
              <a:t>20XX</a:t>
            </a:r>
            <a:endParaRPr sz="14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nvSpPr>
        <p:spPr>
          <a:xfrm>
            <a:off x="1863544" y="552641"/>
            <a:ext cx="5416911"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chemeClr val="lt1"/>
                </a:solidFill>
                <a:latin typeface="Montserrat SemiBold"/>
                <a:ea typeface="Montserrat SemiBold"/>
                <a:cs typeface="Montserrat SemiBold"/>
                <a:sym typeface="Montserrat SemiBold"/>
              </a:rPr>
              <a:t>What sets us apart ?</a:t>
            </a:r>
            <a:endParaRPr sz="2100">
              <a:solidFill>
                <a:schemeClr val="lt1"/>
              </a:solidFill>
              <a:latin typeface="Montserrat SemiBold"/>
              <a:ea typeface="Montserrat SemiBold"/>
              <a:cs typeface="Montserrat SemiBold"/>
              <a:sym typeface="Montserrat SemiBold"/>
            </a:endParaRPr>
          </a:p>
        </p:txBody>
      </p:sp>
      <p:sp>
        <p:nvSpPr>
          <p:cNvPr id="350" name="Google Shape;350;p39"/>
          <p:cNvSpPr txBox="1"/>
          <p:nvPr/>
        </p:nvSpPr>
        <p:spPr>
          <a:xfrm>
            <a:off x="1511172" y="2936327"/>
            <a:ext cx="1820488" cy="1200328"/>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Lorem ipsum dolor sit amet, consectetur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Adipiscing elit, sed do eiusmod tempor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Incididunt ut labore et dolore magna aliqua</a:t>
            </a:r>
            <a:endParaRPr sz="1100">
              <a:solidFill>
                <a:schemeClr val="lt1"/>
              </a:solidFill>
              <a:latin typeface="Montserrat Light"/>
              <a:ea typeface="Montserrat Light"/>
              <a:cs typeface="Montserrat Light"/>
              <a:sym typeface="Montserrat Light"/>
            </a:endParaRPr>
          </a:p>
        </p:txBody>
      </p:sp>
      <p:sp>
        <p:nvSpPr>
          <p:cNvPr id="351" name="Google Shape;351;p39"/>
          <p:cNvSpPr/>
          <p:nvPr/>
        </p:nvSpPr>
        <p:spPr>
          <a:xfrm>
            <a:off x="1511171" y="2508311"/>
            <a:ext cx="1820490" cy="30008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500">
                <a:solidFill>
                  <a:schemeClr val="lt1"/>
                </a:solidFill>
                <a:latin typeface="Montserrat SemiBold"/>
                <a:ea typeface="Montserrat SemiBold"/>
                <a:cs typeface="Montserrat SemiBold"/>
                <a:sym typeface="Montserrat SemiBold"/>
              </a:rPr>
              <a:t>Lorem ipsum</a:t>
            </a:r>
            <a:endParaRPr sz="1100"/>
          </a:p>
        </p:txBody>
      </p:sp>
      <p:sp>
        <p:nvSpPr>
          <p:cNvPr id="352" name="Google Shape;352;p39"/>
          <p:cNvSpPr txBox="1"/>
          <p:nvPr/>
        </p:nvSpPr>
        <p:spPr>
          <a:xfrm>
            <a:off x="3661756" y="2936327"/>
            <a:ext cx="1820488" cy="1200328"/>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Lorem ipsum dolor sit amet, consectetur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Adipiscing elit, sed do eiusmod tempor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Incididunt ut labore et dolore magna aliqua</a:t>
            </a:r>
            <a:endParaRPr sz="1100">
              <a:solidFill>
                <a:schemeClr val="lt1"/>
              </a:solidFill>
              <a:latin typeface="Montserrat Light"/>
              <a:ea typeface="Montserrat Light"/>
              <a:cs typeface="Montserrat Light"/>
              <a:sym typeface="Montserrat Light"/>
            </a:endParaRPr>
          </a:p>
        </p:txBody>
      </p:sp>
      <p:sp>
        <p:nvSpPr>
          <p:cNvPr id="353" name="Google Shape;353;p39"/>
          <p:cNvSpPr/>
          <p:nvPr/>
        </p:nvSpPr>
        <p:spPr>
          <a:xfrm>
            <a:off x="3661755" y="2508311"/>
            <a:ext cx="1820490" cy="30008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500">
                <a:solidFill>
                  <a:schemeClr val="lt1"/>
                </a:solidFill>
                <a:latin typeface="Montserrat SemiBold"/>
                <a:ea typeface="Montserrat SemiBold"/>
                <a:cs typeface="Montserrat SemiBold"/>
                <a:sym typeface="Montserrat SemiBold"/>
              </a:rPr>
              <a:t>Lorem ipsum</a:t>
            </a:r>
            <a:endParaRPr sz="1100"/>
          </a:p>
        </p:txBody>
      </p:sp>
      <p:sp>
        <p:nvSpPr>
          <p:cNvPr id="354" name="Google Shape;354;p39"/>
          <p:cNvSpPr txBox="1"/>
          <p:nvPr/>
        </p:nvSpPr>
        <p:spPr>
          <a:xfrm>
            <a:off x="5812339" y="2936327"/>
            <a:ext cx="1820488" cy="1200328"/>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Lorem ipsum dolor sit amet, consectetur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Adipiscing elit, sed do eiusmod tempor</a:t>
            </a:r>
            <a:endParaRPr sz="1100">
              <a:solidFill>
                <a:schemeClr val="lt1"/>
              </a:solidFill>
              <a:latin typeface="Montserrat Light"/>
              <a:ea typeface="Montserrat Light"/>
              <a:cs typeface="Montserrat Light"/>
              <a:sym typeface="Montserrat Light"/>
            </a:endParaRPr>
          </a:p>
          <a:p>
            <a:pPr indent="-222250" lvl="0" marL="215900" marR="0" rtl="0" algn="l">
              <a:spcBef>
                <a:spcPts val="0"/>
              </a:spcBef>
              <a:spcAft>
                <a:spcPts val="0"/>
              </a:spcAft>
              <a:buClr>
                <a:schemeClr val="lt1"/>
              </a:buClr>
              <a:buSzPts val="1100"/>
              <a:buFont typeface="Noto Sans Symbols"/>
              <a:buChar char="▪"/>
            </a:pPr>
            <a:r>
              <a:rPr lang="ko" sz="1100">
                <a:solidFill>
                  <a:schemeClr val="lt1"/>
                </a:solidFill>
                <a:latin typeface="Montserrat Light"/>
                <a:ea typeface="Montserrat Light"/>
                <a:cs typeface="Montserrat Light"/>
                <a:sym typeface="Montserrat Light"/>
              </a:rPr>
              <a:t>Incididunt ut labore et dolore magna aliqua</a:t>
            </a:r>
            <a:endParaRPr sz="1100">
              <a:solidFill>
                <a:schemeClr val="lt1"/>
              </a:solidFill>
              <a:latin typeface="Montserrat Light"/>
              <a:ea typeface="Montserrat Light"/>
              <a:cs typeface="Montserrat Light"/>
              <a:sym typeface="Montserrat Light"/>
            </a:endParaRPr>
          </a:p>
        </p:txBody>
      </p:sp>
      <p:sp>
        <p:nvSpPr>
          <p:cNvPr id="355" name="Google Shape;355;p39"/>
          <p:cNvSpPr/>
          <p:nvPr/>
        </p:nvSpPr>
        <p:spPr>
          <a:xfrm>
            <a:off x="5812339" y="2508311"/>
            <a:ext cx="1820490" cy="30008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1500">
                <a:solidFill>
                  <a:schemeClr val="lt1"/>
                </a:solidFill>
                <a:latin typeface="Montserrat SemiBold"/>
                <a:ea typeface="Montserrat SemiBold"/>
                <a:cs typeface="Montserrat SemiBold"/>
                <a:sym typeface="Montserrat SemiBold"/>
              </a:rPr>
              <a:t>Lorem ipsum</a:t>
            </a:r>
            <a:endParaRPr sz="1100"/>
          </a:p>
        </p:txBody>
      </p:sp>
      <p:pic>
        <p:nvPicPr>
          <p:cNvPr id="356" name="Google Shape;356;p39"/>
          <p:cNvPicPr preferRelativeResize="0"/>
          <p:nvPr/>
        </p:nvPicPr>
        <p:blipFill rotWithShape="1">
          <a:blip r:embed="rId3">
            <a:alphaModFix/>
          </a:blip>
          <a:srcRect b="0" l="0" r="0" t="0"/>
          <a:stretch/>
        </p:blipFill>
        <p:spPr>
          <a:xfrm>
            <a:off x="2097992" y="1771675"/>
            <a:ext cx="646849" cy="540000"/>
          </a:xfrm>
          <a:prstGeom prst="rect">
            <a:avLst/>
          </a:prstGeom>
          <a:noFill/>
          <a:ln>
            <a:noFill/>
          </a:ln>
        </p:spPr>
      </p:pic>
      <p:pic>
        <p:nvPicPr>
          <p:cNvPr id="357" name="Google Shape;357;p39"/>
          <p:cNvPicPr preferRelativeResize="0"/>
          <p:nvPr/>
        </p:nvPicPr>
        <p:blipFill rotWithShape="1">
          <a:blip r:embed="rId4">
            <a:alphaModFix/>
          </a:blip>
          <a:srcRect b="0" l="0" r="0" t="0"/>
          <a:stretch/>
        </p:blipFill>
        <p:spPr>
          <a:xfrm>
            <a:off x="6324778" y="1704256"/>
            <a:ext cx="795613" cy="674836"/>
          </a:xfrm>
          <a:prstGeom prst="rect">
            <a:avLst/>
          </a:prstGeom>
          <a:noFill/>
          <a:ln>
            <a:noFill/>
          </a:ln>
        </p:spPr>
      </p:pic>
      <p:pic>
        <p:nvPicPr>
          <p:cNvPr id="358" name="Google Shape;358;p39"/>
          <p:cNvPicPr preferRelativeResize="0"/>
          <p:nvPr/>
        </p:nvPicPr>
        <p:blipFill rotWithShape="1">
          <a:blip r:embed="rId5">
            <a:alphaModFix/>
          </a:blip>
          <a:srcRect b="0" l="0" r="0" t="0"/>
          <a:stretch/>
        </p:blipFill>
        <p:spPr>
          <a:xfrm>
            <a:off x="4275524" y="1726669"/>
            <a:ext cx="592951" cy="630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