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</p:sldMasterIdLst>
  <p:notesMasterIdLst>
    <p:notesMasterId r:id="rId25"/>
  </p:notesMasterIdLst>
  <p:handoutMasterIdLst>
    <p:handoutMasterId r:id="rId26"/>
  </p:handoutMasterIdLst>
  <p:sldIdLst>
    <p:sldId id="4163" r:id="rId2"/>
    <p:sldId id="4186" r:id="rId3"/>
    <p:sldId id="4136" r:id="rId4"/>
    <p:sldId id="4166" r:id="rId5"/>
    <p:sldId id="4167" r:id="rId6"/>
    <p:sldId id="4168" r:id="rId7"/>
    <p:sldId id="4169" r:id="rId8"/>
    <p:sldId id="4170" r:id="rId9"/>
    <p:sldId id="4172" r:id="rId10"/>
    <p:sldId id="4171" r:id="rId11"/>
    <p:sldId id="4173" r:id="rId12"/>
    <p:sldId id="4174" r:id="rId13"/>
    <p:sldId id="4176" r:id="rId14"/>
    <p:sldId id="4177" r:id="rId15"/>
    <p:sldId id="4178" r:id="rId16"/>
    <p:sldId id="4181" r:id="rId17"/>
    <p:sldId id="4179" r:id="rId18"/>
    <p:sldId id="4180" r:id="rId19"/>
    <p:sldId id="4183" r:id="rId20"/>
    <p:sldId id="4182" r:id="rId21"/>
    <p:sldId id="4161" r:id="rId22"/>
    <p:sldId id="4184" r:id="rId23"/>
    <p:sldId id="4134" r:id="rId24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D8FA4"/>
    <a:srgbClr val="848597"/>
    <a:srgbClr val="9798AD"/>
    <a:srgbClr val="9D9EB2"/>
    <a:srgbClr val="8A8B9F"/>
    <a:srgbClr val="A4B2B9"/>
    <a:srgbClr val="FEBDA9"/>
    <a:srgbClr val="FFECD8"/>
    <a:srgbClr val="EA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0" autoAdjust="0"/>
    <p:restoredTop sz="91768" autoAdjust="0"/>
  </p:normalViewPr>
  <p:slideViewPr>
    <p:cSldViewPr snapToGrid="0" snapToObjects="1">
      <p:cViewPr>
        <p:scale>
          <a:sx n="25" d="100"/>
          <a:sy n="25" d="100"/>
        </p:scale>
        <p:origin x="2508" y="11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236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07D7E1-6400-D3EB-DD56-55309B3BDE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08343-F4BB-69A3-9ACC-82524AE9F5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B4FF6-B609-414B-AAE7-1FAE5982D028}" type="datetimeFigureOut">
              <a:rPr lang="en-SV" smtClean="0">
                <a:latin typeface="Source Sans 3 Light" panose="020B0303030403020204" pitchFamily="34" charset="0"/>
              </a:rPr>
              <a:t>02/04/2024</a:t>
            </a:fld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82B59-EF2B-F3C6-C138-CBB7264FB8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A38B6-07B1-69EB-1894-601AAAA91D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C6CB-F6C1-3B4F-8BCC-956F677211F0}" type="slidenum">
              <a:rPr lang="en-SV" smtClean="0">
                <a:latin typeface="Source Sans 3 Light" panose="020B0303030403020204" pitchFamily="34" charset="0"/>
              </a:rPr>
              <a:t>‹#›</a:t>
            </a:fld>
            <a:endParaRPr lang="en-SV" dirty="0">
              <a:latin typeface="Source Sans 3 Light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0129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ource Sans 3 Light" panose="020B03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ource Sans 3 Light" panose="020B0303030403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ource Sans 3 Light" panose="020B03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ource Sans 3 Light" panose="020B0303030403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Source Sans 3 Light" panose="020B0303030403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Source Sans 3 Light" panose="020B0303030403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Source Sans 3 Light" panose="020B0303030403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Source Sans 3 Light" panose="020B0303030403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Source Sans 3 Light" panose="020B0303030403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8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60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1">
            <a:extLst>
              <a:ext uri="{FF2B5EF4-FFF2-40B4-BE49-F238E27FC236}">
                <a16:creationId xmlns:a16="http://schemas.microsoft.com/office/drawing/2014/main" id="{AE79FE3F-7001-1815-4E15-FB0D3D66DFC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-1"/>
            <a:ext cx="5040000" cy="13716001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5CB3D51-7A08-4477-97FE-AB5E6E0D744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477689" y="1784014"/>
            <a:ext cx="10548054" cy="10104202"/>
          </a:xfrm>
          <a:custGeom>
            <a:avLst/>
            <a:gdLst>
              <a:gd name="connsiteX0" fmla="*/ 0 w 10548054"/>
              <a:gd name="connsiteY0" fmla="*/ 0 h 10104202"/>
              <a:gd name="connsiteX1" fmla="*/ 1665311 w 10548054"/>
              <a:gd name="connsiteY1" fmla="*/ 0 h 10104202"/>
              <a:gd name="connsiteX2" fmla="*/ 2380856 w 10548054"/>
              <a:gd name="connsiteY2" fmla="*/ 0 h 10104202"/>
              <a:gd name="connsiteX3" fmla="*/ 5493080 w 10548054"/>
              <a:gd name="connsiteY3" fmla="*/ 0 h 10104202"/>
              <a:gd name="connsiteX4" fmla="*/ 10548054 w 10548054"/>
              <a:gd name="connsiteY4" fmla="*/ 5053626 h 10104202"/>
              <a:gd name="connsiteX5" fmla="*/ 5493080 w 10548054"/>
              <a:gd name="connsiteY5" fmla="*/ 10104202 h 10104202"/>
              <a:gd name="connsiteX6" fmla="*/ 1665311 w 10548054"/>
              <a:gd name="connsiteY6" fmla="*/ 10104202 h 10104202"/>
              <a:gd name="connsiteX7" fmla="*/ 1665311 w 10548054"/>
              <a:gd name="connsiteY7" fmla="*/ 10099074 h 10104202"/>
              <a:gd name="connsiteX8" fmla="*/ 0 w 10548054"/>
              <a:gd name="connsiteY8" fmla="*/ 10099074 h 1010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8054" h="10104202">
                <a:moveTo>
                  <a:pt x="0" y="0"/>
                </a:moveTo>
                <a:lnTo>
                  <a:pt x="1665311" y="0"/>
                </a:lnTo>
                <a:lnTo>
                  <a:pt x="2380856" y="0"/>
                </a:lnTo>
                <a:lnTo>
                  <a:pt x="5493080" y="0"/>
                </a:lnTo>
                <a:cubicBezTo>
                  <a:pt x="8282453" y="0"/>
                  <a:pt x="10548054" y="2264998"/>
                  <a:pt x="10548054" y="5053626"/>
                </a:cubicBezTo>
                <a:cubicBezTo>
                  <a:pt x="10548054" y="7842250"/>
                  <a:pt x="8282453" y="10104202"/>
                  <a:pt x="5493080" y="10104202"/>
                </a:cubicBezTo>
                <a:lnTo>
                  <a:pt x="1665311" y="10104202"/>
                </a:lnTo>
                <a:lnTo>
                  <a:pt x="1665311" y="10099074"/>
                </a:lnTo>
                <a:lnTo>
                  <a:pt x="0" y="1009907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2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Right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A9A46ACD-ACAC-1D67-8A91-6B33995E21B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3289645" y="2007396"/>
            <a:ext cx="10352470" cy="11708604"/>
          </a:xfrm>
          <a:custGeom>
            <a:avLst/>
            <a:gdLst>
              <a:gd name="connsiteX0" fmla="*/ 5053625 w 10104201"/>
              <a:gd name="connsiteY0" fmla="*/ 0 h 12869827"/>
              <a:gd name="connsiteX1" fmla="*/ 10104201 w 10104201"/>
              <a:gd name="connsiteY1" fmla="*/ 5054973 h 12869827"/>
              <a:gd name="connsiteX2" fmla="*/ 10104201 w 10104201"/>
              <a:gd name="connsiteY2" fmla="*/ 8882743 h 12869827"/>
              <a:gd name="connsiteX3" fmla="*/ 10099073 w 10104201"/>
              <a:gd name="connsiteY3" fmla="*/ 8882743 h 12869827"/>
              <a:gd name="connsiteX4" fmla="*/ 10099073 w 10104201"/>
              <a:gd name="connsiteY4" fmla="*/ 12869827 h 12869827"/>
              <a:gd name="connsiteX5" fmla="*/ 0 w 10104201"/>
              <a:gd name="connsiteY5" fmla="*/ 12869827 h 12869827"/>
              <a:gd name="connsiteX6" fmla="*/ 0 w 10104201"/>
              <a:gd name="connsiteY6" fmla="*/ 8882743 h 12869827"/>
              <a:gd name="connsiteX7" fmla="*/ 0 w 10104201"/>
              <a:gd name="connsiteY7" fmla="*/ 8167198 h 12869827"/>
              <a:gd name="connsiteX8" fmla="*/ 0 w 10104201"/>
              <a:gd name="connsiteY8" fmla="*/ 5054973 h 12869827"/>
              <a:gd name="connsiteX9" fmla="*/ 5053625 w 10104201"/>
              <a:gd name="connsiteY9" fmla="*/ 0 h 1286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04201" h="12869827">
                <a:moveTo>
                  <a:pt x="5053625" y="0"/>
                </a:moveTo>
                <a:cubicBezTo>
                  <a:pt x="7842251" y="0"/>
                  <a:pt x="10104201" y="2265601"/>
                  <a:pt x="10104201" y="5054973"/>
                </a:cubicBezTo>
                <a:lnTo>
                  <a:pt x="10104201" y="8882743"/>
                </a:lnTo>
                <a:lnTo>
                  <a:pt x="10099073" y="8882743"/>
                </a:lnTo>
                <a:lnTo>
                  <a:pt x="10099073" y="12869827"/>
                </a:lnTo>
                <a:lnTo>
                  <a:pt x="0" y="12869827"/>
                </a:lnTo>
                <a:lnTo>
                  <a:pt x="0" y="8882743"/>
                </a:lnTo>
                <a:lnTo>
                  <a:pt x="0" y="8167198"/>
                </a:lnTo>
                <a:lnTo>
                  <a:pt x="0" y="5054973"/>
                </a:lnTo>
                <a:cubicBezTo>
                  <a:pt x="0" y="2265601"/>
                  <a:pt x="2264998" y="0"/>
                  <a:pt x="5053625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8E96954E-5DD8-D150-A4DA-9F2EA72FA0E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751345" y="7344540"/>
            <a:ext cx="5076599" cy="5084762"/>
          </a:xfrm>
          <a:custGeom>
            <a:avLst/>
            <a:gdLst>
              <a:gd name="connsiteX0" fmla="*/ 1708383 w 3416765"/>
              <a:gd name="connsiteY0" fmla="*/ 0 h 3422260"/>
              <a:gd name="connsiteX1" fmla="*/ 3416765 w 3416765"/>
              <a:gd name="connsiteY1" fmla="*/ 1710507 h 3422260"/>
              <a:gd name="connsiteX2" fmla="*/ 1708383 w 3416765"/>
              <a:gd name="connsiteY2" fmla="*/ 3422260 h 3422260"/>
              <a:gd name="connsiteX3" fmla="*/ 0 w 3416765"/>
              <a:gd name="connsiteY3" fmla="*/ 1710507 h 3422260"/>
              <a:gd name="connsiteX4" fmla="*/ 1708383 w 3416765"/>
              <a:gd name="connsiteY4" fmla="*/ 0 h 342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6765" h="3422260">
                <a:moveTo>
                  <a:pt x="1708383" y="0"/>
                </a:moveTo>
                <a:cubicBezTo>
                  <a:pt x="2652227" y="0"/>
                  <a:pt x="3416765" y="765489"/>
                  <a:pt x="3416765" y="1710507"/>
                </a:cubicBezTo>
                <a:cubicBezTo>
                  <a:pt x="3416765" y="2655524"/>
                  <a:pt x="2652227" y="3422260"/>
                  <a:pt x="1708383" y="3422260"/>
                </a:cubicBezTo>
                <a:cubicBezTo>
                  <a:pt x="764539" y="3422260"/>
                  <a:pt x="0" y="2655524"/>
                  <a:pt x="0" y="1710507"/>
                </a:cubicBezTo>
                <a:cubicBezTo>
                  <a:pt x="0" y="765489"/>
                  <a:pt x="764539" y="0"/>
                  <a:pt x="170838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4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03">
            <a:extLst>
              <a:ext uri="{FF2B5EF4-FFF2-40B4-BE49-F238E27FC236}">
                <a16:creationId xmlns:a16="http://schemas.microsoft.com/office/drawing/2014/main" id="{64DD6EA9-CA11-A1B1-6E3A-DA7584F8ECE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662996" y="5748601"/>
            <a:ext cx="5166718" cy="11154349"/>
          </a:xfrm>
          <a:custGeom>
            <a:avLst/>
            <a:gdLst>
              <a:gd name="connsiteX0" fmla="*/ 290146 w 2048458"/>
              <a:gd name="connsiteY0" fmla="*/ 0 h 4422384"/>
              <a:gd name="connsiteX1" fmla="*/ 575312 w 2048458"/>
              <a:gd name="connsiteY1" fmla="*/ 0 h 4422384"/>
              <a:gd name="connsiteX2" fmla="*/ 605198 w 2048458"/>
              <a:gd name="connsiteY2" fmla="*/ 28677 h 4422384"/>
              <a:gd name="connsiteX3" fmla="*/ 605198 w 2048458"/>
              <a:gd name="connsiteY3" fmla="*/ 108472 h 4422384"/>
              <a:gd name="connsiteX4" fmla="*/ 683650 w 2048458"/>
              <a:gd name="connsiteY4" fmla="*/ 188267 h 4422384"/>
              <a:gd name="connsiteX5" fmla="*/ 1364808 w 2048458"/>
              <a:gd name="connsiteY5" fmla="*/ 188267 h 4422384"/>
              <a:gd name="connsiteX6" fmla="*/ 1444506 w 2048458"/>
              <a:gd name="connsiteY6" fmla="*/ 108472 h 4422384"/>
              <a:gd name="connsiteX7" fmla="*/ 1444506 w 2048458"/>
              <a:gd name="connsiteY7" fmla="*/ 36157 h 4422384"/>
              <a:gd name="connsiteX8" fmla="*/ 1480618 w 2048458"/>
              <a:gd name="connsiteY8" fmla="*/ 0 h 4422384"/>
              <a:gd name="connsiteX9" fmla="*/ 1748350 w 2048458"/>
              <a:gd name="connsiteY9" fmla="*/ 0 h 4422384"/>
              <a:gd name="connsiteX10" fmla="*/ 2048458 w 2048458"/>
              <a:gd name="connsiteY10" fmla="*/ 299231 h 4422384"/>
              <a:gd name="connsiteX11" fmla="*/ 2048458 w 2048458"/>
              <a:gd name="connsiteY11" fmla="*/ 4160557 h 4422384"/>
              <a:gd name="connsiteX12" fmla="*/ 1788198 w 2048458"/>
              <a:gd name="connsiteY12" fmla="*/ 4422384 h 4422384"/>
              <a:gd name="connsiteX13" fmla="*/ 280184 w 2048458"/>
              <a:gd name="connsiteY13" fmla="*/ 4422384 h 4422384"/>
              <a:gd name="connsiteX14" fmla="*/ 0 w 2048458"/>
              <a:gd name="connsiteY14" fmla="*/ 4141855 h 4422384"/>
              <a:gd name="connsiteX15" fmla="*/ 0 w 2048458"/>
              <a:gd name="connsiteY15" fmla="*/ 289257 h 4422384"/>
              <a:gd name="connsiteX16" fmla="*/ 290146 w 2048458"/>
              <a:gd name="connsiteY16" fmla="*/ 0 h 442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8458" h="4422384">
                <a:moveTo>
                  <a:pt x="290146" y="0"/>
                </a:moveTo>
                <a:lnTo>
                  <a:pt x="575312" y="0"/>
                </a:lnTo>
                <a:cubicBezTo>
                  <a:pt x="592744" y="0"/>
                  <a:pt x="605198" y="12468"/>
                  <a:pt x="605198" y="28677"/>
                </a:cubicBezTo>
                <a:lnTo>
                  <a:pt x="605198" y="108472"/>
                </a:lnTo>
                <a:cubicBezTo>
                  <a:pt x="605198" y="152109"/>
                  <a:pt x="641310" y="188267"/>
                  <a:pt x="683650" y="188267"/>
                </a:cubicBezTo>
                <a:lnTo>
                  <a:pt x="1364808" y="188267"/>
                </a:lnTo>
                <a:cubicBezTo>
                  <a:pt x="1408392" y="188267"/>
                  <a:pt x="1444506" y="152109"/>
                  <a:pt x="1444506" y="108472"/>
                </a:cubicBezTo>
                <a:lnTo>
                  <a:pt x="1444506" y="36157"/>
                </a:lnTo>
                <a:cubicBezTo>
                  <a:pt x="1444506" y="16209"/>
                  <a:pt x="1460694" y="0"/>
                  <a:pt x="1480618" y="0"/>
                </a:cubicBezTo>
                <a:lnTo>
                  <a:pt x="1748350" y="0"/>
                </a:lnTo>
                <a:cubicBezTo>
                  <a:pt x="1913970" y="0"/>
                  <a:pt x="2048458" y="134654"/>
                  <a:pt x="2048458" y="299231"/>
                </a:cubicBezTo>
                <a:lnTo>
                  <a:pt x="2048458" y="4160557"/>
                </a:lnTo>
                <a:cubicBezTo>
                  <a:pt x="2048458" y="4305186"/>
                  <a:pt x="1931404" y="4422384"/>
                  <a:pt x="1788198" y="4422384"/>
                </a:cubicBezTo>
                <a:lnTo>
                  <a:pt x="280184" y="4422384"/>
                </a:lnTo>
                <a:cubicBezTo>
                  <a:pt x="125770" y="4422384"/>
                  <a:pt x="0" y="4296458"/>
                  <a:pt x="0" y="4141855"/>
                </a:cubicBezTo>
                <a:lnTo>
                  <a:pt x="0" y="289257"/>
                </a:lnTo>
                <a:cubicBezTo>
                  <a:pt x="0" y="129667"/>
                  <a:pt x="129506" y="0"/>
                  <a:pt x="29014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 b="0" i="0">
                <a:latin typeface="Source Sans 3 Light" panose="020B03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8" name="PLACEHOLDER 01">
            <a:extLst>
              <a:ext uri="{FF2B5EF4-FFF2-40B4-BE49-F238E27FC236}">
                <a16:creationId xmlns:a16="http://schemas.microsoft.com/office/drawing/2014/main" id="{872065D7-1787-2F34-7996-A7A01C6E993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646493" y="-7296573"/>
            <a:ext cx="5166718" cy="11154348"/>
          </a:xfrm>
          <a:custGeom>
            <a:avLst/>
            <a:gdLst>
              <a:gd name="connsiteX0" fmla="*/ 290146 w 2048458"/>
              <a:gd name="connsiteY0" fmla="*/ 0 h 4422384"/>
              <a:gd name="connsiteX1" fmla="*/ 575312 w 2048458"/>
              <a:gd name="connsiteY1" fmla="*/ 0 h 4422384"/>
              <a:gd name="connsiteX2" fmla="*/ 605198 w 2048458"/>
              <a:gd name="connsiteY2" fmla="*/ 28677 h 4422384"/>
              <a:gd name="connsiteX3" fmla="*/ 605198 w 2048458"/>
              <a:gd name="connsiteY3" fmla="*/ 108472 h 4422384"/>
              <a:gd name="connsiteX4" fmla="*/ 683650 w 2048458"/>
              <a:gd name="connsiteY4" fmla="*/ 188267 h 4422384"/>
              <a:gd name="connsiteX5" fmla="*/ 1364808 w 2048458"/>
              <a:gd name="connsiteY5" fmla="*/ 188267 h 4422384"/>
              <a:gd name="connsiteX6" fmla="*/ 1444506 w 2048458"/>
              <a:gd name="connsiteY6" fmla="*/ 108472 h 4422384"/>
              <a:gd name="connsiteX7" fmla="*/ 1444506 w 2048458"/>
              <a:gd name="connsiteY7" fmla="*/ 36157 h 4422384"/>
              <a:gd name="connsiteX8" fmla="*/ 1480618 w 2048458"/>
              <a:gd name="connsiteY8" fmla="*/ 0 h 4422384"/>
              <a:gd name="connsiteX9" fmla="*/ 1748350 w 2048458"/>
              <a:gd name="connsiteY9" fmla="*/ 0 h 4422384"/>
              <a:gd name="connsiteX10" fmla="*/ 2048458 w 2048458"/>
              <a:gd name="connsiteY10" fmla="*/ 299231 h 4422384"/>
              <a:gd name="connsiteX11" fmla="*/ 2048458 w 2048458"/>
              <a:gd name="connsiteY11" fmla="*/ 4160557 h 4422384"/>
              <a:gd name="connsiteX12" fmla="*/ 1788198 w 2048458"/>
              <a:gd name="connsiteY12" fmla="*/ 4422384 h 4422384"/>
              <a:gd name="connsiteX13" fmla="*/ 280184 w 2048458"/>
              <a:gd name="connsiteY13" fmla="*/ 4422384 h 4422384"/>
              <a:gd name="connsiteX14" fmla="*/ 0 w 2048458"/>
              <a:gd name="connsiteY14" fmla="*/ 4141855 h 4422384"/>
              <a:gd name="connsiteX15" fmla="*/ 0 w 2048458"/>
              <a:gd name="connsiteY15" fmla="*/ 289257 h 4422384"/>
              <a:gd name="connsiteX16" fmla="*/ 290146 w 2048458"/>
              <a:gd name="connsiteY16" fmla="*/ 0 h 442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8458" h="4422384">
                <a:moveTo>
                  <a:pt x="290146" y="0"/>
                </a:moveTo>
                <a:lnTo>
                  <a:pt x="575312" y="0"/>
                </a:lnTo>
                <a:cubicBezTo>
                  <a:pt x="592744" y="0"/>
                  <a:pt x="605198" y="12468"/>
                  <a:pt x="605198" y="28677"/>
                </a:cubicBezTo>
                <a:lnTo>
                  <a:pt x="605198" y="108472"/>
                </a:lnTo>
                <a:cubicBezTo>
                  <a:pt x="605198" y="152109"/>
                  <a:pt x="641310" y="188267"/>
                  <a:pt x="683650" y="188267"/>
                </a:cubicBezTo>
                <a:lnTo>
                  <a:pt x="1364808" y="188267"/>
                </a:lnTo>
                <a:cubicBezTo>
                  <a:pt x="1408392" y="188267"/>
                  <a:pt x="1444506" y="152109"/>
                  <a:pt x="1444506" y="108472"/>
                </a:cubicBezTo>
                <a:lnTo>
                  <a:pt x="1444506" y="36157"/>
                </a:lnTo>
                <a:cubicBezTo>
                  <a:pt x="1444506" y="16209"/>
                  <a:pt x="1460694" y="0"/>
                  <a:pt x="1480618" y="0"/>
                </a:cubicBezTo>
                <a:lnTo>
                  <a:pt x="1748350" y="0"/>
                </a:lnTo>
                <a:cubicBezTo>
                  <a:pt x="1913970" y="0"/>
                  <a:pt x="2048458" y="134654"/>
                  <a:pt x="2048458" y="299231"/>
                </a:cubicBezTo>
                <a:lnTo>
                  <a:pt x="2048458" y="4160557"/>
                </a:lnTo>
                <a:cubicBezTo>
                  <a:pt x="2048458" y="4305186"/>
                  <a:pt x="1931404" y="4422384"/>
                  <a:pt x="1788198" y="4422384"/>
                </a:cubicBezTo>
                <a:lnTo>
                  <a:pt x="280184" y="4422384"/>
                </a:lnTo>
                <a:cubicBezTo>
                  <a:pt x="125770" y="4422384"/>
                  <a:pt x="0" y="4296458"/>
                  <a:pt x="0" y="4141855"/>
                </a:cubicBezTo>
                <a:lnTo>
                  <a:pt x="0" y="289257"/>
                </a:lnTo>
                <a:cubicBezTo>
                  <a:pt x="0" y="129667"/>
                  <a:pt x="129506" y="0"/>
                  <a:pt x="29014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 b="0" i="0">
                <a:latin typeface="Source Sans 3 Light" panose="020B03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6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DEVIC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01">
            <a:extLst>
              <a:ext uri="{FF2B5EF4-FFF2-40B4-BE49-F238E27FC236}">
                <a16:creationId xmlns:a16="http://schemas.microsoft.com/office/drawing/2014/main" id="{8A42108B-AC36-6C0E-4D3E-9DD641F7978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6288" y="4045706"/>
            <a:ext cx="10230704" cy="5607602"/>
          </a:xfrm>
          <a:custGeom>
            <a:avLst/>
            <a:gdLst>
              <a:gd name="connsiteX0" fmla="*/ 0 w 4669668"/>
              <a:gd name="connsiteY0" fmla="*/ 0 h 2559515"/>
              <a:gd name="connsiteX1" fmla="*/ 4669668 w 4669668"/>
              <a:gd name="connsiteY1" fmla="*/ 0 h 2559515"/>
              <a:gd name="connsiteX2" fmla="*/ 4669668 w 4669668"/>
              <a:gd name="connsiteY2" fmla="*/ 2559515 h 2559515"/>
              <a:gd name="connsiteX3" fmla="*/ 0 w 4669668"/>
              <a:gd name="connsiteY3" fmla="*/ 2559515 h 255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9668" h="2559515">
                <a:moveTo>
                  <a:pt x="0" y="0"/>
                </a:moveTo>
                <a:lnTo>
                  <a:pt x="4669668" y="0"/>
                </a:lnTo>
                <a:lnTo>
                  <a:pt x="4669668" y="2559515"/>
                </a:lnTo>
                <a:lnTo>
                  <a:pt x="0" y="255951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 b="0" i="0">
                <a:latin typeface="Source Sans 3 Light" panose="020B03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/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D34069-A244-2AC8-1BD2-EA04FE33290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1327826" y="1784014"/>
            <a:ext cx="10548053" cy="10104202"/>
          </a:xfrm>
          <a:custGeom>
            <a:avLst/>
            <a:gdLst>
              <a:gd name="connsiteX0" fmla="*/ 5054973 w 10548053"/>
              <a:gd name="connsiteY0" fmla="*/ 0 h 10104202"/>
              <a:gd name="connsiteX1" fmla="*/ 8882743 w 10548053"/>
              <a:gd name="connsiteY1" fmla="*/ 0 h 10104202"/>
              <a:gd name="connsiteX2" fmla="*/ 8882743 w 10548053"/>
              <a:gd name="connsiteY2" fmla="*/ 5128 h 10104202"/>
              <a:gd name="connsiteX3" fmla="*/ 10548053 w 10548053"/>
              <a:gd name="connsiteY3" fmla="*/ 5128 h 10104202"/>
              <a:gd name="connsiteX4" fmla="*/ 10548053 w 10548053"/>
              <a:gd name="connsiteY4" fmla="*/ 10104202 h 10104202"/>
              <a:gd name="connsiteX5" fmla="*/ 8882743 w 10548053"/>
              <a:gd name="connsiteY5" fmla="*/ 10104202 h 10104202"/>
              <a:gd name="connsiteX6" fmla="*/ 8167197 w 10548053"/>
              <a:gd name="connsiteY6" fmla="*/ 10104202 h 10104202"/>
              <a:gd name="connsiteX7" fmla="*/ 5054973 w 10548053"/>
              <a:gd name="connsiteY7" fmla="*/ 10104202 h 10104202"/>
              <a:gd name="connsiteX8" fmla="*/ 0 w 10548053"/>
              <a:gd name="connsiteY8" fmla="*/ 5050576 h 10104202"/>
              <a:gd name="connsiteX9" fmla="*/ 5054973 w 10548053"/>
              <a:gd name="connsiteY9" fmla="*/ 0 h 1010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48053" h="10104202">
                <a:moveTo>
                  <a:pt x="5054973" y="0"/>
                </a:moveTo>
                <a:lnTo>
                  <a:pt x="8882743" y="0"/>
                </a:lnTo>
                <a:lnTo>
                  <a:pt x="8882743" y="5128"/>
                </a:lnTo>
                <a:lnTo>
                  <a:pt x="10548053" y="5128"/>
                </a:lnTo>
                <a:lnTo>
                  <a:pt x="10548053" y="10104202"/>
                </a:lnTo>
                <a:lnTo>
                  <a:pt x="8882743" y="10104202"/>
                </a:lnTo>
                <a:lnTo>
                  <a:pt x="8167197" y="10104202"/>
                </a:lnTo>
                <a:lnTo>
                  <a:pt x="5054973" y="10104202"/>
                </a:lnTo>
                <a:cubicBezTo>
                  <a:pt x="2265601" y="10104202"/>
                  <a:pt x="0" y="7839204"/>
                  <a:pt x="0" y="5050576"/>
                </a:cubicBezTo>
                <a:cubicBezTo>
                  <a:pt x="0" y="2261952"/>
                  <a:pt x="2265601" y="0"/>
                  <a:pt x="505497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4C7DEBA7-B114-6F1B-9963-1DAE4CFF841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8186083" y="762000"/>
            <a:ext cx="5076599" cy="5084762"/>
          </a:xfrm>
          <a:custGeom>
            <a:avLst/>
            <a:gdLst>
              <a:gd name="connsiteX0" fmla="*/ 1708383 w 3416765"/>
              <a:gd name="connsiteY0" fmla="*/ 0 h 3422260"/>
              <a:gd name="connsiteX1" fmla="*/ 3416765 w 3416765"/>
              <a:gd name="connsiteY1" fmla="*/ 1710507 h 3422260"/>
              <a:gd name="connsiteX2" fmla="*/ 1708383 w 3416765"/>
              <a:gd name="connsiteY2" fmla="*/ 3422260 h 3422260"/>
              <a:gd name="connsiteX3" fmla="*/ 0 w 3416765"/>
              <a:gd name="connsiteY3" fmla="*/ 1710507 h 3422260"/>
              <a:gd name="connsiteX4" fmla="*/ 1708383 w 3416765"/>
              <a:gd name="connsiteY4" fmla="*/ 0 h 342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6765" h="3422260">
                <a:moveTo>
                  <a:pt x="1708383" y="0"/>
                </a:moveTo>
                <a:cubicBezTo>
                  <a:pt x="2652227" y="0"/>
                  <a:pt x="3416765" y="765489"/>
                  <a:pt x="3416765" y="1710507"/>
                </a:cubicBezTo>
                <a:cubicBezTo>
                  <a:pt x="3416765" y="2655524"/>
                  <a:pt x="2652227" y="3422260"/>
                  <a:pt x="1708383" y="3422260"/>
                </a:cubicBezTo>
                <a:cubicBezTo>
                  <a:pt x="764539" y="3422260"/>
                  <a:pt x="0" y="2655524"/>
                  <a:pt x="0" y="1710507"/>
                </a:cubicBezTo>
                <a:cubicBezTo>
                  <a:pt x="0" y="765489"/>
                  <a:pt x="764539" y="0"/>
                  <a:pt x="170838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6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1BCC754-1025-D322-B065-2AB235DE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6B8E7EE-ED18-3DDE-62C1-45A0BBF2D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42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5" r:id="rId2"/>
    <p:sldLayoutId id="2147484067" r:id="rId3"/>
    <p:sldLayoutId id="2147484074" r:id="rId4"/>
    <p:sldLayoutId id="2147484075" r:id="rId5"/>
    <p:sldLayoutId id="2147484076" r:id="rId6"/>
  </p:sldLayoutIdLst>
  <p:hf hdr="0" ftr="0" dt="0"/>
  <p:txStyles>
    <p:titleStyle>
      <a:lvl1pPr algn="ctr" defTabSz="1828343" rtl="0" eaLnBrk="1" latinLnBrk="0" hangingPunct="1">
        <a:lnSpc>
          <a:spcPct val="90000"/>
        </a:lnSpc>
        <a:spcBef>
          <a:spcPct val="0"/>
        </a:spcBef>
        <a:buNone/>
        <a:defRPr sz="5000" b="1" i="0" kern="1200">
          <a:solidFill>
            <a:schemeClr val="tx1"/>
          </a:solidFill>
          <a:latin typeface="Rajdhani SemiBold" panose="02000000000000000000" pitchFamily="2" charset="77"/>
          <a:ea typeface="+mj-ea"/>
          <a:cs typeface="Rajdhani SemiBold" panose="02000000000000000000" pitchFamily="2" charset="77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Source Sans 3 Light" panose="020B0303030403020204" pitchFamily="34" charset="0"/>
          <a:ea typeface="+mn-ea"/>
          <a:cs typeface="Rajdhani SemiBold" panose="02000000000000000000" pitchFamily="2" charset="77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Source Sans 3 Light" panose="020B0303030403020204" pitchFamily="34" charset="0"/>
          <a:ea typeface="+mn-ea"/>
          <a:cs typeface="Rajdhani SemiBold" panose="02000000000000000000" pitchFamily="2" charset="77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Source Sans 3 Light" panose="020B0303030403020204" pitchFamily="34" charset="0"/>
          <a:ea typeface="+mn-ea"/>
          <a:cs typeface="Rajdhani SemiBold" panose="02000000000000000000" pitchFamily="2" charset="77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Source Sans 3 Light" panose="020B0303030403020204" pitchFamily="34" charset="0"/>
          <a:ea typeface="+mn-ea"/>
          <a:cs typeface="Rajdhani SemiBold" panose="02000000000000000000" pitchFamily="2" charset="77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Source Sans 3 Light" panose="020B0303030403020204" pitchFamily="34" charset="0"/>
          <a:ea typeface="+mn-ea"/>
          <a:cs typeface="Rajdhani SemiBold" panose="02000000000000000000" pitchFamily="2" charset="77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  <p15:guide id="3" pos="958" userDrawn="1">
          <p15:clr>
            <a:srgbClr val="A4A3A4"/>
          </p15:clr>
        </p15:guide>
        <p15:guide id="4" pos="14398" userDrawn="1">
          <p15:clr>
            <a:srgbClr val="A4A3A4"/>
          </p15:clr>
        </p15:guide>
        <p15:guide id="5" orient="horz" pos="816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Placeholder 191">
            <a:extLst>
              <a:ext uri="{FF2B5EF4-FFF2-40B4-BE49-F238E27FC236}">
                <a16:creationId xmlns:a16="http://schemas.microsoft.com/office/drawing/2014/main" id="{05157695-9D8B-FFA4-ACF3-0A44A428816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" b="7"/>
          <a:stretch/>
        </p:blipFill>
        <p:spPr>
          <a:xfrm>
            <a:off x="0" y="-1"/>
            <a:ext cx="5040000" cy="13716001"/>
          </a:xfrm>
        </p:spPr>
      </p:pic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156B1FEC-DD66-65B9-E9CA-D0E617438EC2}"/>
              </a:ext>
            </a:extLst>
          </p:cNvPr>
          <p:cNvSpPr/>
          <p:nvPr/>
        </p:nvSpPr>
        <p:spPr>
          <a:xfrm rot="5400000">
            <a:off x="922549" y="750887"/>
            <a:ext cx="11658334" cy="121704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pic>
        <p:nvPicPr>
          <p:cNvPr id="190" name="Picture Placeholder 189">
            <a:extLst>
              <a:ext uri="{FF2B5EF4-FFF2-40B4-BE49-F238E27FC236}">
                <a16:creationId xmlns:a16="http://schemas.microsoft.com/office/drawing/2014/main" id="{059E0930-D22D-F5F9-F586-B96D07F0B217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5" r="20625"/>
          <a:stretch/>
        </p:blipFill>
        <p:spPr>
          <a:xfrm>
            <a:off x="1477689" y="1784014"/>
            <a:ext cx="10548054" cy="10104202"/>
          </a:xfr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D4A36135-0BC0-F18F-6EEF-B5BF4A65A151}"/>
              </a:ext>
            </a:extLst>
          </p:cNvPr>
          <p:cNvSpPr/>
          <p:nvPr/>
        </p:nvSpPr>
        <p:spPr>
          <a:xfrm rot="10800000">
            <a:off x="5194579" y="12416661"/>
            <a:ext cx="6830734" cy="7083450"/>
          </a:xfrm>
          <a:custGeom>
            <a:avLst/>
            <a:gdLst>
              <a:gd name="connsiteX0" fmla="*/ 3428727 w 6830734"/>
              <a:gd name="connsiteY0" fmla="*/ 6504347 h 7083450"/>
              <a:gd name="connsiteX1" fmla="*/ 3920756 w 6830734"/>
              <a:gd name="connsiteY1" fmla="*/ 6367639 h 7083450"/>
              <a:gd name="connsiteX2" fmla="*/ 4393967 w 6830734"/>
              <a:gd name="connsiteY2" fmla="*/ 5734463 h 7083450"/>
              <a:gd name="connsiteX3" fmla="*/ 4665747 w 6830734"/>
              <a:gd name="connsiteY3" fmla="*/ 5345627 h 7083450"/>
              <a:gd name="connsiteX4" fmla="*/ 6218084 w 6830734"/>
              <a:gd name="connsiteY4" fmla="*/ 4832736 h 7083450"/>
              <a:gd name="connsiteX5" fmla="*/ 6107137 w 6830734"/>
              <a:gd name="connsiteY5" fmla="*/ 3509883 h 7083450"/>
              <a:gd name="connsiteX6" fmla="*/ 5695823 w 6830734"/>
              <a:gd name="connsiteY6" fmla="*/ 2982198 h 7083450"/>
              <a:gd name="connsiteX7" fmla="*/ 5146409 w 6830734"/>
              <a:gd name="connsiteY7" fmla="*/ 2557883 h 7083450"/>
              <a:gd name="connsiteX8" fmla="*/ 4827801 w 6830734"/>
              <a:gd name="connsiteY8" fmla="*/ 1853607 h 7083450"/>
              <a:gd name="connsiteX9" fmla="*/ 4225878 w 6830734"/>
              <a:gd name="connsiteY9" fmla="*/ 881633 h 7083450"/>
              <a:gd name="connsiteX10" fmla="*/ 3630499 w 6830734"/>
              <a:gd name="connsiteY10" fmla="*/ 583821 h 7083450"/>
              <a:gd name="connsiteX11" fmla="*/ 2513603 w 6830734"/>
              <a:gd name="connsiteY11" fmla="*/ 1535299 h 7083450"/>
              <a:gd name="connsiteX12" fmla="*/ 1888051 w 6830734"/>
              <a:gd name="connsiteY12" fmla="*/ 2158617 h 7083450"/>
              <a:gd name="connsiteX13" fmla="*/ 1154647 w 6830734"/>
              <a:gd name="connsiteY13" fmla="*/ 2474651 h 7083450"/>
              <a:gd name="connsiteX14" fmla="*/ 1158808 w 6830734"/>
              <a:gd name="connsiteY14" fmla="*/ 3214331 h 7083450"/>
              <a:gd name="connsiteX15" fmla="*/ 563552 w 6830734"/>
              <a:gd name="connsiteY15" fmla="*/ 4395911 h 7083450"/>
              <a:gd name="connsiteX16" fmla="*/ 623261 w 6830734"/>
              <a:gd name="connsiteY16" fmla="*/ 5128265 h 7083450"/>
              <a:gd name="connsiteX17" fmla="*/ 1332029 w 6830734"/>
              <a:gd name="connsiteY17" fmla="*/ 5731877 h 7083450"/>
              <a:gd name="connsiteX18" fmla="*/ 2280597 w 6830734"/>
              <a:gd name="connsiteY18" fmla="*/ 5730961 h 7083450"/>
              <a:gd name="connsiteX19" fmla="*/ 2512871 w 6830734"/>
              <a:gd name="connsiteY19" fmla="*/ 5765763 h 7083450"/>
              <a:gd name="connsiteX20" fmla="*/ 3149471 w 6830734"/>
              <a:gd name="connsiteY20" fmla="*/ 6401094 h 7083450"/>
              <a:gd name="connsiteX21" fmla="*/ 3428727 w 6830734"/>
              <a:gd name="connsiteY21" fmla="*/ 6504347 h 7083450"/>
              <a:gd name="connsiteX22" fmla="*/ 3773947 w 6830734"/>
              <a:gd name="connsiteY22" fmla="*/ 7081469 h 7083450"/>
              <a:gd name="connsiteX23" fmla="*/ 2938867 w 6830734"/>
              <a:gd name="connsiteY23" fmla="*/ 6734627 h 7083450"/>
              <a:gd name="connsiteX24" fmla="*/ 2444688 w 6830734"/>
              <a:gd name="connsiteY24" fmla="*/ 6292803 h 7083450"/>
              <a:gd name="connsiteX25" fmla="*/ 1800357 w 6830734"/>
              <a:gd name="connsiteY25" fmla="*/ 6328131 h 7083450"/>
              <a:gd name="connsiteX26" fmla="*/ 1143813 w 6830734"/>
              <a:gd name="connsiteY26" fmla="*/ 6182290 h 7083450"/>
              <a:gd name="connsiteX27" fmla="*/ 106022 w 6830734"/>
              <a:gd name="connsiteY27" fmla="*/ 5395633 h 7083450"/>
              <a:gd name="connsiteX28" fmla="*/ 35210 w 6830734"/>
              <a:gd name="connsiteY28" fmla="*/ 4527231 h 7083450"/>
              <a:gd name="connsiteX29" fmla="*/ 741023 w 6830734"/>
              <a:gd name="connsiteY29" fmla="*/ 3126263 h 7083450"/>
              <a:gd name="connsiteX30" fmla="*/ 662737 w 6830734"/>
              <a:gd name="connsiteY30" fmla="*/ 2403197 h 7083450"/>
              <a:gd name="connsiteX31" fmla="*/ 1055371 w 6830734"/>
              <a:gd name="connsiteY31" fmla="*/ 1785169 h 7083450"/>
              <a:gd name="connsiteX32" fmla="*/ 2010067 w 6830734"/>
              <a:gd name="connsiteY32" fmla="*/ 1481549 h 7083450"/>
              <a:gd name="connsiteX33" fmla="*/ 2680571 w 6830734"/>
              <a:gd name="connsiteY33" fmla="*/ 517937 h 7083450"/>
              <a:gd name="connsiteX34" fmla="*/ 3671796 w 6830734"/>
              <a:gd name="connsiteY34" fmla="*/ 7105 h 7083450"/>
              <a:gd name="connsiteX35" fmla="*/ 4377754 w 6830734"/>
              <a:gd name="connsiteY35" fmla="*/ 360231 h 7083450"/>
              <a:gd name="connsiteX36" fmla="*/ 5563728 w 6830734"/>
              <a:gd name="connsiteY36" fmla="*/ 2196447 h 7083450"/>
              <a:gd name="connsiteX37" fmla="*/ 6208134 w 6830734"/>
              <a:gd name="connsiteY37" fmla="*/ 2809477 h 7083450"/>
              <a:gd name="connsiteX38" fmla="*/ 6608432 w 6830734"/>
              <a:gd name="connsiteY38" fmla="*/ 3476635 h 7083450"/>
              <a:gd name="connsiteX39" fmla="*/ 6125032 w 6830734"/>
              <a:gd name="connsiteY39" fmla="*/ 5613200 h 7083450"/>
              <a:gd name="connsiteX40" fmla="*/ 5661835 w 6830734"/>
              <a:gd name="connsiteY40" fmla="*/ 5613179 h 7083450"/>
              <a:gd name="connsiteX41" fmla="*/ 3906128 w 6830734"/>
              <a:gd name="connsiteY41" fmla="*/ 7061768 h 7083450"/>
              <a:gd name="connsiteX42" fmla="*/ 3773947 w 6830734"/>
              <a:gd name="connsiteY42" fmla="*/ 7081469 h 708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30734" h="7083450">
                <a:moveTo>
                  <a:pt x="3428727" y="6504347"/>
                </a:moveTo>
                <a:cubicBezTo>
                  <a:pt x="3597100" y="6517510"/>
                  <a:pt x="3777620" y="6462608"/>
                  <a:pt x="3920756" y="6367639"/>
                </a:cubicBezTo>
                <a:cubicBezTo>
                  <a:pt x="4177844" y="6197049"/>
                  <a:pt x="4289565" y="6013293"/>
                  <a:pt x="4393967" y="5734463"/>
                </a:cubicBezTo>
                <a:cubicBezTo>
                  <a:pt x="4450853" y="5582534"/>
                  <a:pt x="4519865" y="5416760"/>
                  <a:pt x="4665747" y="5345627"/>
                </a:cubicBezTo>
                <a:cubicBezTo>
                  <a:pt x="5205395" y="5082485"/>
                  <a:pt x="5976852" y="5658418"/>
                  <a:pt x="6218084" y="4832736"/>
                </a:cubicBezTo>
                <a:cubicBezTo>
                  <a:pt x="6347160" y="4390967"/>
                  <a:pt x="6322712" y="3920514"/>
                  <a:pt x="6107137" y="3509883"/>
                </a:cubicBezTo>
                <a:cubicBezTo>
                  <a:pt x="6002788" y="3311117"/>
                  <a:pt x="5859644" y="3134978"/>
                  <a:pt x="5695823" y="2982198"/>
                </a:cubicBezTo>
                <a:cubicBezTo>
                  <a:pt x="5525653" y="2823491"/>
                  <a:pt x="5284379" y="2741769"/>
                  <a:pt x="5146409" y="2557883"/>
                </a:cubicBezTo>
                <a:cubicBezTo>
                  <a:pt x="4993282" y="2353783"/>
                  <a:pt x="4921424" y="2087453"/>
                  <a:pt x="4827801" y="1853607"/>
                </a:cubicBezTo>
                <a:cubicBezTo>
                  <a:pt x="4684936" y="1496707"/>
                  <a:pt x="4510475" y="1140193"/>
                  <a:pt x="4225878" y="881633"/>
                </a:cubicBezTo>
                <a:cubicBezTo>
                  <a:pt x="4034138" y="707445"/>
                  <a:pt x="3831316" y="608145"/>
                  <a:pt x="3630499" y="583821"/>
                </a:cubicBezTo>
                <a:cubicBezTo>
                  <a:pt x="3020049" y="509879"/>
                  <a:pt x="2724219" y="1066873"/>
                  <a:pt x="2513603" y="1535299"/>
                </a:cubicBezTo>
                <a:cubicBezTo>
                  <a:pt x="2376764" y="1839663"/>
                  <a:pt x="2207726" y="2052975"/>
                  <a:pt x="1888051" y="2158617"/>
                </a:cubicBezTo>
                <a:cubicBezTo>
                  <a:pt x="1643759" y="2239349"/>
                  <a:pt x="1313876" y="2239823"/>
                  <a:pt x="1154647" y="2474651"/>
                </a:cubicBezTo>
                <a:cubicBezTo>
                  <a:pt x="973582" y="2741683"/>
                  <a:pt x="1174924" y="2942042"/>
                  <a:pt x="1158808" y="3214331"/>
                </a:cubicBezTo>
                <a:cubicBezTo>
                  <a:pt x="1130522" y="3692217"/>
                  <a:pt x="625897" y="3939392"/>
                  <a:pt x="563552" y="4395911"/>
                </a:cubicBezTo>
                <a:cubicBezTo>
                  <a:pt x="529775" y="4643248"/>
                  <a:pt x="499677" y="4911335"/>
                  <a:pt x="623261" y="5128265"/>
                </a:cubicBezTo>
                <a:cubicBezTo>
                  <a:pt x="753830" y="5357457"/>
                  <a:pt x="1071901" y="5657491"/>
                  <a:pt x="1332029" y="5731877"/>
                </a:cubicBezTo>
                <a:cubicBezTo>
                  <a:pt x="1614524" y="5812642"/>
                  <a:pt x="1984897" y="5711665"/>
                  <a:pt x="2280597" y="5730961"/>
                </a:cubicBezTo>
                <a:cubicBezTo>
                  <a:pt x="2358935" y="5736067"/>
                  <a:pt x="2438241" y="5741359"/>
                  <a:pt x="2512871" y="5765763"/>
                </a:cubicBezTo>
                <a:cubicBezTo>
                  <a:pt x="2824406" y="5867656"/>
                  <a:pt x="2908651" y="6215258"/>
                  <a:pt x="3149471" y="6401094"/>
                </a:cubicBezTo>
                <a:cubicBezTo>
                  <a:pt x="3231051" y="6464047"/>
                  <a:pt x="3327703" y="6496449"/>
                  <a:pt x="3428727" y="6504347"/>
                </a:cubicBezTo>
                <a:close/>
                <a:moveTo>
                  <a:pt x="3773947" y="7081469"/>
                </a:moveTo>
                <a:cubicBezTo>
                  <a:pt x="3464427" y="7102516"/>
                  <a:pt x="3152065" y="6953836"/>
                  <a:pt x="2938867" y="6734627"/>
                </a:cubicBezTo>
                <a:cubicBezTo>
                  <a:pt x="2792551" y="6584205"/>
                  <a:pt x="2671161" y="6332097"/>
                  <a:pt x="2444688" y="6292803"/>
                </a:cubicBezTo>
                <a:cubicBezTo>
                  <a:pt x="2231958" y="6255889"/>
                  <a:pt x="2018098" y="6352406"/>
                  <a:pt x="1800357" y="6328131"/>
                </a:cubicBezTo>
                <a:cubicBezTo>
                  <a:pt x="1577549" y="6303287"/>
                  <a:pt x="1355873" y="6255157"/>
                  <a:pt x="1143813" y="6182290"/>
                </a:cubicBezTo>
                <a:cubicBezTo>
                  <a:pt x="726116" y="6038775"/>
                  <a:pt x="329100" y="5787216"/>
                  <a:pt x="106022" y="5395633"/>
                </a:cubicBezTo>
                <a:cubicBezTo>
                  <a:pt x="-40530" y="5138395"/>
                  <a:pt x="-4842" y="4820509"/>
                  <a:pt x="35210" y="4527231"/>
                </a:cubicBezTo>
                <a:cubicBezTo>
                  <a:pt x="109129" y="3985949"/>
                  <a:pt x="707431" y="3692866"/>
                  <a:pt x="741023" y="3126263"/>
                </a:cubicBezTo>
                <a:cubicBezTo>
                  <a:pt x="755759" y="2877700"/>
                  <a:pt x="606816" y="2652601"/>
                  <a:pt x="662737" y="2403197"/>
                </a:cubicBezTo>
                <a:cubicBezTo>
                  <a:pt x="716716" y="2162455"/>
                  <a:pt x="836543" y="1915097"/>
                  <a:pt x="1055371" y="1785169"/>
                </a:cubicBezTo>
                <a:cubicBezTo>
                  <a:pt x="1344037" y="1613771"/>
                  <a:pt x="1722829" y="1655317"/>
                  <a:pt x="2010067" y="1481549"/>
                </a:cubicBezTo>
                <a:cubicBezTo>
                  <a:pt x="2335025" y="1284969"/>
                  <a:pt x="2468651" y="818277"/>
                  <a:pt x="2680571" y="517937"/>
                </a:cubicBezTo>
                <a:cubicBezTo>
                  <a:pt x="2914913" y="185821"/>
                  <a:pt x="3250143" y="-43967"/>
                  <a:pt x="3671796" y="7105"/>
                </a:cubicBezTo>
                <a:cubicBezTo>
                  <a:pt x="3909911" y="35947"/>
                  <a:pt x="4150408" y="153689"/>
                  <a:pt x="4377754" y="360231"/>
                </a:cubicBezTo>
                <a:cubicBezTo>
                  <a:pt x="4941065" y="871999"/>
                  <a:pt x="5041370" y="1655585"/>
                  <a:pt x="5563728" y="2196447"/>
                </a:cubicBezTo>
                <a:cubicBezTo>
                  <a:pt x="5769762" y="2409769"/>
                  <a:pt x="6012383" y="2585951"/>
                  <a:pt x="6208134" y="2809477"/>
                </a:cubicBezTo>
                <a:cubicBezTo>
                  <a:pt x="6375879" y="3001023"/>
                  <a:pt x="6490403" y="3251817"/>
                  <a:pt x="6608432" y="3476635"/>
                </a:cubicBezTo>
                <a:cubicBezTo>
                  <a:pt x="6917736" y="4065799"/>
                  <a:pt x="7022193" y="5441931"/>
                  <a:pt x="6125032" y="5613200"/>
                </a:cubicBezTo>
                <a:cubicBezTo>
                  <a:pt x="5973026" y="5642215"/>
                  <a:pt x="5816547" y="5609751"/>
                  <a:pt x="5661835" y="5613179"/>
                </a:cubicBezTo>
                <a:cubicBezTo>
                  <a:pt x="4716564" y="5634123"/>
                  <a:pt x="4735655" y="6868088"/>
                  <a:pt x="3906128" y="7061768"/>
                </a:cubicBezTo>
                <a:cubicBezTo>
                  <a:pt x="3862324" y="7071992"/>
                  <a:pt x="3818165" y="7078462"/>
                  <a:pt x="3773947" y="708146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20000">
                  <a:schemeClr val="accent1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prstDash val="solid"/>
            <a:round/>
          </a:ln>
        </p:spPr>
        <p:txBody>
          <a:bodyPr wrap="square" rtlCol="0" anchor="ctr">
            <a:noAutofit/>
          </a:bodyPr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BDC36C-D1F1-207F-026F-0099BE94036F}"/>
              </a:ext>
            </a:extLst>
          </p:cNvPr>
          <p:cNvGrpSpPr/>
          <p:nvPr/>
        </p:nvGrpSpPr>
        <p:grpSpPr>
          <a:xfrm>
            <a:off x="12100951" y="-551456"/>
            <a:ext cx="12283392" cy="4895232"/>
            <a:chOff x="12100951" y="-551456"/>
            <a:chExt cx="12283392" cy="4895232"/>
          </a:xfrm>
        </p:grpSpPr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3B150D02-97FA-8C40-005A-92764CD2AEBF}"/>
                </a:ext>
              </a:extLst>
            </p:cNvPr>
            <p:cNvSpPr/>
            <p:nvPr/>
          </p:nvSpPr>
          <p:spPr>
            <a:xfrm flipH="1">
              <a:off x="12100951" y="-170173"/>
              <a:ext cx="12283392" cy="2525352"/>
            </a:xfrm>
            <a:custGeom>
              <a:avLst/>
              <a:gdLst>
                <a:gd name="connsiteX0" fmla="*/ 0 w 9546820"/>
                <a:gd name="connsiteY0" fmla="*/ 1093652 h 1962730"/>
                <a:gd name="connsiteX1" fmla="*/ 487640 w 9546820"/>
                <a:gd name="connsiteY1" fmla="*/ 1479321 h 1962730"/>
                <a:gd name="connsiteX2" fmla="*/ 1674253 w 9546820"/>
                <a:gd name="connsiteY2" fmla="*/ 1955981 h 1962730"/>
                <a:gd name="connsiteX3" fmla="*/ 3374901 w 9546820"/>
                <a:gd name="connsiteY3" fmla="*/ 1470461 h 1962730"/>
                <a:gd name="connsiteX4" fmla="*/ 4976395 w 9546820"/>
                <a:gd name="connsiteY4" fmla="*/ 727497 h 1962730"/>
                <a:gd name="connsiteX5" fmla="*/ 5983970 w 9546820"/>
                <a:gd name="connsiteY5" fmla="*/ 1241332 h 1962730"/>
                <a:gd name="connsiteX6" fmla="*/ 7134630 w 9546820"/>
                <a:gd name="connsiteY6" fmla="*/ 1642416 h 1962730"/>
                <a:gd name="connsiteX7" fmla="*/ 8366531 w 9546820"/>
                <a:gd name="connsiteY7" fmla="*/ 1365654 h 1962730"/>
                <a:gd name="connsiteX8" fmla="*/ 9483086 w 9546820"/>
                <a:gd name="connsiteY8" fmla="*/ 157850 h 1962730"/>
                <a:gd name="connsiteX9" fmla="*/ 9546821 w 9546820"/>
                <a:gd name="connsiteY9" fmla="*/ 0 h 196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46820" h="1962730">
                  <a:moveTo>
                    <a:pt x="0" y="1093652"/>
                  </a:moveTo>
                  <a:lnTo>
                    <a:pt x="487640" y="1479321"/>
                  </a:lnTo>
                  <a:cubicBezTo>
                    <a:pt x="823781" y="1740950"/>
                    <a:pt x="1247924" y="1922613"/>
                    <a:pt x="1674253" y="1955981"/>
                  </a:cubicBezTo>
                  <a:cubicBezTo>
                    <a:pt x="2261562" y="2001956"/>
                    <a:pt x="2943533" y="1810107"/>
                    <a:pt x="3374901" y="1470461"/>
                  </a:cubicBezTo>
                  <a:cubicBezTo>
                    <a:pt x="3780255" y="1151296"/>
                    <a:pt x="4458250" y="667695"/>
                    <a:pt x="4976395" y="727497"/>
                  </a:cubicBezTo>
                  <a:cubicBezTo>
                    <a:pt x="5355334" y="771228"/>
                    <a:pt x="5677196" y="1037033"/>
                    <a:pt x="5983970" y="1241332"/>
                  </a:cubicBezTo>
                  <a:cubicBezTo>
                    <a:pt x="6337178" y="1476550"/>
                    <a:pt x="6707521" y="1626669"/>
                    <a:pt x="7134630" y="1642416"/>
                  </a:cubicBezTo>
                  <a:cubicBezTo>
                    <a:pt x="7559818" y="1658105"/>
                    <a:pt x="7989286" y="1563200"/>
                    <a:pt x="8366531" y="1365654"/>
                  </a:cubicBezTo>
                  <a:cubicBezTo>
                    <a:pt x="8861682" y="1106356"/>
                    <a:pt x="9263147" y="672088"/>
                    <a:pt x="9483086" y="157850"/>
                  </a:cubicBezTo>
                  <a:lnTo>
                    <a:pt x="9546821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2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71DB62BD-224A-069E-A654-40670EAB0958}"/>
                </a:ext>
              </a:extLst>
            </p:cNvPr>
            <p:cNvSpPr/>
            <p:nvPr/>
          </p:nvSpPr>
          <p:spPr>
            <a:xfrm flipH="1">
              <a:off x="13870235" y="-551456"/>
              <a:ext cx="10514108" cy="4895232"/>
            </a:xfrm>
            <a:custGeom>
              <a:avLst/>
              <a:gdLst>
                <a:gd name="connsiteX0" fmla="*/ 0 w 8171708"/>
                <a:gd name="connsiteY0" fmla="*/ 3127088 h 3804625"/>
                <a:gd name="connsiteX1" fmla="*/ 101156 w 8171708"/>
                <a:gd name="connsiteY1" fmla="*/ 3217065 h 3804625"/>
                <a:gd name="connsiteX2" fmla="*/ 987292 w 8171708"/>
                <a:gd name="connsiteY2" fmla="*/ 3683491 h 3804625"/>
                <a:gd name="connsiteX3" fmla="*/ 2972472 w 8171708"/>
                <a:gd name="connsiteY3" fmla="*/ 3319414 h 3804625"/>
                <a:gd name="connsiteX4" fmla="*/ 3660690 w 8171708"/>
                <a:gd name="connsiteY4" fmla="*/ 2095575 h 3804625"/>
                <a:gd name="connsiteX5" fmla="*/ 4939005 w 8171708"/>
                <a:gd name="connsiteY5" fmla="*/ 470908 h 3804625"/>
                <a:gd name="connsiteX6" fmla="*/ 6045327 w 8171708"/>
                <a:gd name="connsiteY6" fmla="*/ 5268 h 3804625"/>
                <a:gd name="connsiteX7" fmla="*/ 6470145 w 8171708"/>
                <a:gd name="connsiteY7" fmla="*/ 121543 h 3804625"/>
                <a:gd name="connsiteX8" fmla="*/ 7526387 w 8171708"/>
                <a:gd name="connsiteY8" fmla="*/ 630152 h 3804625"/>
                <a:gd name="connsiteX9" fmla="*/ 8144925 w 8171708"/>
                <a:gd name="connsiteY9" fmla="*/ 330030 h 3804625"/>
                <a:gd name="connsiteX10" fmla="*/ 8171709 w 8171708"/>
                <a:gd name="connsiteY10" fmla="*/ 296337 h 380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71708" h="3804625">
                  <a:moveTo>
                    <a:pt x="0" y="3127088"/>
                  </a:moveTo>
                  <a:lnTo>
                    <a:pt x="101156" y="3217065"/>
                  </a:lnTo>
                  <a:cubicBezTo>
                    <a:pt x="375873" y="3408641"/>
                    <a:pt x="670615" y="3574712"/>
                    <a:pt x="987292" y="3683491"/>
                  </a:cubicBezTo>
                  <a:cubicBezTo>
                    <a:pt x="1679283" y="3921197"/>
                    <a:pt x="2417445" y="3813784"/>
                    <a:pt x="2972472" y="3319414"/>
                  </a:cubicBezTo>
                  <a:cubicBezTo>
                    <a:pt x="3340173" y="2991906"/>
                    <a:pt x="3451210" y="2525588"/>
                    <a:pt x="3660690" y="2095575"/>
                  </a:cubicBezTo>
                  <a:cubicBezTo>
                    <a:pt x="3964842" y="1471234"/>
                    <a:pt x="4403930" y="913182"/>
                    <a:pt x="4939005" y="470908"/>
                  </a:cubicBezTo>
                  <a:cubicBezTo>
                    <a:pt x="5245233" y="217792"/>
                    <a:pt x="5629875" y="-40305"/>
                    <a:pt x="6045327" y="5268"/>
                  </a:cubicBezTo>
                  <a:cubicBezTo>
                    <a:pt x="6191647" y="21319"/>
                    <a:pt x="6332285" y="69885"/>
                    <a:pt x="6470145" y="121543"/>
                  </a:cubicBezTo>
                  <a:cubicBezTo>
                    <a:pt x="6829396" y="256159"/>
                    <a:pt x="7117095" y="649624"/>
                    <a:pt x="7526387" y="630152"/>
                  </a:cubicBezTo>
                  <a:cubicBezTo>
                    <a:pt x="7759298" y="619070"/>
                    <a:pt x="8010067" y="529995"/>
                    <a:pt x="8144925" y="330030"/>
                  </a:cubicBezTo>
                  <a:lnTo>
                    <a:pt x="8171709" y="29633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2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6B8D4FFB-B0F1-E30E-46F5-34ED553F3A10}"/>
                </a:ext>
              </a:extLst>
            </p:cNvPr>
            <p:cNvSpPr/>
            <p:nvPr/>
          </p:nvSpPr>
          <p:spPr>
            <a:xfrm flipH="1">
              <a:off x="13603830" y="-298488"/>
              <a:ext cx="10780513" cy="4250621"/>
            </a:xfrm>
            <a:custGeom>
              <a:avLst/>
              <a:gdLst>
                <a:gd name="connsiteX0" fmla="*/ 0 w 8378762"/>
                <a:gd name="connsiteY0" fmla="*/ 2546313 h 3303627"/>
                <a:gd name="connsiteX1" fmla="*/ 165934 w 8378762"/>
                <a:gd name="connsiteY1" fmla="*/ 2703506 h 3303627"/>
                <a:gd name="connsiteX2" fmla="*/ 1539405 w 8378762"/>
                <a:gd name="connsiteY2" fmla="*/ 3297239 h 3303627"/>
                <a:gd name="connsiteX3" fmla="*/ 2954781 w 8378762"/>
                <a:gd name="connsiteY3" fmla="*/ 2857108 h 3303627"/>
                <a:gd name="connsiteX4" fmla="*/ 3571886 w 8378762"/>
                <a:gd name="connsiteY4" fmla="*/ 2050548 h 3303627"/>
                <a:gd name="connsiteX5" fmla="*/ 3980564 w 8378762"/>
                <a:gd name="connsiteY5" fmla="*/ 1318171 h 3303627"/>
                <a:gd name="connsiteX6" fmla="*/ 4496126 w 8378762"/>
                <a:gd name="connsiteY6" fmla="*/ 705495 h 3303627"/>
                <a:gd name="connsiteX7" fmla="*/ 5246374 w 8378762"/>
                <a:gd name="connsiteY7" fmla="*/ 113950 h 3303627"/>
                <a:gd name="connsiteX8" fmla="*/ 5591745 w 8378762"/>
                <a:gd name="connsiteY8" fmla="*/ 7672 h 3303627"/>
                <a:gd name="connsiteX9" fmla="*/ 7721188 w 8378762"/>
                <a:gd name="connsiteY9" fmla="*/ 616533 h 3303627"/>
                <a:gd name="connsiteX10" fmla="*/ 8365039 w 8378762"/>
                <a:gd name="connsiteY10" fmla="*/ 124757 h 3303627"/>
                <a:gd name="connsiteX11" fmla="*/ 8378762 w 8378762"/>
                <a:gd name="connsiteY11" fmla="*/ 99728 h 330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78762" h="3303627">
                  <a:moveTo>
                    <a:pt x="0" y="2546313"/>
                  </a:moveTo>
                  <a:lnTo>
                    <a:pt x="165934" y="2703506"/>
                  </a:lnTo>
                  <a:cubicBezTo>
                    <a:pt x="550608" y="3034185"/>
                    <a:pt x="1033951" y="3257011"/>
                    <a:pt x="1539405" y="3297239"/>
                  </a:cubicBezTo>
                  <a:cubicBezTo>
                    <a:pt x="2044860" y="3337476"/>
                    <a:pt x="2569681" y="3187279"/>
                    <a:pt x="2954781" y="2857108"/>
                  </a:cubicBezTo>
                  <a:cubicBezTo>
                    <a:pt x="3212976" y="2635735"/>
                    <a:pt x="3401101" y="2344795"/>
                    <a:pt x="3571886" y="2050548"/>
                  </a:cubicBezTo>
                  <a:cubicBezTo>
                    <a:pt x="3711832" y="1809447"/>
                    <a:pt x="3824418" y="1548735"/>
                    <a:pt x="3980564" y="1318171"/>
                  </a:cubicBezTo>
                  <a:cubicBezTo>
                    <a:pt x="4130568" y="1096671"/>
                    <a:pt x="4310126" y="897007"/>
                    <a:pt x="4496126" y="705495"/>
                  </a:cubicBezTo>
                  <a:cubicBezTo>
                    <a:pt x="4722342" y="472573"/>
                    <a:pt x="4947846" y="253109"/>
                    <a:pt x="5246374" y="113950"/>
                  </a:cubicBezTo>
                  <a:cubicBezTo>
                    <a:pt x="5356007" y="62848"/>
                    <a:pt x="5471761" y="22772"/>
                    <a:pt x="5591745" y="7672"/>
                  </a:cubicBezTo>
                  <a:cubicBezTo>
                    <a:pt x="6383817" y="-92011"/>
                    <a:pt x="6920647" y="816288"/>
                    <a:pt x="7721188" y="616533"/>
                  </a:cubicBezTo>
                  <a:cubicBezTo>
                    <a:pt x="7990524" y="549328"/>
                    <a:pt x="8229167" y="367050"/>
                    <a:pt x="8365039" y="124757"/>
                  </a:cubicBezTo>
                  <a:lnTo>
                    <a:pt x="8378762" y="99728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2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7E24096B-27BE-A6C5-331F-D8326F276331}"/>
                </a:ext>
              </a:extLst>
            </p:cNvPr>
            <p:cNvSpPr/>
            <p:nvPr/>
          </p:nvSpPr>
          <p:spPr>
            <a:xfrm flipH="1">
              <a:off x="13215804" y="-170173"/>
              <a:ext cx="11168539" cy="3716545"/>
            </a:xfrm>
            <a:custGeom>
              <a:avLst/>
              <a:gdLst>
                <a:gd name="connsiteX0" fmla="*/ 0 w 8680341"/>
                <a:gd name="connsiteY0" fmla="*/ 2087474 h 2888537"/>
                <a:gd name="connsiteX1" fmla="*/ 276263 w 8680341"/>
                <a:gd name="connsiteY1" fmla="*/ 2303081 h 2888537"/>
                <a:gd name="connsiteX2" fmla="*/ 631992 w 8680341"/>
                <a:gd name="connsiteY2" fmla="*/ 2530591 h 2888537"/>
                <a:gd name="connsiteX3" fmla="*/ 2088994 w 8680341"/>
                <a:gd name="connsiteY3" fmla="*/ 2879994 h 2888537"/>
                <a:gd name="connsiteX4" fmla="*/ 3177069 w 8680341"/>
                <a:gd name="connsiteY4" fmla="*/ 2372101 h 2888537"/>
                <a:gd name="connsiteX5" fmla="*/ 3952532 w 8680341"/>
                <a:gd name="connsiteY5" fmla="*/ 1254728 h 2888537"/>
                <a:gd name="connsiteX6" fmla="*/ 4332495 w 8680341"/>
                <a:gd name="connsiteY6" fmla="*/ 787317 h 2888537"/>
                <a:gd name="connsiteX7" fmla="*/ 5033462 w 8680341"/>
                <a:gd name="connsiteY7" fmla="*/ 221263 h 2888537"/>
                <a:gd name="connsiteX8" fmla="*/ 6259573 w 8680341"/>
                <a:gd name="connsiteY8" fmla="*/ 349980 h 2888537"/>
                <a:gd name="connsiteX9" fmla="*/ 7131384 w 8680341"/>
                <a:gd name="connsiteY9" fmla="*/ 755665 h 2888537"/>
                <a:gd name="connsiteX10" fmla="*/ 8031822 w 8680341"/>
                <a:gd name="connsiteY10" fmla="*/ 659353 h 2888537"/>
                <a:gd name="connsiteX11" fmla="*/ 8671335 w 8680341"/>
                <a:gd name="connsiteY11" fmla="*/ 24277 h 2888537"/>
                <a:gd name="connsiteX12" fmla="*/ 8680341 w 8680341"/>
                <a:gd name="connsiteY12" fmla="*/ 0 h 288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0341" h="2888537">
                  <a:moveTo>
                    <a:pt x="0" y="2087474"/>
                  </a:moveTo>
                  <a:lnTo>
                    <a:pt x="276263" y="2303081"/>
                  </a:lnTo>
                  <a:cubicBezTo>
                    <a:pt x="390097" y="2386024"/>
                    <a:pt x="508964" y="2462050"/>
                    <a:pt x="631992" y="2530591"/>
                  </a:cubicBezTo>
                  <a:cubicBezTo>
                    <a:pt x="1075024" y="2777400"/>
                    <a:pt x="1584134" y="2926777"/>
                    <a:pt x="2088994" y="2879994"/>
                  </a:cubicBezTo>
                  <a:cubicBezTo>
                    <a:pt x="2493870" y="2842469"/>
                    <a:pt x="2894555" y="2668641"/>
                    <a:pt x="3177069" y="2372101"/>
                  </a:cubicBezTo>
                  <a:cubicBezTo>
                    <a:pt x="3490880" y="2042710"/>
                    <a:pt x="3687446" y="1622014"/>
                    <a:pt x="3952532" y="1254728"/>
                  </a:cubicBezTo>
                  <a:cubicBezTo>
                    <a:pt x="4070079" y="1091847"/>
                    <a:pt x="4200902" y="939055"/>
                    <a:pt x="4332495" y="787317"/>
                  </a:cubicBezTo>
                  <a:cubicBezTo>
                    <a:pt x="4531702" y="557624"/>
                    <a:pt x="4746309" y="320745"/>
                    <a:pt x="5033462" y="221263"/>
                  </a:cubicBezTo>
                  <a:cubicBezTo>
                    <a:pt x="5449616" y="77090"/>
                    <a:pt x="5870438" y="172867"/>
                    <a:pt x="6259573" y="349980"/>
                  </a:cubicBezTo>
                  <a:cubicBezTo>
                    <a:pt x="6550781" y="482522"/>
                    <a:pt x="6818080" y="675406"/>
                    <a:pt x="7131384" y="755665"/>
                  </a:cubicBezTo>
                  <a:cubicBezTo>
                    <a:pt x="7435936" y="833681"/>
                    <a:pt x="7753197" y="813563"/>
                    <a:pt x="8031822" y="659353"/>
                  </a:cubicBezTo>
                  <a:cubicBezTo>
                    <a:pt x="8277190" y="523549"/>
                    <a:pt x="8550093" y="282609"/>
                    <a:pt x="8671335" y="24277"/>
                  </a:cubicBezTo>
                  <a:lnTo>
                    <a:pt x="8680341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2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581D0E55-CF60-007D-30F5-5FE7C1CA95F7}"/>
                </a:ext>
              </a:extLst>
            </p:cNvPr>
            <p:cNvSpPr/>
            <p:nvPr/>
          </p:nvSpPr>
          <p:spPr>
            <a:xfrm flipH="1">
              <a:off x="12688789" y="-170173"/>
              <a:ext cx="11695554" cy="3242335"/>
            </a:xfrm>
            <a:custGeom>
              <a:avLst/>
              <a:gdLst>
                <a:gd name="connsiteX0" fmla="*/ 0 w 9089944"/>
                <a:gd name="connsiteY0" fmla="*/ 1736716 h 2519976"/>
                <a:gd name="connsiteX1" fmla="*/ 368125 w 9089944"/>
                <a:gd name="connsiteY1" fmla="*/ 2019947 h 2519976"/>
                <a:gd name="connsiteX2" fmla="*/ 537098 w 9089944"/>
                <a:gd name="connsiteY2" fmla="*/ 2136932 h 2519976"/>
                <a:gd name="connsiteX3" fmla="*/ 746142 w 9089944"/>
                <a:gd name="connsiteY3" fmla="*/ 2241106 h 2519976"/>
                <a:gd name="connsiteX4" fmla="*/ 2112747 w 9089944"/>
                <a:gd name="connsiteY4" fmla="*/ 2514375 h 2519976"/>
                <a:gd name="connsiteX5" fmla="*/ 3026596 w 9089944"/>
                <a:gd name="connsiteY5" fmla="*/ 2215738 h 2519976"/>
                <a:gd name="connsiteX6" fmla="*/ 3668702 w 9089944"/>
                <a:gd name="connsiteY6" fmla="*/ 1506640 h 2519976"/>
                <a:gd name="connsiteX7" fmla="*/ 4251021 w 9089944"/>
                <a:gd name="connsiteY7" fmla="*/ 871821 h 2519976"/>
                <a:gd name="connsiteX8" fmla="*/ 5380228 w 9089944"/>
                <a:gd name="connsiteY8" fmla="*/ 394196 h 2519976"/>
                <a:gd name="connsiteX9" fmla="*/ 6374460 w 9089944"/>
                <a:gd name="connsiteY9" fmla="*/ 827866 h 2519976"/>
                <a:gd name="connsiteX10" fmla="*/ 7569312 w 9089944"/>
                <a:gd name="connsiteY10" fmla="*/ 1122552 h 2519976"/>
                <a:gd name="connsiteX11" fmla="*/ 7883562 w 9089944"/>
                <a:gd name="connsiteY11" fmla="*/ 1036448 h 2519976"/>
                <a:gd name="connsiteX12" fmla="*/ 9058238 w 9089944"/>
                <a:gd name="connsiteY12" fmla="*/ 44945 h 2519976"/>
                <a:gd name="connsiteX13" fmla="*/ 9089945 w 9089944"/>
                <a:gd name="connsiteY13" fmla="*/ 0 h 251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089944" h="2519976">
                  <a:moveTo>
                    <a:pt x="0" y="1736716"/>
                  </a:moveTo>
                  <a:lnTo>
                    <a:pt x="368125" y="2019947"/>
                  </a:lnTo>
                  <a:cubicBezTo>
                    <a:pt x="421372" y="2063160"/>
                    <a:pt x="477915" y="2102305"/>
                    <a:pt x="537098" y="2136932"/>
                  </a:cubicBezTo>
                  <a:cubicBezTo>
                    <a:pt x="604340" y="2176262"/>
                    <a:pt x="674857" y="2209708"/>
                    <a:pt x="746142" y="2241106"/>
                  </a:cubicBezTo>
                  <a:cubicBezTo>
                    <a:pt x="1175554" y="2430271"/>
                    <a:pt x="1644769" y="2547568"/>
                    <a:pt x="2112747" y="2514375"/>
                  </a:cubicBezTo>
                  <a:cubicBezTo>
                    <a:pt x="2434950" y="2491525"/>
                    <a:pt x="2755369" y="2393137"/>
                    <a:pt x="3026596" y="2215738"/>
                  </a:cubicBezTo>
                  <a:cubicBezTo>
                    <a:pt x="3307950" y="2031714"/>
                    <a:pt x="3450742" y="1753576"/>
                    <a:pt x="3668702" y="1506640"/>
                  </a:cubicBezTo>
                  <a:cubicBezTo>
                    <a:pt x="3859108" y="1290906"/>
                    <a:pt x="4037125" y="1065650"/>
                    <a:pt x="4251021" y="871821"/>
                  </a:cubicBezTo>
                  <a:cubicBezTo>
                    <a:pt x="4562142" y="589870"/>
                    <a:pt x="4961238" y="370159"/>
                    <a:pt x="5380228" y="394196"/>
                  </a:cubicBezTo>
                  <a:cubicBezTo>
                    <a:pt x="5756204" y="415766"/>
                    <a:pt x="6060425" y="645893"/>
                    <a:pt x="6374460" y="827866"/>
                  </a:cubicBezTo>
                  <a:cubicBezTo>
                    <a:pt x="6713788" y="1024496"/>
                    <a:pt x="7174193" y="1176566"/>
                    <a:pt x="7569312" y="1122552"/>
                  </a:cubicBezTo>
                  <a:cubicBezTo>
                    <a:pt x="7677181" y="1107809"/>
                    <a:pt x="7782214" y="1076217"/>
                    <a:pt x="7883562" y="1036448"/>
                  </a:cubicBezTo>
                  <a:cubicBezTo>
                    <a:pt x="8367476" y="846550"/>
                    <a:pt x="8762263" y="472647"/>
                    <a:pt x="9058238" y="44945"/>
                  </a:cubicBezTo>
                  <a:lnTo>
                    <a:pt x="9089945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2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B1FF0EAC-9B48-20DE-53D9-0325D50C2AF6}"/>
                </a:ext>
              </a:extLst>
            </p:cNvPr>
            <p:cNvSpPr/>
            <p:nvPr/>
          </p:nvSpPr>
          <p:spPr>
            <a:xfrm flipH="1">
              <a:off x="12352884" y="-170173"/>
              <a:ext cx="12031459" cy="2804790"/>
            </a:xfrm>
            <a:custGeom>
              <a:avLst/>
              <a:gdLst>
                <a:gd name="connsiteX0" fmla="*/ 0 w 9351014"/>
                <a:gd name="connsiteY0" fmla="*/ 1419355 h 2179912"/>
                <a:gd name="connsiteX1" fmla="*/ 447531 w 9351014"/>
                <a:gd name="connsiteY1" fmla="*/ 1742921 h 2179912"/>
                <a:gd name="connsiteX2" fmla="*/ 1920470 w 9351014"/>
                <a:gd name="connsiteY2" fmla="*/ 2179638 h 2179912"/>
                <a:gd name="connsiteX3" fmla="*/ 3132048 w 9351014"/>
                <a:gd name="connsiteY3" fmla="*/ 1855769 h 2179912"/>
                <a:gd name="connsiteX4" fmla="*/ 4099242 w 9351014"/>
                <a:gd name="connsiteY4" fmla="*/ 1032496 h 2179912"/>
                <a:gd name="connsiteX5" fmla="*/ 5114888 w 9351014"/>
                <a:gd name="connsiteY5" fmla="*/ 593657 h 2179912"/>
                <a:gd name="connsiteX6" fmla="*/ 6197398 w 9351014"/>
                <a:gd name="connsiteY6" fmla="*/ 1045395 h 2179912"/>
                <a:gd name="connsiteX7" fmla="*/ 7711559 w 9351014"/>
                <a:gd name="connsiteY7" fmla="*/ 1330675 h 2179912"/>
                <a:gd name="connsiteX8" fmla="*/ 8102867 w 9351014"/>
                <a:gd name="connsiteY8" fmla="*/ 1194967 h 2179912"/>
                <a:gd name="connsiteX9" fmla="*/ 9304669 w 9351014"/>
                <a:gd name="connsiteY9" fmla="*/ 83478 h 2179912"/>
                <a:gd name="connsiteX10" fmla="*/ 9351015 w 9351014"/>
                <a:gd name="connsiteY10" fmla="*/ 0 h 217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51014" h="2179912">
                  <a:moveTo>
                    <a:pt x="0" y="1419355"/>
                  </a:moveTo>
                  <a:lnTo>
                    <a:pt x="447531" y="1742921"/>
                  </a:lnTo>
                  <a:cubicBezTo>
                    <a:pt x="879387" y="2032826"/>
                    <a:pt x="1400561" y="2187346"/>
                    <a:pt x="1920470" y="2179638"/>
                  </a:cubicBezTo>
                  <a:cubicBezTo>
                    <a:pt x="2342725" y="2173374"/>
                    <a:pt x="2762563" y="2060165"/>
                    <a:pt x="3132048" y="1855769"/>
                  </a:cubicBezTo>
                  <a:cubicBezTo>
                    <a:pt x="3505919" y="1648934"/>
                    <a:pt x="3775977" y="1305951"/>
                    <a:pt x="4099242" y="1032496"/>
                  </a:cubicBezTo>
                  <a:cubicBezTo>
                    <a:pt x="4360683" y="811348"/>
                    <a:pt x="4758873" y="562852"/>
                    <a:pt x="5114888" y="593657"/>
                  </a:cubicBezTo>
                  <a:cubicBezTo>
                    <a:pt x="5511372" y="627963"/>
                    <a:pt x="5874220" y="840101"/>
                    <a:pt x="6197398" y="1045395"/>
                  </a:cubicBezTo>
                  <a:cubicBezTo>
                    <a:pt x="6634643" y="1323143"/>
                    <a:pt x="7196951" y="1437922"/>
                    <a:pt x="7711559" y="1330675"/>
                  </a:cubicBezTo>
                  <a:cubicBezTo>
                    <a:pt x="7847001" y="1302449"/>
                    <a:pt x="7977473" y="1253489"/>
                    <a:pt x="8102867" y="1194967"/>
                  </a:cubicBezTo>
                  <a:cubicBezTo>
                    <a:pt x="8605173" y="960530"/>
                    <a:pt x="9031532" y="566205"/>
                    <a:pt x="9304669" y="83478"/>
                  </a:cubicBezTo>
                  <a:lnTo>
                    <a:pt x="9351015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2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203" name="Oval 202">
            <a:extLst>
              <a:ext uri="{FF2B5EF4-FFF2-40B4-BE49-F238E27FC236}">
                <a16:creationId xmlns:a16="http://schemas.microsoft.com/office/drawing/2014/main" id="{A65A831C-6550-436A-1EB1-3314067FD0C3}"/>
              </a:ext>
            </a:extLst>
          </p:cNvPr>
          <p:cNvSpPr>
            <a:spLocks noChangeAspect="1"/>
          </p:cNvSpPr>
          <p:nvPr/>
        </p:nvSpPr>
        <p:spPr>
          <a:xfrm>
            <a:off x="22332006" y="6551939"/>
            <a:ext cx="540000" cy="540000"/>
          </a:xfrm>
          <a:prstGeom prst="ellipse">
            <a:avLst/>
          </a:prstGeom>
          <a:noFill/>
          <a:ln w="38100" cap="rnd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02CFD596-3B89-05C7-A15B-FD538131E7E1}"/>
              </a:ext>
            </a:extLst>
          </p:cNvPr>
          <p:cNvSpPr>
            <a:spLocks noChangeAspect="1"/>
          </p:cNvSpPr>
          <p:nvPr/>
        </p:nvSpPr>
        <p:spPr>
          <a:xfrm>
            <a:off x="20302194" y="12831010"/>
            <a:ext cx="3770656" cy="3770656"/>
          </a:xfrm>
          <a:prstGeom prst="ellipse">
            <a:avLst/>
          </a:prstGeom>
          <a:noFill/>
          <a:ln w="38100" cap="rnd">
            <a:solidFill>
              <a:schemeClr val="accent3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C7F54E-059A-E2D4-5504-479D575C6344}"/>
              </a:ext>
            </a:extLst>
          </p:cNvPr>
          <p:cNvSpPr txBox="1"/>
          <p:nvPr/>
        </p:nvSpPr>
        <p:spPr>
          <a:xfrm>
            <a:off x="13357948" y="4273230"/>
            <a:ext cx="10353213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96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Prediction of Precipitation in London</a:t>
            </a:r>
          </a:p>
        </p:txBody>
      </p:sp>
    </p:spTree>
    <p:extLst>
      <p:ext uri="{BB962C8B-B14F-4D97-AF65-F5344CB8AC3E}">
        <p14:creationId xmlns:p14="http://schemas.microsoft.com/office/powerpoint/2010/main" val="23275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D05269-5FCA-FA7C-4506-B22649370D8C}"/>
              </a:ext>
            </a:extLst>
          </p:cNvPr>
          <p:cNvGrpSpPr>
            <a:grpSpLocks noChangeAspect="1"/>
          </p:cNvGrpSpPr>
          <p:nvPr/>
        </p:nvGrpSpPr>
        <p:grpSpPr>
          <a:xfrm rot="2480488" flipH="1">
            <a:off x="-4838754" y="12338173"/>
            <a:ext cx="11880000" cy="7117642"/>
            <a:chOff x="-1977997" y="9518229"/>
            <a:chExt cx="6994139" cy="419038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8B34325-BD22-2AA0-3A2C-8EA88370391E}"/>
                </a:ext>
              </a:extLst>
            </p:cNvPr>
            <p:cNvSpPr/>
            <p:nvPr/>
          </p:nvSpPr>
          <p:spPr>
            <a:xfrm>
              <a:off x="-1977997" y="11035343"/>
              <a:ext cx="5360333" cy="2673270"/>
            </a:xfrm>
            <a:custGeom>
              <a:avLst/>
              <a:gdLst>
                <a:gd name="connsiteX0" fmla="*/ 5360333 w 5360333"/>
                <a:gd name="connsiteY0" fmla="*/ 2673270 h 2673270"/>
                <a:gd name="connsiteX1" fmla="*/ 4829560 w 5360333"/>
                <a:gd name="connsiteY1" fmla="*/ 1255669 h 2673270"/>
                <a:gd name="connsiteX2" fmla="*/ 3990104 w 5360333"/>
                <a:gd name="connsiteY2" fmla="*/ 364185 h 2673270"/>
                <a:gd name="connsiteX3" fmla="*/ 3237116 w 5360333"/>
                <a:gd name="connsiteY3" fmla="*/ 464408 h 2673270"/>
                <a:gd name="connsiteX4" fmla="*/ 1977490 w 5360333"/>
                <a:gd name="connsiteY4" fmla="*/ 833102 h 2673270"/>
                <a:gd name="connsiteX5" fmla="*/ 802634 w 5360333"/>
                <a:gd name="connsiteY5" fmla="*/ 573961 h 2673270"/>
                <a:gd name="connsiteX6" fmla="*/ 21368 w 5360333"/>
                <a:gd name="connsiteY6" fmla="*/ 23792 h 2673270"/>
                <a:gd name="connsiteX7" fmla="*/ 0 w 5360333"/>
                <a:gd name="connsiteY7" fmla="*/ 0 h 267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0333" h="2673270">
                  <a:moveTo>
                    <a:pt x="5360333" y="2673270"/>
                  </a:moveTo>
                  <a:cubicBezTo>
                    <a:pt x="5235361" y="2183451"/>
                    <a:pt x="5056990" y="1707247"/>
                    <a:pt x="4829560" y="1255669"/>
                  </a:cubicBezTo>
                  <a:cubicBezTo>
                    <a:pt x="4652037" y="903206"/>
                    <a:pt x="4403540" y="467622"/>
                    <a:pt x="3990104" y="364185"/>
                  </a:cubicBezTo>
                  <a:cubicBezTo>
                    <a:pt x="3740696" y="301791"/>
                    <a:pt x="3479052" y="377525"/>
                    <a:pt x="3237116" y="464408"/>
                  </a:cubicBezTo>
                  <a:cubicBezTo>
                    <a:pt x="2826874" y="611729"/>
                    <a:pt x="2417406" y="798025"/>
                    <a:pt x="1977490" y="833102"/>
                  </a:cubicBezTo>
                  <a:cubicBezTo>
                    <a:pt x="1592943" y="863769"/>
                    <a:pt x="1144323" y="748910"/>
                    <a:pt x="802634" y="573961"/>
                  </a:cubicBezTo>
                  <a:cubicBezTo>
                    <a:pt x="518403" y="428434"/>
                    <a:pt x="263830" y="231438"/>
                    <a:pt x="21368" y="23792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C7BDDF0-F0BE-7A6B-534F-832D54BA93D5}"/>
                </a:ext>
              </a:extLst>
            </p:cNvPr>
            <p:cNvSpPr/>
            <p:nvPr/>
          </p:nvSpPr>
          <p:spPr>
            <a:xfrm>
              <a:off x="-1977997" y="9518229"/>
              <a:ext cx="6994139" cy="4190384"/>
            </a:xfrm>
            <a:custGeom>
              <a:avLst/>
              <a:gdLst>
                <a:gd name="connsiteX0" fmla="*/ 0 w 6994139"/>
                <a:gd name="connsiteY0" fmla="*/ 0 h 4190384"/>
                <a:gd name="connsiteX1" fmla="*/ 37891 w 6994139"/>
                <a:gd name="connsiteY1" fmla="*/ 34261 h 4190384"/>
                <a:gd name="connsiteX2" fmla="*/ 934403 w 6994139"/>
                <a:gd name="connsiteY2" fmla="*/ 761929 h 4190384"/>
                <a:gd name="connsiteX3" fmla="*/ 1225012 w 6994139"/>
                <a:gd name="connsiteY3" fmla="*/ 961723 h 4190384"/>
                <a:gd name="connsiteX4" fmla="*/ 2168734 w 6994139"/>
                <a:gd name="connsiteY4" fmla="*/ 1101358 h 4190384"/>
                <a:gd name="connsiteX5" fmla="*/ 3073014 w 6994139"/>
                <a:gd name="connsiteY5" fmla="*/ 727220 h 4190384"/>
                <a:gd name="connsiteX6" fmla="*/ 5259111 w 6994139"/>
                <a:gd name="connsiteY6" fmla="*/ 739749 h 4190384"/>
                <a:gd name="connsiteX7" fmla="*/ 6743198 w 6994139"/>
                <a:gd name="connsiteY7" fmla="*/ 3022881 h 4190384"/>
                <a:gd name="connsiteX8" fmla="*/ 6982490 w 6994139"/>
                <a:gd name="connsiteY8" fmla="*/ 4122373 h 4190384"/>
                <a:gd name="connsiteX9" fmla="*/ 6994140 w 6994139"/>
                <a:gd name="connsiteY9" fmla="*/ 4190384 h 419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4139" h="4190384">
                  <a:moveTo>
                    <a:pt x="0" y="0"/>
                  </a:moveTo>
                  <a:lnTo>
                    <a:pt x="37891" y="34261"/>
                  </a:lnTo>
                  <a:cubicBezTo>
                    <a:pt x="325879" y="289755"/>
                    <a:pt x="625101" y="532622"/>
                    <a:pt x="934403" y="761929"/>
                  </a:cubicBezTo>
                  <a:cubicBezTo>
                    <a:pt x="1028867" y="831962"/>
                    <a:pt x="1124403" y="900818"/>
                    <a:pt x="1225012" y="961723"/>
                  </a:cubicBezTo>
                  <a:cubicBezTo>
                    <a:pt x="1550072" y="1158505"/>
                    <a:pt x="1797659" y="1217010"/>
                    <a:pt x="2168734" y="1101358"/>
                  </a:cubicBezTo>
                  <a:cubicBezTo>
                    <a:pt x="2481158" y="1003983"/>
                    <a:pt x="2764244" y="833773"/>
                    <a:pt x="3073014" y="727220"/>
                  </a:cubicBezTo>
                  <a:cubicBezTo>
                    <a:pt x="3760380" y="490012"/>
                    <a:pt x="4580988" y="450586"/>
                    <a:pt x="5259111" y="739749"/>
                  </a:cubicBezTo>
                  <a:cubicBezTo>
                    <a:pt x="6100038" y="1098347"/>
                    <a:pt x="6562731" y="2193678"/>
                    <a:pt x="6743198" y="3022881"/>
                  </a:cubicBezTo>
                  <a:cubicBezTo>
                    <a:pt x="6822966" y="3389382"/>
                    <a:pt x="6902722" y="3755884"/>
                    <a:pt x="6982490" y="4122373"/>
                  </a:cubicBezTo>
                  <a:lnTo>
                    <a:pt x="6994140" y="4190384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476E209-DDDF-5D30-E678-4EA79E876BF6}"/>
                </a:ext>
              </a:extLst>
            </p:cNvPr>
            <p:cNvSpPr/>
            <p:nvPr/>
          </p:nvSpPr>
          <p:spPr>
            <a:xfrm>
              <a:off x="-1953792" y="9855336"/>
              <a:ext cx="6656824" cy="3853277"/>
            </a:xfrm>
            <a:custGeom>
              <a:avLst/>
              <a:gdLst>
                <a:gd name="connsiteX0" fmla="*/ 0 w 6656824"/>
                <a:gd name="connsiteY0" fmla="*/ 0 h 3853277"/>
                <a:gd name="connsiteX1" fmla="*/ 751894 w 6656824"/>
                <a:gd name="connsiteY1" fmla="*/ 562116 h 3853277"/>
                <a:gd name="connsiteX2" fmla="*/ 1495594 w 6656824"/>
                <a:gd name="connsiteY2" fmla="*/ 1005930 h 3853277"/>
                <a:gd name="connsiteX3" fmla="*/ 3330137 w 6656824"/>
                <a:gd name="connsiteY3" fmla="*/ 578584 h 3853277"/>
                <a:gd name="connsiteX4" fmla="*/ 3778909 w 6656824"/>
                <a:gd name="connsiteY4" fmla="*/ 490051 h 3853277"/>
                <a:gd name="connsiteX5" fmla="*/ 4547415 w 6656824"/>
                <a:gd name="connsiteY5" fmla="*/ 438552 h 3853277"/>
                <a:gd name="connsiteX6" fmla="*/ 6643566 w 6656824"/>
                <a:gd name="connsiteY6" fmla="*/ 3797884 h 3853277"/>
                <a:gd name="connsiteX7" fmla="*/ 6656825 w 6656824"/>
                <a:gd name="connsiteY7" fmla="*/ 3853277 h 385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824" h="3853277">
                  <a:moveTo>
                    <a:pt x="0" y="0"/>
                  </a:moveTo>
                  <a:cubicBezTo>
                    <a:pt x="247539" y="192642"/>
                    <a:pt x="496218" y="384632"/>
                    <a:pt x="751894" y="562116"/>
                  </a:cubicBezTo>
                  <a:cubicBezTo>
                    <a:pt x="994647" y="730630"/>
                    <a:pt x="1199895" y="929611"/>
                    <a:pt x="1495594" y="1005930"/>
                  </a:cubicBezTo>
                  <a:cubicBezTo>
                    <a:pt x="2151576" y="1175236"/>
                    <a:pt x="2728102" y="744288"/>
                    <a:pt x="3330137" y="578584"/>
                  </a:cubicBezTo>
                  <a:cubicBezTo>
                    <a:pt x="3477225" y="538099"/>
                    <a:pt x="3628067" y="512915"/>
                    <a:pt x="3778909" y="490051"/>
                  </a:cubicBezTo>
                  <a:cubicBezTo>
                    <a:pt x="4033307" y="451488"/>
                    <a:pt x="4290822" y="419249"/>
                    <a:pt x="4547415" y="438552"/>
                  </a:cubicBezTo>
                  <a:cubicBezTo>
                    <a:pt x="6117544" y="556680"/>
                    <a:pt x="6425728" y="2596624"/>
                    <a:pt x="6643566" y="3797884"/>
                  </a:cubicBezTo>
                  <a:lnTo>
                    <a:pt x="6656825" y="385327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A9CD831-88D3-9799-85EB-2CF777404E01}"/>
                </a:ext>
              </a:extLst>
            </p:cNvPr>
            <p:cNvSpPr/>
            <p:nvPr/>
          </p:nvSpPr>
          <p:spPr>
            <a:xfrm>
              <a:off x="-1977997" y="10105966"/>
              <a:ext cx="6324411" cy="3602646"/>
            </a:xfrm>
            <a:custGeom>
              <a:avLst/>
              <a:gdLst>
                <a:gd name="connsiteX0" fmla="*/ 0 w 6324411"/>
                <a:gd name="connsiteY0" fmla="*/ 0 h 3602646"/>
                <a:gd name="connsiteX1" fmla="*/ 39376 w 6324411"/>
                <a:gd name="connsiteY1" fmla="*/ 35243 h 3602646"/>
                <a:gd name="connsiteX2" fmla="*/ 899078 w 6324411"/>
                <a:gd name="connsiteY2" fmla="*/ 662637 h 3602646"/>
                <a:gd name="connsiteX3" fmla="*/ 1730763 w 6324411"/>
                <a:gd name="connsiteY3" fmla="*/ 1009769 h 3602646"/>
                <a:gd name="connsiteX4" fmla="*/ 3515974 w 6324411"/>
                <a:gd name="connsiteY4" fmla="*/ 517826 h 3602646"/>
                <a:gd name="connsiteX5" fmla="*/ 4162352 w 6324411"/>
                <a:gd name="connsiteY5" fmla="*/ 464660 h 3602646"/>
                <a:gd name="connsiteX6" fmla="*/ 5502307 w 6324411"/>
                <a:gd name="connsiteY6" fmla="*/ 1215086 h 3602646"/>
                <a:gd name="connsiteX7" fmla="*/ 6131397 w 6324411"/>
                <a:gd name="connsiteY7" fmla="*/ 2747098 h 3602646"/>
                <a:gd name="connsiteX8" fmla="*/ 6311677 w 6324411"/>
                <a:gd name="connsiteY8" fmla="*/ 3547627 h 3602646"/>
                <a:gd name="connsiteX9" fmla="*/ 6324412 w 6324411"/>
                <a:gd name="connsiteY9" fmla="*/ 3602647 h 3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411" h="3602646">
                  <a:moveTo>
                    <a:pt x="0" y="0"/>
                  </a:moveTo>
                  <a:lnTo>
                    <a:pt x="39376" y="35243"/>
                  </a:lnTo>
                  <a:cubicBezTo>
                    <a:pt x="312805" y="261586"/>
                    <a:pt x="600097" y="471214"/>
                    <a:pt x="899078" y="662637"/>
                  </a:cubicBezTo>
                  <a:cubicBezTo>
                    <a:pt x="1170170" y="836216"/>
                    <a:pt x="1400390" y="1021391"/>
                    <a:pt x="1730763" y="1009769"/>
                  </a:cubicBezTo>
                  <a:cubicBezTo>
                    <a:pt x="2357820" y="987734"/>
                    <a:pt x="2905869" y="623215"/>
                    <a:pt x="3515974" y="517826"/>
                  </a:cubicBezTo>
                  <a:cubicBezTo>
                    <a:pt x="3729446" y="480951"/>
                    <a:pt x="3945986" y="453900"/>
                    <a:pt x="4162352" y="464660"/>
                  </a:cubicBezTo>
                  <a:cubicBezTo>
                    <a:pt x="4720517" y="492417"/>
                    <a:pt x="5179717" y="758588"/>
                    <a:pt x="5502307" y="1215086"/>
                  </a:cubicBezTo>
                  <a:cubicBezTo>
                    <a:pt x="5822665" y="1668433"/>
                    <a:pt x="5979544" y="2221580"/>
                    <a:pt x="6131397" y="2747098"/>
                  </a:cubicBezTo>
                  <a:cubicBezTo>
                    <a:pt x="6207385" y="3010038"/>
                    <a:pt x="6267620" y="3277512"/>
                    <a:pt x="6311677" y="3547627"/>
                  </a:cubicBezTo>
                  <a:lnTo>
                    <a:pt x="6324412" y="360264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CB0E243-1D0B-8A32-4E77-449029DFF605}"/>
                </a:ext>
              </a:extLst>
            </p:cNvPr>
            <p:cNvSpPr/>
            <p:nvPr/>
          </p:nvSpPr>
          <p:spPr>
            <a:xfrm>
              <a:off x="-1977997" y="10401283"/>
              <a:ext cx="5996008" cy="3307330"/>
            </a:xfrm>
            <a:custGeom>
              <a:avLst/>
              <a:gdLst>
                <a:gd name="connsiteX0" fmla="*/ 0 w 5996008"/>
                <a:gd name="connsiteY0" fmla="*/ 0 h 3307330"/>
                <a:gd name="connsiteX1" fmla="*/ 40723 w 5996008"/>
                <a:gd name="connsiteY1" fmla="*/ 26761 h 3307330"/>
                <a:gd name="connsiteX2" fmla="*/ 1191614 w 5996008"/>
                <a:gd name="connsiteY2" fmla="*/ 824031 h 3307330"/>
                <a:gd name="connsiteX3" fmla="*/ 1985086 w 5996008"/>
                <a:gd name="connsiteY3" fmla="*/ 924504 h 3307330"/>
                <a:gd name="connsiteX4" fmla="*/ 4543255 w 5996008"/>
                <a:gd name="connsiteY4" fmla="*/ 534186 h 3307330"/>
                <a:gd name="connsiteX5" fmla="*/ 5644892 w 5996008"/>
                <a:gd name="connsiteY5" fmla="*/ 2058126 h 3307330"/>
                <a:gd name="connsiteX6" fmla="*/ 5953948 w 5996008"/>
                <a:gd name="connsiteY6" fmla="*/ 3163248 h 3307330"/>
                <a:gd name="connsiteX7" fmla="*/ 5996009 w 5996008"/>
                <a:gd name="connsiteY7" fmla="*/ 3307330 h 33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6008" h="3307330">
                  <a:moveTo>
                    <a:pt x="0" y="0"/>
                  </a:moveTo>
                  <a:lnTo>
                    <a:pt x="40723" y="26761"/>
                  </a:lnTo>
                  <a:cubicBezTo>
                    <a:pt x="440534" y="343036"/>
                    <a:pt x="746326" y="575628"/>
                    <a:pt x="1191614" y="824031"/>
                  </a:cubicBezTo>
                  <a:cubicBezTo>
                    <a:pt x="1437798" y="961362"/>
                    <a:pt x="1714273" y="954187"/>
                    <a:pt x="1985086" y="924504"/>
                  </a:cubicBezTo>
                  <a:cubicBezTo>
                    <a:pt x="2825677" y="832389"/>
                    <a:pt x="3695356" y="110815"/>
                    <a:pt x="4543255" y="534186"/>
                  </a:cubicBezTo>
                  <a:cubicBezTo>
                    <a:pt x="5119120" y="821739"/>
                    <a:pt x="5429624" y="1487491"/>
                    <a:pt x="5644892" y="2058126"/>
                  </a:cubicBezTo>
                  <a:cubicBezTo>
                    <a:pt x="5779057" y="2413753"/>
                    <a:pt x="5856892" y="2795514"/>
                    <a:pt x="5953948" y="3163248"/>
                  </a:cubicBezTo>
                  <a:cubicBezTo>
                    <a:pt x="5956343" y="3172329"/>
                    <a:pt x="5996009" y="3307330"/>
                    <a:pt x="5996009" y="3307330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65927E5-30BB-1F54-624D-11444B14E626}"/>
                </a:ext>
              </a:extLst>
            </p:cNvPr>
            <p:cNvSpPr/>
            <p:nvPr/>
          </p:nvSpPr>
          <p:spPr>
            <a:xfrm>
              <a:off x="-1977997" y="10731342"/>
              <a:ext cx="5673343" cy="2964353"/>
            </a:xfrm>
            <a:custGeom>
              <a:avLst/>
              <a:gdLst>
                <a:gd name="connsiteX0" fmla="*/ 5673344 w 5673343"/>
                <a:gd name="connsiteY0" fmla="*/ 2964354 h 2964353"/>
                <a:gd name="connsiteX1" fmla="*/ 5176524 w 5673343"/>
                <a:gd name="connsiteY1" fmla="*/ 1483537 h 2964353"/>
                <a:gd name="connsiteX2" fmla="*/ 4715727 w 5673343"/>
                <a:gd name="connsiteY2" fmla="*/ 753785 h 2964353"/>
                <a:gd name="connsiteX3" fmla="*/ 3031465 w 5673343"/>
                <a:gd name="connsiteY3" fmla="*/ 533334 h 2964353"/>
                <a:gd name="connsiteX4" fmla="*/ 1808012 w 5673343"/>
                <a:gd name="connsiteY4" fmla="*/ 813949 h 2964353"/>
                <a:gd name="connsiteX5" fmla="*/ 728615 w 5673343"/>
                <a:gd name="connsiteY5" fmla="*/ 494458 h 2964353"/>
                <a:gd name="connsiteX6" fmla="*/ 29634 w 5673343"/>
                <a:gd name="connsiteY6" fmla="*/ 25279 h 2964353"/>
                <a:gd name="connsiteX7" fmla="*/ 0 w 5673343"/>
                <a:gd name="connsiteY7" fmla="*/ 0 h 296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3343" h="2964353">
                  <a:moveTo>
                    <a:pt x="5673344" y="2964354"/>
                  </a:moveTo>
                  <a:cubicBezTo>
                    <a:pt x="5545153" y="2459151"/>
                    <a:pt x="5418747" y="1945890"/>
                    <a:pt x="5176524" y="1483537"/>
                  </a:cubicBezTo>
                  <a:cubicBezTo>
                    <a:pt x="5040151" y="1223213"/>
                    <a:pt x="4928463" y="967174"/>
                    <a:pt x="4715727" y="753785"/>
                  </a:cubicBezTo>
                  <a:cubicBezTo>
                    <a:pt x="4241072" y="277706"/>
                    <a:pt x="3621862" y="359905"/>
                    <a:pt x="3031465" y="533334"/>
                  </a:cubicBezTo>
                  <a:cubicBezTo>
                    <a:pt x="2631077" y="650934"/>
                    <a:pt x="2228382" y="792537"/>
                    <a:pt x="1808012" y="813949"/>
                  </a:cubicBezTo>
                  <a:cubicBezTo>
                    <a:pt x="1438958" y="832745"/>
                    <a:pt x="1042297" y="682224"/>
                    <a:pt x="728615" y="494458"/>
                  </a:cubicBezTo>
                  <a:cubicBezTo>
                    <a:pt x="487780" y="350301"/>
                    <a:pt x="266139" y="176423"/>
                    <a:pt x="29634" y="25279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175C5FFB-C8F1-269D-7E00-6E2594D4885C}"/>
              </a:ext>
            </a:extLst>
          </p:cNvPr>
          <p:cNvSpPr/>
          <p:nvPr/>
        </p:nvSpPr>
        <p:spPr>
          <a:xfrm rot="18000000">
            <a:off x="10630020" y="-5334473"/>
            <a:ext cx="7955052" cy="8249367"/>
          </a:xfrm>
          <a:custGeom>
            <a:avLst/>
            <a:gdLst>
              <a:gd name="connsiteX0" fmla="*/ 3244387 w 6035613"/>
              <a:gd name="connsiteY0" fmla="*/ 6279 h 6258914"/>
              <a:gd name="connsiteX1" fmla="*/ 2368544 w 6035613"/>
              <a:gd name="connsiteY1" fmla="*/ 457649 h 6258914"/>
              <a:gd name="connsiteX2" fmla="*/ 1776089 w 6035613"/>
              <a:gd name="connsiteY2" fmla="*/ 1309092 h 6258914"/>
              <a:gd name="connsiteX3" fmla="*/ 932522 w 6035613"/>
              <a:gd name="connsiteY3" fmla="*/ 1577370 h 6258914"/>
              <a:gd name="connsiteX4" fmla="*/ 585592 w 6035613"/>
              <a:gd name="connsiteY4" fmla="*/ 2123458 h 6258914"/>
              <a:gd name="connsiteX5" fmla="*/ 654765 w 6035613"/>
              <a:gd name="connsiteY5" fmla="*/ 2762357 h 6258914"/>
              <a:gd name="connsiteX6" fmla="*/ 31111 w 6035613"/>
              <a:gd name="connsiteY6" fmla="*/ 4000247 h 6258914"/>
              <a:gd name="connsiteX7" fmla="*/ 93681 w 6035613"/>
              <a:gd name="connsiteY7" fmla="*/ 4767565 h 6258914"/>
              <a:gd name="connsiteX8" fmla="*/ 1010669 w 6035613"/>
              <a:gd name="connsiteY8" fmla="*/ 5462652 h 6258914"/>
              <a:gd name="connsiteX9" fmla="*/ 1590789 w 6035613"/>
              <a:gd name="connsiteY9" fmla="*/ 5591517 h 6258914"/>
              <a:gd name="connsiteX10" fmla="*/ 2160118 w 6035613"/>
              <a:gd name="connsiteY10" fmla="*/ 5560301 h 6258914"/>
              <a:gd name="connsiteX11" fmla="*/ 2596773 w 6035613"/>
              <a:gd name="connsiteY11" fmla="*/ 5950695 h 6258914"/>
              <a:gd name="connsiteX12" fmla="*/ 3451441 w 6035613"/>
              <a:gd name="connsiteY12" fmla="*/ 6239756 h 6258914"/>
              <a:gd name="connsiteX13" fmla="*/ 5002778 w 6035613"/>
              <a:gd name="connsiteY13" fmla="*/ 4959787 h 6258914"/>
              <a:gd name="connsiteX14" fmla="*/ 5412058 w 6035613"/>
              <a:gd name="connsiteY14" fmla="*/ 4959806 h 6258914"/>
              <a:gd name="connsiteX15" fmla="*/ 5839188 w 6035613"/>
              <a:gd name="connsiteY15" fmla="*/ 3071944 h 6258914"/>
              <a:gd name="connsiteX16" fmla="*/ 5485486 w 6035613"/>
              <a:gd name="connsiteY16" fmla="*/ 2482445 h 6258914"/>
              <a:gd name="connsiteX17" fmla="*/ 4916091 w 6035613"/>
              <a:gd name="connsiteY17" fmla="*/ 1940775 h 6258914"/>
              <a:gd name="connsiteX18" fmla="*/ 3868169 w 6035613"/>
              <a:gd name="connsiteY18" fmla="*/ 318299 h 6258914"/>
              <a:gd name="connsiteX19" fmla="*/ 3244387 w 6035613"/>
              <a:gd name="connsiteY19" fmla="*/ 6279 h 62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35613" h="6258914">
                <a:moveTo>
                  <a:pt x="3244387" y="6279"/>
                </a:moveTo>
                <a:cubicBezTo>
                  <a:pt x="2871816" y="-38849"/>
                  <a:pt x="2575608" y="164192"/>
                  <a:pt x="2368544" y="457649"/>
                </a:cubicBezTo>
                <a:cubicBezTo>
                  <a:pt x="2181292" y="723028"/>
                  <a:pt x="2063220" y="1135396"/>
                  <a:pt x="1776089" y="1309092"/>
                </a:cubicBezTo>
                <a:cubicBezTo>
                  <a:pt x="1522286" y="1462633"/>
                  <a:pt x="1187587" y="1425924"/>
                  <a:pt x="932522" y="1577370"/>
                </a:cubicBezTo>
                <a:cubicBezTo>
                  <a:pt x="739167" y="1692174"/>
                  <a:pt x="633288" y="1910739"/>
                  <a:pt x="585592" y="2123458"/>
                </a:cubicBezTo>
                <a:cubicBezTo>
                  <a:pt x="536181" y="2343831"/>
                  <a:pt x="667786" y="2542727"/>
                  <a:pt x="654765" y="2762357"/>
                </a:cubicBezTo>
                <a:cubicBezTo>
                  <a:pt x="625084" y="3263005"/>
                  <a:pt x="96426" y="3521972"/>
                  <a:pt x="31111" y="4000247"/>
                </a:cubicBezTo>
                <a:cubicBezTo>
                  <a:pt x="-4278" y="4259387"/>
                  <a:pt x="-35812" y="4540270"/>
                  <a:pt x="93681" y="4767565"/>
                </a:cubicBezTo>
                <a:cubicBezTo>
                  <a:pt x="290792" y="5113566"/>
                  <a:pt x="641594" y="5335843"/>
                  <a:pt x="1010669" y="5462652"/>
                </a:cubicBezTo>
                <a:cubicBezTo>
                  <a:pt x="1198045" y="5527037"/>
                  <a:pt x="1393917" y="5569564"/>
                  <a:pt x="1590789" y="5591517"/>
                </a:cubicBezTo>
                <a:cubicBezTo>
                  <a:pt x="1783185" y="5612966"/>
                  <a:pt x="1972151" y="5527684"/>
                  <a:pt x="2160118" y="5560301"/>
                </a:cubicBezTo>
                <a:cubicBezTo>
                  <a:pt x="2360229" y="5595021"/>
                  <a:pt x="2467489" y="5817783"/>
                  <a:pt x="2596773" y="5950695"/>
                </a:cubicBezTo>
                <a:cubicBezTo>
                  <a:pt x="2812066" y="6172058"/>
                  <a:pt x="3141802" y="6312024"/>
                  <a:pt x="3451441" y="6239756"/>
                </a:cubicBezTo>
                <a:cubicBezTo>
                  <a:pt x="4184409" y="6068621"/>
                  <a:pt x="4167540" y="4978294"/>
                  <a:pt x="5002778" y="4959787"/>
                </a:cubicBezTo>
                <a:cubicBezTo>
                  <a:pt x="5139481" y="4956759"/>
                  <a:pt x="5277746" y="4985444"/>
                  <a:pt x="5412058" y="4959806"/>
                </a:cubicBezTo>
                <a:cubicBezTo>
                  <a:pt x="6204786" y="4808473"/>
                  <a:pt x="6112488" y="3592527"/>
                  <a:pt x="5839188" y="3071944"/>
                </a:cubicBezTo>
                <a:cubicBezTo>
                  <a:pt x="5734898" y="2873296"/>
                  <a:pt x="5633705" y="2651695"/>
                  <a:pt x="5485486" y="2482445"/>
                </a:cubicBezTo>
                <a:cubicBezTo>
                  <a:pt x="5312521" y="2284939"/>
                  <a:pt x="5098142" y="2129265"/>
                  <a:pt x="4916091" y="1940775"/>
                </a:cubicBezTo>
                <a:cubicBezTo>
                  <a:pt x="4454538" y="1462871"/>
                  <a:pt x="4365908" y="770497"/>
                  <a:pt x="3868169" y="318299"/>
                </a:cubicBezTo>
                <a:cubicBezTo>
                  <a:pt x="3667287" y="135800"/>
                  <a:pt x="3454784" y="31764"/>
                  <a:pt x="3244387" y="6279"/>
                </a:cubicBezTo>
                <a:close/>
              </a:path>
            </a:pathLst>
          </a:custGeom>
          <a:solidFill>
            <a:schemeClr val="accent6">
              <a:alpha val="10000"/>
            </a:schemeClr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920FE5-2DB8-3541-475C-F7423C604088}"/>
              </a:ext>
            </a:extLst>
          </p:cNvPr>
          <p:cNvSpPr>
            <a:spLocks noChangeAspect="1"/>
          </p:cNvSpPr>
          <p:nvPr/>
        </p:nvSpPr>
        <p:spPr>
          <a:xfrm>
            <a:off x="15013643" y="-1895202"/>
            <a:ext cx="3770656" cy="3770656"/>
          </a:xfrm>
          <a:prstGeom prst="ellipse">
            <a:avLst/>
          </a:prstGeom>
          <a:noFill/>
          <a:ln w="38100" cap="rnd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4C4586E-5B31-143A-14BB-A8703ECAC240}"/>
              </a:ext>
            </a:extLst>
          </p:cNvPr>
          <p:cNvSpPr/>
          <p:nvPr/>
        </p:nvSpPr>
        <p:spPr>
          <a:xfrm rot="7200000">
            <a:off x="-476660" y="-2996534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25000">
                  <a:schemeClr val="accent3">
                    <a:lumMod val="40000"/>
                    <a:lumOff val="60000"/>
                  </a:schemeClr>
                </a:gs>
                <a:gs pos="4900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F14B76-B72C-EBAF-6182-15117D2F83E5}"/>
              </a:ext>
            </a:extLst>
          </p:cNvPr>
          <p:cNvSpPr txBox="1"/>
          <p:nvPr/>
        </p:nvSpPr>
        <p:spPr>
          <a:xfrm>
            <a:off x="1198570" y="766353"/>
            <a:ext cx="213360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/>
            <a:r>
              <a:rPr lang="en-US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Pair-Plot with Precipitation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D29E5-3D42-B986-9E15-B2E818DADA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0025147" y="733088"/>
            <a:ext cx="5767316" cy="2139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139831-DE7F-8141-8AF2-94B8EF2BE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098" y="3633358"/>
            <a:ext cx="9641920" cy="7722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6533CB-6761-86CA-1F74-FB78FB69E3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5"/>
          <a:stretch/>
        </p:blipFill>
        <p:spPr>
          <a:xfrm>
            <a:off x="13017051" y="3533309"/>
            <a:ext cx="9891754" cy="792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6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D05269-5FCA-FA7C-4506-B22649370D8C}"/>
              </a:ext>
            </a:extLst>
          </p:cNvPr>
          <p:cNvGrpSpPr>
            <a:grpSpLocks noChangeAspect="1"/>
          </p:cNvGrpSpPr>
          <p:nvPr/>
        </p:nvGrpSpPr>
        <p:grpSpPr>
          <a:xfrm rot="2480488" flipH="1">
            <a:off x="-4838754" y="12338173"/>
            <a:ext cx="11880000" cy="7117642"/>
            <a:chOff x="-1977997" y="9518229"/>
            <a:chExt cx="6994139" cy="419038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8B34325-BD22-2AA0-3A2C-8EA88370391E}"/>
                </a:ext>
              </a:extLst>
            </p:cNvPr>
            <p:cNvSpPr/>
            <p:nvPr/>
          </p:nvSpPr>
          <p:spPr>
            <a:xfrm>
              <a:off x="-1977997" y="11035343"/>
              <a:ext cx="5360333" cy="2673270"/>
            </a:xfrm>
            <a:custGeom>
              <a:avLst/>
              <a:gdLst>
                <a:gd name="connsiteX0" fmla="*/ 5360333 w 5360333"/>
                <a:gd name="connsiteY0" fmla="*/ 2673270 h 2673270"/>
                <a:gd name="connsiteX1" fmla="*/ 4829560 w 5360333"/>
                <a:gd name="connsiteY1" fmla="*/ 1255669 h 2673270"/>
                <a:gd name="connsiteX2" fmla="*/ 3990104 w 5360333"/>
                <a:gd name="connsiteY2" fmla="*/ 364185 h 2673270"/>
                <a:gd name="connsiteX3" fmla="*/ 3237116 w 5360333"/>
                <a:gd name="connsiteY3" fmla="*/ 464408 h 2673270"/>
                <a:gd name="connsiteX4" fmla="*/ 1977490 w 5360333"/>
                <a:gd name="connsiteY4" fmla="*/ 833102 h 2673270"/>
                <a:gd name="connsiteX5" fmla="*/ 802634 w 5360333"/>
                <a:gd name="connsiteY5" fmla="*/ 573961 h 2673270"/>
                <a:gd name="connsiteX6" fmla="*/ 21368 w 5360333"/>
                <a:gd name="connsiteY6" fmla="*/ 23792 h 2673270"/>
                <a:gd name="connsiteX7" fmla="*/ 0 w 5360333"/>
                <a:gd name="connsiteY7" fmla="*/ 0 h 267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0333" h="2673270">
                  <a:moveTo>
                    <a:pt x="5360333" y="2673270"/>
                  </a:moveTo>
                  <a:cubicBezTo>
                    <a:pt x="5235361" y="2183451"/>
                    <a:pt x="5056990" y="1707247"/>
                    <a:pt x="4829560" y="1255669"/>
                  </a:cubicBezTo>
                  <a:cubicBezTo>
                    <a:pt x="4652037" y="903206"/>
                    <a:pt x="4403540" y="467622"/>
                    <a:pt x="3990104" y="364185"/>
                  </a:cubicBezTo>
                  <a:cubicBezTo>
                    <a:pt x="3740696" y="301791"/>
                    <a:pt x="3479052" y="377525"/>
                    <a:pt x="3237116" y="464408"/>
                  </a:cubicBezTo>
                  <a:cubicBezTo>
                    <a:pt x="2826874" y="611729"/>
                    <a:pt x="2417406" y="798025"/>
                    <a:pt x="1977490" y="833102"/>
                  </a:cubicBezTo>
                  <a:cubicBezTo>
                    <a:pt x="1592943" y="863769"/>
                    <a:pt x="1144323" y="748910"/>
                    <a:pt x="802634" y="573961"/>
                  </a:cubicBezTo>
                  <a:cubicBezTo>
                    <a:pt x="518403" y="428434"/>
                    <a:pt x="263830" y="231438"/>
                    <a:pt x="21368" y="23792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C7BDDF0-F0BE-7A6B-534F-832D54BA93D5}"/>
                </a:ext>
              </a:extLst>
            </p:cNvPr>
            <p:cNvSpPr/>
            <p:nvPr/>
          </p:nvSpPr>
          <p:spPr>
            <a:xfrm>
              <a:off x="-1977997" y="9518229"/>
              <a:ext cx="6994139" cy="4190384"/>
            </a:xfrm>
            <a:custGeom>
              <a:avLst/>
              <a:gdLst>
                <a:gd name="connsiteX0" fmla="*/ 0 w 6994139"/>
                <a:gd name="connsiteY0" fmla="*/ 0 h 4190384"/>
                <a:gd name="connsiteX1" fmla="*/ 37891 w 6994139"/>
                <a:gd name="connsiteY1" fmla="*/ 34261 h 4190384"/>
                <a:gd name="connsiteX2" fmla="*/ 934403 w 6994139"/>
                <a:gd name="connsiteY2" fmla="*/ 761929 h 4190384"/>
                <a:gd name="connsiteX3" fmla="*/ 1225012 w 6994139"/>
                <a:gd name="connsiteY3" fmla="*/ 961723 h 4190384"/>
                <a:gd name="connsiteX4" fmla="*/ 2168734 w 6994139"/>
                <a:gd name="connsiteY4" fmla="*/ 1101358 h 4190384"/>
                <a:gd name="connsiteX5" fmla="*/ 3073014 w 6994139"/>
                <a:gd name="connsiteY5" fmla="*/ 727220 h 4190384"/>
                <a:gd name="connsiteX6" fmla="*/ 5259111 w 6994139"/>
                <a:gd name="connsiteY6" fmla="*/ 739749 h 4190384"/>
                <a:gd name="connsiteX7" fmla="*/ 6743198 w 6994139"/>
                <a:gd name="connsiteY7" fmla="*/ 3022881 h 4190384"/>
                <a:gd name="connsiteX8" fmla="*/ 6982490 w 6994139"/>
                <a:gd name="connsiteY8" fmla="*/ 4122373 h 4190384"/>
                <a:gd name="connsiteX9" fmla="*/ 6994140 w 6994139"/>
                <a:gd name="connsiteY9" fmla="*/ 4190384 h 419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4139" h="4190384">
                  <a:moveTo>
                    <a:pt x="0" y="0"/>
                  </a:moveTo>
                  <a:lnTo>
                    <a:pt x="37891" y="34261"/>
                  </a:lnTo>
                  <a:cubicBezTo>
                    <a:pt x="325879" y="289755"/>
                    <a:pt x="625101" y="532622"/>
                    <a:pt x="934403" y="761929"/>
                  </a:cubicBezTo>
                  <a:cubicBezTo>
                    <a:pt x="1028867" y="831962"/>
                    <a:pt x="1124403" y="900818"/>
                    <a:pt x="1225012" y="961723"/>
                  </a:cubicBezTo>
                  <a:cubicBezTo>
                    <a:pt x="1550072" y="1158505"/>
                    <a:pt x="1797659" y="1217010"/>
                    <a:pt x="2168734" y="1101358"/>
                  </a:cubicBezTo>
                  <a:cubicBezTo>
                    <a:pt x="2481158" y="1003983"/>
                    <a:pt x="2764244" y="833773"/>
                    <a:pt x="3073014" y="727220"/>
                  </a:cubicBezTo>
                  <a:cubicBezTo>
                    <a:pt x="3760380" y="490012"/>
                    <a:pt x="4580988" y="450586"/>
                    <a:pt x="5259111" y="739749"/>
                  </a:cubicBezTo>
                  <a:cubicBezTo>
                    <a:pt x="6100038" y="1098347"/>
                    <a:pt x="6562731" y="2193678"/>
                    <a:pt x="6743198" y="3022881"/>
                  </a:cubicBezTo>
                  <a:cubicBezTo>
                    <a:pt x="6822966" y="3389382"/>
                    <a:pt x="6902722" y="3755884"/>
                    <a:pt x="6982490" y="4122373"/>
                  </a:cubicBezTo>
                  <a:lnTo>
                    <a:pt x="6994140" y="4190384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476E209-DDDF-5D30-E678-4EA79E876BF6}"/>
                </a:ext>
              </a:extLst>
            </p:cNvPr>
            <p:cNvSpPr/>
            <p:nvPr/>
          </p:nvSpPr>
          <p:spPr>
            <a:xfrm>
              <a:off x="-1953792" y="9855336"/>
              <a:ext cx="6656824" cy="3853277"/>
            </a:xfrm>
            <a:custGeom>
              <a:avLst/>
              <a:gdLst>
                <a:gd name="connsiteX0" fmla="*/ 0 w 6656824"/>
                <a:gd name="connsiteY0" fmla="*/ 0 h 3853277"/>
                <a:gd name="connsiteX1" fmla="*/ 751894 w 6656824"/>
                <a:gd name="connsiteY1" fmla="*/ 562116 h 3853277"/>
                <a:gd name="connsiteX2" fmla="*/ 1495594 w 6656824"/>
                <a:gd name="connsiteY2" fmla="*/ 1005930 h 3853277"/>
                <a:gd name="connsiteX3" fmla="*/ 3330137 w 6656824"/>
                <a:gd name="connsiteY3" fmla="*/ 578584 h 3853277"/>
                <a:gd name="connsiteX4" fmla="*/ 3778909 w 6656824"/>
                <a:gd name="connsiteY4" fmla="*/ 490051 h 3853277"/>
                <a:gd name="connsiteX5" fmla="*/ 4547415 w 6656824"/>
                <a:gd name="connsiteY5" fmla="*/ 438552 h 3853277"/>
                <a:gd name="connsiteX6" fmla="*/ 6643566 w 6656824"/>
                <a:gd name="connsiteY6" fmla="*/ 3797884 h 3853277"/>
                <a:gd name="connsiteX7" fmla="*/ 6656825 w 6656824"/>
                <a:gd name="connsiteY7" fmla="*/ 3853277 h 385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824" h="3853277">
                  <a:moveTo>
                    <a:pt x="0" y="0"/>
                  </a:moveTo>
                  <a:cubicBezTo>
                    <a:pt x="247539" y="192642"/>
                    <a:pt x="496218" y="384632"/>
                    <a:pt x="751894" y="562116"/>
                  </a:cubicBezTo>
                  <a:cubicBezTo>
                    <a:pt x="994647" y="730630"/>
                    <a:pt x="1199895" y="929611"/>
                    <a:pt x="1495594" y="1005930"/>
                  </a:cubicBezTo>
                  <a:cubicBezTo>
                    <a:pt x="2151576" y="1175236"/>
                    <a:pt x="2728102" y="744288"/>
                    <a:pt x="3330137" y="578584"/>
                  </a:cubicBezTo>
                  <a:cubicBezTo>
                    <a:pt x="3477225" y="538099"/>
                    <a:pt x="3628067" y="512915"/>
                    <a:pt x="3778909" y="490051"/>
                  </a:cubicBezTo>
                  <a:cubicBezTo>
                    <a:pt x="4033307" y="451488"/>
                    <a:pt x="4290822" y="419249"/>
                    <a:pt x="4547415" y="438552"/>
                  </a:cubicBezTo>
                  <a:cubicBezTo>
                    <a:pt x="6117544" y="556680"/>
                    <a:pt x="6425728" y="2596624"/>
                    <a:pt x="6643566" y="3797884"/>
                  </a:cubicBezTo>
                  <a:lnTo>
                    <a:pt x="6656825" y="385327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A9CD831-88D3-9799-85EB-2CF777404E01}"/>
                </a:ext>
              </a:extLst>
            </p:cNvPr>
            <p:cNvSpPr/>
            <p:nvPr/>
          </p:nvSpPr>
          <p:spPr>
            <a:xfrm>
              <a:off x="-1977997" y="10105966"/>
              <a:ext cx="6324411" cy="3602646"/>
            </a:xfrm>
            <a:custGeom>
              <a:avLst/>
              <a:gdLst>
                <a:gd name="connsiteX0" fmla="*/ 0 w 6324411"/>
                <a:gd name="connsiteY0" fmla="*/ 0 h 3602646"/>
                <a:gd name="connsiteX1" fmla="*/ 39376 w 6324411"/>
                <a:gd name="connsiteY1" fmla="*/ 35243 h 3602646"/>
                <a:gd name="connsiteX2" fmla="*/ 899078 w 6324411"/>
                <a:gd name="connsiteY2" fmla="*/ 662637 h 3602646"/>
                <a:gd name="connsiteX3" fmla="*/ 1730763 w 6324411"/>
                <a:gd name="connsiteY3" fmla="*/ 1009769 h 3602646"/>
                <a:gd name="connsiteX4" fmla="*/ 3515974 w 6324411"/>
                <a:gd name="connsiteY4" fmla="*/ 517826 h 3602646"/>
                <a:gd name="connsiteX5" fmla="*/ 4162352 w 6324411"/>
                <a:gd name="connsiteY5" fmla="*/ 464660 h 3602646"/>
                <a:gd name="connsiteX6" fmla="*/ 5502307 w 6324411"/>
                <a:gd name="connsiteY6" fmla="*/ 1215086 h 3602646"/>
                <a:gd name="connsiteX7" fmla="*/ 6131397 w 6324411"/>
                <a:gd name="connsiteY7" fmla="*/ 2747098 h 3602646"/>
                <a:gd name="connsiteX8" fmla="*/ 6311677 w 6324411"/>
                <a:gd name="connsiteY8" fmla="*/ 3547627 h 3602646"/>
                <a:gd name="connsiteX9" fmla="*/ 6324412 w 6324411"/>
                <a:gd name="connsiteY9" fmla="*/ 3602647 h 3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411" h="3602646">
                  <a:moveTo>
                    <a:pt x="0" y="0"/>
                  </a:moveTo>
                  <a:lnTo>
                    <a:pt x="39376" y="35243"/>
                  </a:lnTo>
                  <a:cubicBezTo>
                    <a:pt x="312805" y="261586"/>
                    <a:pt x="600097" y="471214"/>
                    <a:pt x="899078" y="662637"/>
                  </a:cubicBezTo>
                  <a:cubicBezTo>
                    <a:pt x="1170170" y="836216"/>
                    <a:pt x="1400390" y="1021391"/>
                    <a:pt x="1730763" y="1009769"/>
                  </a:cubicBezTo>
                  <a:cubicBezTo>
                    <a:pt x="2357820" y="987734"/>
                    <a:pt x="2905869" y="623215"/>
                    <a:pt x="3515974" y="517826"/>
                  </a:cubicBezTo>
                  <a:cubicBezTo>
                    <a:pt x="3729446" y="480951"/>
                    <a:pt x="3945986" y="453900"/>
                    <a:pt x="4162352" y="464660"/>
                  </a:cubicBezTo>
                  <a:cubicBezTo>
                    <a:pt x="4720517" y="492417"/>
                    <a:pt x="5179717" y="758588"/>
                    <a:pt x="5502307" y="1215086"/>
                  </a:cubicBezTo>
                  <a:cubicBezTo>
                    <a:pt x="5822665" y="1668433"/>
                    <a:pt x="5979544" y="2221580"/>
                    <a:pt x="6131397" y="2747098"/>
                  </a:cubicBezTo>
                  <a:cubicBezTo>
                    <a:pt x="6207385" y="3010038"/>
                    <a:pt x="6267620" y="3277512"/>
                    <a:pt x="6311677" y="3547627"/>
                  </a:cubicBezTo>
                  <a:lnTo>
                    <a:pt x="6324412" y="360264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CB0E243-1D0B-8A32-4E77-449029DFF605}"/>
                </a:ext>
              </a:extLst>
            </p:cNvPr>
            <p:cNvSpPr/>
            <p:nvPr/>
          </p:nvSpPr>
          <p:spPr>
            <a:xfrm>
              <a:off x="-1977997" y="10401283"/>
              <a:ext cx="5996008" cy="3307330"/>
            </a:xfrm>
            <a:custGeom>
              <a:avLst/>
              <a:gdLst>
                <a:gd name="connsiteX0" fmla="*/ 0 w 5996008"/>
                <a:gd name="connsiteY0" fmla="*/ 0 h 3307330"/>
                <a:gd name="connsiteX1" fmla="*/ 40723 w 5996008"/>
                <a:gd name="connsiteY1" fmla="*/ 26761 h 3307330"/>
                <a:gd name="connsiteX2" fmla="*/ 1191614 w 5996008"/>
                <a:gd name="connsiteY2" fmla="*/ 824031 h 3307330"/>
                <a:gd name="connsiteX3" fmla="*/ 1985086 w 5996008"/>
                <a:gd name="connsiteY3" fmla="*/ 924504 h 3307330"/>
                <a:gd name="connsiteX4" fmla="*/ 4543255 w 5996008"/>
                <a:gd name="connsiteY4" fmla="*/ 534186 h 3307330"/>
                <a:gd name="connsiteX5" fmla="*/ 5644892 w 5996008"/>
                <a:gd name="connsiteY5" fmla="*/ 2058126 h 3307330"/>
                <a:gd name="connsiteX6" fmla="*/ 5953948 w 5996008"/>
                <a:gd name="connsiteY6" fmla="*/ 3163248 h 3307330"/>
                <a:gd name="connsiteX7" fmla="*/ 5996009 w 5996008"/>
                <a:gd name="connsiteY7" fmla="*/ 3307330 h 33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6008" h="3307330">
                  <a:moveTo>
                    <a:pt x="0" y="0"/>
                  </a:moveTo>
                  <a:lnTo>
                    <a:pt x="40723" y="26761"/>
                  </a:lnTo>
                  <a:cubicBezTo>
                    <a:pt x="440534" y="343036"/>
                    <a:pt x="746326" y="575628"/>
                    <a:pt x="1191614" y="824031"/>
                  </a:cubicBezTo>
                  <a:cubicBezTo>
                    <a:pt x="1437798" y="961362"/>
                    <a:pt x="1714273" y="954187"/>
                    <a:pt x="1985086" y="924504"/>
                  </a:cubicBezTo>
                  <a:cubicBezTo>
                    <a:pt x="2825677" y="832389"/>
                    <a:pt x="3695356" y="110815"/>
                    <a:pt x="4543255" y="534186"/>
                  </a:cubicBezTo>
                  <a:cubicBezTo>
                    <a:pt x="5119120" y="821739"/>
                    <a:pt x="5429624" y="1487491"/>
                    <a:pt x="5644892" y="2058126"/>
                  </a:cubicBezTo>
                  <a:cubicBezTo>
                    <a:pt x="5779057" y="2413753"/>
                    <a:pt x="5856892" y="2795514"/>
                    <a:pt x="5953948" y="3163248"/>
                  </a:cubicBezTo>
                  <a:cubicBezTo>
                    <a:pt x="5956343" y="3172329"/>
                    <a:pt x="5996009" y="3307330"/>
                    <a:pt x="5996009" y="3307330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65927E5-30BB-1F54-624D-11444B14E626}"/>
                </a:ext>
              </a:extLst>
            </p:cNvPr>
            <p:cNvSpPr/>
            <p:nvPr/>
          </p:nvSpPr>
          <p:spPr>
            <a:xfrm>
              <a:off x="-1977997" y="10731342"/>
              <a:ext cx="5673343" cy="2964353"/>
            </a:xfrm>
            <a:custGeom>
              <a:avLst/>
              <a:gdLst>
                <a:gd name="connsiteX0" fmla="*/ 5673344 w 5673343"/>
                <a:gd name="connsiteY0" fmla="*/ 2964354 h 2964353"/>
                <a:gd name="connsiteX1" fmla="*/ 5176524 w 5673343"/>
                <a:gd name="connsiteY1" fmla="*/ 1483537 h 2964353"/>
                <a:gd name="connsiteX2" fmla="*/ 4715727 w 5673343"/>
                <a:gd name="connsiteY2" fmla="*/ 753785 h 2964353"/>
                <a:gd name="connsiteX3" fmla="*/ 3031465 w 5673343"/>
                <a:gd name="connsiteY3" fmla="*/ 533334 h 2964353"/>
                <a:gd name="connsiteX4" fmla="*/ 1808012 w 5673343"/>
                <a:gd name="connsiteY4" fmla="*/ 813949 h 2964353"/>
                <a:gd name="connsiteX5" fmla="*/ 728615 w 5673343"/>
                <a:gd name="connsiteY5" fmla="*/ 494458 h 2964353"/>
                <a:gd name="connsiteX6" fmla="*/ 29634 w 5673343"/>
                <a:gd name="connsiteY6" fmla="*/ 25279 h 2964353"/>
                <a:gd name="connsiteX7" fmla="*/ 0 w 5673343"/>
                <a:gd name="connsiteY7" fmla="*/ 0 h 296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3343" h="2964353">
                  <a:moveTo>
                    <a:pt x="5673344" y="2964354"/>
                  </a:moveTo>
                  <a:cubicBezTo>
                    <a:pt x="5545153" y="2459151"/>
                    <a:pt x="5418747" y="1945890"/>
                    <a:pt x="5176524" y="1483537"/>
                  </a:cubicBezTo>
                  <a:cubicBezTo>
                    <a:pt x="5040151" y="1223213"/>
                    <a:pt x="4928463" y="967174"/>
                    <a:pt x="4715727" y="753785"/>
                  </a:cubicBezTo>
                  <a:cubicBezTo>
                    <a:pt x="4241072" y="277706"/>
                    <a:pt x="3621862" y="359905"/>
                    <a:pt x="3031465" y="533334"/>
                  </a:cubicBezTo>
                  <a:cubicBezTo>
                    <a:pt x="2631077" y="650934"/>
                    <a:pt x="2228382" y="792537"/>
                    <a:pt x="1808012" y="813949"/>
                  </a:cubicBezTo>
                  <a:cubicBezTo>
                    <a:pt x="1438958" y="832745"/>
                    <a:pt x="1042297" y="682224"/>
                    <a:pt x="728615" y="494458"/>
                  </a:cubicBezTo>
                  <a:cubicBezTo>
                    <a:pt x="487780" y="350301"/>
                    <a:pt x="266139" y="176423"/>
                    <a:pt x="29634" y="25279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175C5FFB-C8F1-269D-7E00-6E2594D4885C}"/>
              </a:ext>
            </a:extLst>
          </p:cNvPr>
          <p:cNvSpPr/>
          <p:nvPr/>
        </p:nvSpPr>
        <p:spPr>
          <a:xfrm rot="18000000">
            <a:off x="10630020" y="-5334473"/>
            <a:ext cx="7955052" cy="8249367"/>
          </a:xfrm>
          <a:custGeom>
            <a:avLst/>
            <a:gdLst>
              <a:gd name="connsiteX0" fmla="*/ 3244387 w 6035613"/>
              <a:gd name="connsiteY0" fmla="*/ 6279 h 6258914"/>
              <a:gd name="connsiteX1" fmla="*/ 2368544 w 6035613"/>
              <a:gd name="connsiteY1" fmla="*/ 457649 h 6258914"/>
              <a:gd name="connsiteX2" fmla="*/ 1776089 w 6035613"/>
              <a:gd name="connsiteY2" fmla="*/ 1309092 h 6258914"/>
              <a:gd name="connsiteX3" fmla="*/ 932522 w 6035613"/>
              <a:gd name="connsiteY3" fmla="*/ 1577370 h 6258914"/>
              <a:gd name="connsiteX4" fmla="*/ 585592 w 6035613"/>
              <a:gd name="connsiteY4" fmla="*/ 2123458 h 6258914"/>
              <a:gd name="connsiteX5" fmla="*/ 654765 w 6035613"/>
              <a:gd name="connsiteY5" fmla="*/ 2762357 h 6258914"/>
              <a:gd name="connsiteX6" fmla="*/ 31111 w 6035613"/>
              <a:gd name="connsiteY6" fmla="*/ 4000247 h 6258914"/>
              <a:gd name="connsiteX7" fmla="*/ 93681 w 6035613"/>
              <a:gd name="connsiteY7" fmla="*/ 4767565 h 6258914"/>
              <a:gd name="connsiteX8" fmla="*/ 1010669 w 6035613"/>
              <a:gd name="connsiteY8" fmla="*/ 5462652 h 6258914"/>
              <a:gd name="connsiteX9" fmla="*/ 1590789 w 6035613"/>
              <a:gd name="connsiteY9" fmla="*/ 5591517 h 6258914"/>
              <a:gd name="connsiteX10" fmla="*/ 2160118 w 6035613"/>
              <a:gd name="connsiteY10" fmla="*/ 5560301 h 6258914"/>
              <a:gd name="connsiteX11" fmla="*/ 2596773 w 6035613"/>
              <a:gd name="connsiteY11" fmla="*/ 5950695 h 6258914"/>
              <a:gd name="connsiteX12" fmla="*/ 3451441 w 6035613"/>
              <a:gd name="connsiteY12" fmla="*/ 6239756 h 6258914"/>
              <a:gd name="connsiteX13" fmla="*/ 5002778 w 6035613"/>
              <a:gd name="connsiteY13" fmla="*/ 4959787 h 6258914"/>
              <a:gd name="connsiteX14" fmla="*/ 5412058 w 6035613"/>
              <a:gd name="connsiteY14" fmla="*/ 4959806 h 6258914"/>
              <a:gd name="connsiteX15" fmla="*/ 5839188 w 6035613"/>
              <a:gd name="connsiteY15" fmla="*/ 3071944 h 6258914"/>
              <a:gd name="connsiteX16" fmla="*/ 5485486 w 6035613"/>
              <a:gd name="connsiteY16" fmla="*/ 2482445 h 6258914"/>
              <a:gd name="connsiteX17" fmla="*/ 4916091 w 6035613"/>
              <a:gd name="connsiteY17" fmla="*/ 1940775 h 6258914"/>
              <a:gd name="connsiteX18" fmla="*/ 3868169 w 6035613"/>
              <a:gd name="connsiteY18" fmla="*/ 318299 h 6258914"/>
              <a:gd name="connsiteX19" fmla="*/ 3244387 w 6035613"/>
              <a:gd name="connsiteY19" fmla="*/ 6279 h 62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35613" h="6258914">
                <a:moveTo>
                  <a:pt x="3244387" y="6279"/>
                </a:moveTo>
                <a:cubicBezTo>
                  <a:pt x="2871816" y="-38849"/>
                  <a:pt x="2575608" y="164192"/>
                  <a:pt x="2368544" y="457649"/>
                </a:cubicBezTo>
                <a:cubicBezTo>
                  <a:pt x="2181292" y="723028"/>
                  <a:pt x="2063220" y="1135396"/>
                  <a:pt x="1776089" y="1309092"/>
                </a:cubicBezTo>
                <a:cubicBezTo>
                  <a:pt x="1522286" y="1462633"/>
                  <a:pt x="1187587" y="1425924"/>
                  <a:pt x="932522" y="1577370"/>
                </a:cubicBezTo>
                <a:cubicBezTo>
                  <a:pt x="739167" y="1692174"/>
                  <a:pt x="633288" y="1910739"/>
                  <a:pt x="585592" y="2123458"/>
                </a:cubicBezTo>
                <a:cubicBezTo>
                  <a:pt x="536181" y="2343831"/>
                  <a:pt x="667786" y="2542727"/>
                  <a:pt x="654765" y="2762357"/>
                </a:cubicBezTo>
                <a:cubicBezTo>
                  <a:pt x="625084" y="3263005"/>
                  <a:pt x="96426" y="3521972"/>
                  <a:pt x="31111" y="4000247"/>
                </a:cubicBezTo>
                <a:cubicBezTo>
                  <a:pt x="-4278" y="4259387"/>
                  <a:pt x="-35812" y="4540270"/>
                  <a:pt x="93681" y="4767565"/>
                </a:cubicBezTo>
                <a:cubicBezTo>
                  <a:pt x="290792" y="5113566"/>
                  <a:pt x="641594" y="5335843"/>
                  <a:pt x="1010669" y="5462652"/>
                </a:cubicBezTo>
                <a:cubicBezTo>
                  <a:pt x="1198045" y="5527037"/>
                  <a:pt x="1393917" y="5569564"/>
                  <a:pt x="1590789" y="5591517"/>
                </a:cubicBezTo>
                <a:cubicBezTo>
                  <a:pt x="1783185" y="5612966"/>
                  <a:pt x="1972151" y="5527684"/>
                  <a:pt x="2160118" y="5560301"/>
                </a:cubicBezTo>
                <a:cubicBezTo>
                  <a:pt x="2360229" y="5595021"/>
                  <a:pt x="2467489" y="5817783"/>
                  <a:pt x="2596773" y="5950695"/>
                </a:cubicBezTo>
                <a:cubicBezTo>
                  <a:pt x="2812066" y="6172058"/>
                  <a:pt x="3141802" y="6312024"/>
                  <a:pt x="3451441" y="6239756"/>
                </a:cubicBezTo>
                <a:cubicBezTo>
                  <a:pt x="4184409" y="6068621"/>
                  <a:pt x="4167540" y="4978294"/>
                  <a:pt x="5002778" y="4959787"/>
                </a:cubicBezTo>
                <a:cubicBezTo>
                  <a:pt x="5139481" y="4956759"/>
                  <a:pt x="5277746" y="4985444"/>
                  <a:pt x="5412058" y="4959806"/>
                </a:cubicBezTo>
                <a:cubicBezTo>
                  <a:pt x="6204786" y="4808473"/>
                  <a:pt x="6112488" y="3592527"/>
                  <a:pt x="5839188" y="3071944"/>
                </a:cubicBezTo>
                <a:cubicBezTo>
                  <a:pt x="5734898" y="2873296"/>
                  <a:pt x="5633705" y="2651695"/>
                  <a:pt x="5485486" y="2482445"/>
                </a:cubicBezTo>
                <a:cubicBezTo>
                  <a:pt x="5312521" y="2284939"/>
                  <a:pt x="5098142" y="2129265"/>
                  <a:pt x="4916091" y="1940775"/>
                </a:cubicBezTo>
                <a:cubicBezTo>
                  <a:pt x="4454538" y="1462871"/>
                  <a:pt x="4365908" y="770497"/>
                  <a:pt x="3868169" y="318299"/>
                </a:cubicBezTo>
                <a:cubicBezTo>
                  <a:pt x="3667287" y="135800"/>
                  <a:pt x="3454784" y="31764"/>
                  <a:pt x="3244387" y="6279"/>
                </a:cubicBezTo>
                <a:close/>
              </a:path>
            </a:pathLst>
          </a:custGeom>
          <a:solidFill>
            <a:schemeClr val="accent6">
              <a:alpha val="10000"/>
            </a:schemeClr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920FE5-2DB8-3541-475C-F7423C604088}"/>
              </a:ext>
            </a:extLst>
          </p:cNvPr>
          <p:cNvSpPr>
            <a:spLocks noChangeAspect="1"/>
          </p:cNvSpPr>
          <p:nvPr/>
        </p:nvSpPr>
        <p:spPr>
          <a:xfrm>
            <a:off x="15013643" y="-1895202"/>
            <a:ext cx="3770656" cy="3770656"/>
          </a:xfrm>
          <a:prstGeom prst="ellipse">
            <a:avLst/>
          </a:prstGeom>
          <a:noFill/>
          <a:ln w="38100" cap="rnd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4C4586E-5B31-143A-14BB-A8703ECAC240}"/>
              </a:ext>
            </a:extLst>
          </p:cNvPr>
          <p:cNvSpPr/>
          <p:nvPr/>
        </p:nvSpPr>
        <p:spPr>
          <a:xfrm rot="7200000">
            <a:off x="-476660" y="-2996534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25000">
                  <a:schemeClr val="accent3">
                    <a:lumMod val="40000"/>
                    <a:lumOff val="60000"/>
                  </a:schemeClr>
                </a:gs>
                <a:gs pos="4900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F14B76-B72C-EBAF-6182-15117D2F83E5}"/>
              </a:ext>
            </a:extLst>
          </p:cNvPr>
          <p:cNvSpPr txBox="1"/>
          <p:nvPr/>
        </p:nvSpPr>
        <p:spPr>
          <a:xfrm>
            <a:off x="1198570" y="766353"/>
            <a:ext cx="213360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/>
            <a:r>
              <a:rPr lang="en-US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LGBM</a:t>
            </a:r>
          </a:p>
        </p:txBody>
      </p:sp>
      <p:sp>
        <p:nvSpPr>
          <p:cNvPr id="2" name="BODY 03">
            <a:extLst>
              <a:ext uri="{FF2B5EF4-FFF2-40B4-BE49-F238E27FC236}">
                <a16:creationId xmlns:a16="http://schemas.microsoft.com/office/drawing/2014/main" id="{1D60BBE5-CB91-8F72-3581-E44137D3BD18}"/>
              </a:ext>
            </a:extLst>
          </p:cNvPr>
          <p:cNvSpPr txBox="1"/>
          <p:nvPr/>
        </p:nvSpPr>
        <p:spPr>
          <a:xfrm>
            <a:off x="2835131" y="3612418"/>
            <a:ext cx="17545829" cy="1871282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>
            <a:defPPr>
              <a:defRPr lang="en-US"/>
            </a:defPPr>
            <a:lvl1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Heebo Light" pitchFamily="2" charset="-79"/>
              </a:defRPr>
            </a:lvl1pPr>
          </a:lstStyle>
          <a:p>
            <a:r>
              <a:rPr lang="en-CA" sz="3200" dirty="0"/>
              <a:t>Fast training speed and high efficiency</a:t>
            </a:r>
          </a:p>
          <a:p>
            <a:r>
              <a:rPr lang="en-CA" sz="3200" dirty="0"/>
              <a:t>Use of SHAP to determine top features</a:t>
            </a:r>
          </a:p>
          <a:p>
            <a:r>
              <a:rPr lang="en-CA" sz="3200" dirty="0"/>
              <a:t>Run model again feature selection and then with hyperparameters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492DC-29A0-D3B7-31DF-03D3EA5341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19632622" y="546639"/>
            <a:ext cx="5803895" cy="21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0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D05269-5FCA-FA7C-4506-B22649370D8C}"/>
              </a:ext>
            </a:extLst>
          </p:cNvPr>
          <p:cNvGrpSpPr>
            <a:grpSpLocks noChangeAspect="1"/>
          </p:cNvGrpSpPr>
          <p:nvPr/>
        </p:nvGrpSpPr>
        <p:grpSpPr>
          <a:xfrm rot="2480488" flipH="1">
            <a:off x="-4838754" y="12338173"/>
            <a:ext cx="11880000" cy="7117642"/>
            <a:chOff x="-1977997" y="9518229"/>
            <a:chExt cx="6994139" cy="419038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8B34325-BD22-2AA0-3A2C-8EA88370391E}"/>
                </a:ext>
              </a:extLst>
            </p:cNvPr>
            <p:cNvSpPr/>
            <p:nvPr/>
          </p:nvSpPr>
          <p:spPr>
            <a:xfrm>
              <a:off x="-1977997" y="11035343"/>
              <a:ext cx="5360333" cy="2673270"/>
            </a:xfrm>
            <a:custGeom>
              <a:avLst/>
              <a:gdLst>
                <a:gd name="connsiteX0" fmla="*/ 5360333 w 5360333"/>
                <a:gd name="connsiteY0" fmla="*/ 2673270 h 2673270"/>
                <a:gd name="connsiteX1" fmla="*/ 4829560 w 5360333"/>
                <a:gd name="connsiteY1" fmla="*/ 1255669 h 2673270"/>
                <a:gd name="connsiteX2" fmla="*/ 3990104 w 5360333"/>
                <a:gd name="connsiteY2" fmla="*/ 364185 h 2673270"/>
                <a:gd name="connsiteX3" fmla="*/ 3237116 w 5360333"/>
                <a:gd name="connsiteY3" fmla="*/ 464408 h 2673270"/>
                <a:gd name="connsiteX4" fmla="*/ 1977490 w 5360333"/>
                <a:gd name="connsiteY4" fmla="*/ 833102 h 2673270"/>
                <a:gd name="connsiteX5" fmla="*/ 802634 w 5360333"/>
                <a:gd name="connsiteY5" fmla="*/ 573961 h 2673270"/>
                <a:gd name="connsiteX6" fmla="*/ 21368 w 5360333"/>
                <a:gd name="connsiteY6" fmla="*/ 23792 h 2673270"/>
                <a:gd name="connsiteX7" fmla="*/ 0 w 5360333"/>
                <a:gd name="connsiteY7" fmla="*/ 0 h 267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0333" h="2673270">
                  <a:moveTo>
                    <a:pt x="5360333" y="2673270"/>
                  </a:moveTo>
                  <a:cubicBezTo>
                    <a:pt x="5235361" y="2183451"/>
                    <a:pt x="5056990" y="1707247"/>
                    <a:pt x="4829560" y="1255669"/>
                  </a:cubicBezTo>
                  <a:cubicBezTo>
                    <a:pt x="4652037" y="903206"/>
                    <a:pt x="4403540" y="467622"/>
                    <a:pt x="3990104" y="364185"/>
                  </a:cubicBezTo>
                  <a:cubicBezTo>
                    <a:pt x="3740696" y="301791"/>
                    <a:pt x="3479052" y="377525"/>
                    <a:pt x="3237116" y="464408"/>
                  </a:cubicBezTo>
                  <a:cubicBezTo>
                    <a:pt x="2826874" y="611729"/>
                    <a:pt x="2417406" y="798025"/>
                    <a:pt x="1977490" y="833102"/>
                  </a:cubicBezTo>
                  <a:cubicBezTo>
                    <a:pt x="1592943" y="863769"/>
                    <a:pt x="1144323" y="748910"/>
                    <a:pt x="802634" y="573961"/>
                  </a:cubicBezTo>
                  <a:cubicBezTo>
                    <a:pt x="518403" y="428434"/>
                    <a:pt x="263830" y="231438"/>
                    <a:pt x="21368" y="23792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C7BDDF0-F0BE-7A6B-534F-832D54BA93D5}"/>
                </a:ext>
              </a:extLst>
            </p:cNvPr>
            <p:cNvSpPr/>
            <p:nvPr/>
          </p:nvSpPr>
          <p:spPr>
            <a:xfrm>
              <a:off x="-1977997" y="9518229"/>
              <a:ext cx="6994139" cy="4190384"/>
            </a:xfrm>
            <a:custGeom>
              <a:avLst/>
              <a:gdLst>
                <a:gd name="connsiteX0" fmla="*/ 0 w 6994139"/>
                <a:gd name="connsiteY0" fmla="*/ 0 h 4190384"/>
                <a:gd name="connsiteX1" fmla="*/ 37891 w 6994139"/>
                <a:gd name="connsiteY1" fmla="*/ 34261 h 4190384"/>
                <a:gd name="connsiteX2" fmla="*/ 934403 w 6994139"/>
                <a:gd name="connsiteY2" fmla="*/ 761929 h 4190384"/>
                <a:gd name="connsiteX3" fmla="*/ 1225012 w 6994139"/>
                <a:gd name="connsiteY3" fmla="*/ 961723 h 4190384"/>
                <a:gd name="connsiteX4" fmla="*/ 2168734 w 6994139"/>
                <a:gd name="connsiteY4" fmla="*/ 1101358 h 4190384"/>
                <a:gd name="connsiteX5" fmla="*/ 3073014 w 6994139"/>
                <a:gd name="connsiteY5" fmla="*/ 727220 h 4190384"/>
                <a:gd name="connsiteX6" fmla="*/ 5259111 w 6994139"/>
                <a:gd name="connsiteY6" fmla="*/ 739749 h 4190384"/>
                <a:gd name="connsiteX7" fmla="*/ 6743198 w 6994139"/>
                <a:gd name="connsiteY7" fmla="*/ 3022881 h 4190384"/>
                <a:gd name="connsiteX8" fmla="*/ 6982490 w 6994139"/>
                <a:gd name="connsiteY8" fmla="*/ 4122373 h 4190384"/>
                <a:gd name="connsiteX9" fmla="*/ 6994140 w 6994139"/>
                <a:gd name="connsiteY9" fmla="*/ 4190384 h 419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4139" h="4190384">
                  <a:moveTo>
                    <a:pt x="0" y="0"/>
                  </a:moveTo>
                  <a:lnTo>
                    <a:pt x="37891" y="34261"/>
                  </a:lnTo>
                  <a:cubicBezTo>
                    <a:pt x="325879" y="289755"/>
                    <a:pt x="625101" y="532622"/>
                    <a:pt x="934403" y="761929"/>
                  </a:cubicBezTo>
                  <a:cubicBezTo>
                    <a:pt x="1028867" y="831962"/>
                    <a:pt x="1124403" y="900818"/>
                    <a:pt x="1225012" y="961723"/>
                  </a:cubicBezTo>
                  <a:cubicBezTo>
                    <a:pt x="1550072" y="1158505"/>
                    <a:pt x="1797659" y="1217010"/>
                    <a:pt x="2168734" y="1101358"/>
                  </a:cubicBezTo>
                  <a:cubicBezTo>
                    <a:pt x="2481158" y="1003983"/>
                    <a:pt x="2764244" y="833773"/>
                    <a:pt x="3073014" y="727220"/>
                  </a:cubicBezTo>
                  <a:cubicBezTo>
                    <a:pt x="3760380" y="490012"/>
                    <a:pt x="4580988" y="450586"/>
                    <a:pt x="5259111" y="739749"/>
                  </a:cubicBezTo>
                  <a:cubicBezTo>
                    <a:pt x="6100038" y="1098347"/>
                    <a:pt x="6562731" y="2193678"/>
                    <a:pt x="6743198" y="3022881"/>
                  </a:cubicBezTo>
                  <a:cubicBezTo>
                    <a:pt x="6822966" y="3389382"/>
                    <a:pt x="6902722" y="3755884"/>
                    <a:pt x="6982490" y="4122373"/>
                  </a:cubicBezTo>
                  <a:lnTo>
                    <a:pt x="6994140" y="4190384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476E209-DDDF-5D30-E678-4EA79E876BF6}"/>
                </a:ext>
              </a:extLst>
            </p:cNvPr>
            <p:cNvSpPr/>
            <p:nvPr/>
          </p:nvSpPr>
          <p:spPr>
            <a:xfrm>
              <a:off x="-1953792" y="9855336"/>
              <a:ext cx="6656824" cy="3853277"/>
            </a:xfrm>
            <a:custGeom>
              <a:avLst/>
              <a:gdLst>
                <a:gd name="connsiteX0" fmla="*/ 0 w 6656824"/>
                <a:gd name="connsiteY0" fmla="*/ 0 h 3853277"/>
                <a:gd name="connsiteX1" fmla="*/ 751894 w 6656824"/>
                <a:gd name="connsiteY1" fmla="*/ 562116 h 3853277"/>
                <a:gd name="connsiteX2" fmla="*/ 1495594 w 6656824"/>
                <a:gd name="connsiteY2" fmla="*/ 1005930 h 3853277"/>
                <a:gd name="connsiteX3" fmla="*/ 3330137 w 6656824"/>
                <a:gd name="connsiteY3" fmla="*/ 578584 h 3853277"/>
                <a:gd name="connsiteX4" fmla="*/ 3778909 w 6656824"/>
                <a:gd name="connsiteY4" fmla="*/ 490051 h 3853277"/>
                <a:gd name="connsiteX5" fmla="*/ 4547415 w 6656824"/>
                <a:gd name="connsiteY5" fmla="*/ 438552 h 3853277"/>
                <a:gd name="connsiteX6" fmla="*/ 6643566 w 6656824"/>
                <a:gd name="connsiteY6" fmla="*/ 3797884 h 3853277"/>
                <a:gd name="connsiteX7" fmla="*/ 6656825 w 6656824"/>
                <a:gd name="connsiteY7" fmla="*/ 3853277 h 385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824" h="3853277">
                  <a:moveTo>
                    <a:pt x="0" y="0"/>
                  </a:moveTo>
                  <a:cubicBezTo>
                    <a:pt x="247539" y="192642"/>
                    <a:pt x="496218" y="384632"/>
                    <a:pt x="751894" y="562116"/>
                  </a:cubicBezTo>
                  <a:cubicBezTo>
                    <a:pt x="994647" y="730630"/>
                    <a:pt x="1199895" y="929611"/>
                    <a:pt x="1495594" y="1005930"/>
                  </a:cubicBezTo>
                  <a:cubicBezTo>
                    <a:pt x="2151576" y="1175236"/>
                    <a:pt x="2728102" y="744288"/>
                    <a:pt x="3330137" y="578584"/>
                  </a:cubicBezTo>
                  <a:cubicBezTo>
                    <a:pt x="3477225" y="538099"/>
                    <a:pt x="3628067" y="512915"/>
                    <a:pt x="3778909" y="490051"/>
                  </a:cubicBezTo>
                  <a:cubicBezTo>
                    <a:pt x="4033307" y="451488"/>
                    <a:pt x="4290822" y="419249"/>
                    <a:pt x="4547415" y="438552"/>
                  </a:cubicBezTo>
                  <a:cubicBezTo>
                    <a:pt x="6117544" y="556680"/>
                    <a:pt x="6425728" y="2596624"/>
                    <a:pt x="6643566" y="3797884"/>
                  </a:cubicBezTo>
                  <a:lnTo>
                    <a:pt x="6656825" y="385327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A9CD831-88D3-9799-85EB-2CF777404E01}"/>
                </a:ext>
              </a:extLst>
            </p:cNvPr>
            <p:cNvSpPr/>
            <p:nvPr/>
          </p:nvSpPr>
          <p:spPr>
            <a:xfrm>
              <a:off x="-1977997" y="10105966"/>
              <a:ext cx="6324411" cy="3602646"/>
            </a:xfrm>
            <a:custGeom>
              <a:avLst/>
              <a:gdLst>
                <a:gd name="connsiteX0" fmla="*/ 0 w 6324411"/>
                <a:gd name="connsiteY0" fmla="*/ 0 h 3602646"/>
                <a:gd name="connsiteX1" fmla="*/ 39376 w 6324411"/>
                <a:gd name="connsiteY1" fmla="*/ 35243 h 3602646"/>
                <a:gd name="connsiteX2" fmla="*/ 899078 w 6324411"/>
                <a:gd name="connsiteY2" fmla="*/ 662637 h 3602646"/>
                <a:gd name="connsiteX3" fmla="*/ 1730763 w 6324411"/>
                <a:gd name="connsiteY3" fmla="*/ 1009769 h 3602646"/>
                <a:gd name="connsiteX4" fmla="*/ 3515974 w 6324411"/>
                <a:gd name="connsiteY4" fmla="*/ 517826 h 3602646"/>
                <a:gd name="connsiteX5" fmla="*/ 4162352 w 6324411"/>
                <a:gd name="connsiteY5" fmla="*/ 464660 h 3602646"/>
                <a:gd name="connsiteX6" fmla="*/ 5502307 w 6324411"/>
                <a:gd name="connsiteY6" fmla="*/ 1215086 h 3602646"/>
                <a:gd name="connsiteX7" fmla="*/ 6131397 w 6324411"/>
                <a:gd name="connsiteY7" fmla="*/ 2747098 h 3602646"/>
                <a:gd name="connsiteX8" fmla="*/ 6311677 w 6324411"/>
                <a:gd name="connsiteY8" fmla="*/ 3547627 h 3602646"/>
                <a:gd name="connsiteX9" fmla="*/ 6324412 w 6324411"/>
                <a:gd name="connsiteY9" fmla="*/ 3602647 h 3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411" h="3602646">
                  <a:moveTo>
                    <a:pt x="0" y="0"/>
                  </a:moveTo>
                  <a:lnTo>
                    <a:pt x="39376" y="35243"/>
                  </a:lnTo>
                  <a:cubicBezTo>
                    <a:pt x="312805" y="261586"/>
                    <a:pt x="600097" y="471214"/>
                    <a:pt x="899078" y="662637"/>
                  </a:cubicBezTo>
                  <a:cubicBezTo>
                    <a:pt x="1170170" y="836216"/>
                    <a:pt x="1400390" y="1021391"/>
                    <a:pt x="1730763" y="1009769"/>
                  </a:cubicBezTo>
                  <a:cubicBezTo>
                    <a:pt x="2357820" y="987734"/>
                    <a:pt x="2905869" y="623215"/>
                    <a:pt x="3515974" y="517826"/>
                  </a:cubicBezTo>
                  <a:cubicBezTo>
                    <a:pt x="3729446" y="480951"/>
                    <a:pt x="3945986" y="453900"/>
                    <a:pt x="4162352" y="464660"/>
                  </a:cubicBezTo>
                  <a:cubicBezTo>
                    <a:pt x="4720517" y="492417"/>
                    <a:pt x="5179717" y="758588"/>
                    <a:pt x="5502307" y="1215086"/>
                  </a:cubicBezTo>
                  <a:cubicBezTo>
                    <a:pt x="5822665" y="1668433"/>
                    <a:pt x="5979544" y="2221580"/>
                    <a:pt x="6131397" y="2747098"/>
                  </a:cubicBezTo>
                  <a:cubicBezTo>
                    <a:pt x="6207385" y="3010038"/>
                    <a:pt x="6267620" y="3277512"/>
                    <a:pt x="6311677" y="3547627"/>
                  </a:cubicBezTo>
                  <a:lnTo>
                    <a:pt x="6324412" y="360264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CB0E243-1D0B-8A32-4E77-449029DFF605}"/>
                </a:ext>
              </a:extLst>
            </p:cNvPr>
            <p:cNvSpPr/>
            <p:nvPr/>
          </p:nvSpPr>
          <p:spPr>
            <a:xfrm>
              <a:off x="-1977997" y="10401283"/>
              <a:ext cx="5996008" cy="3307330"/>
            </a:xfrm>
            <a:custGeom>
              <a:avLst/>
              <a:gdLst>
                <a:gd name="connsiteX0" fmla="*/ 0 w 5996008"/>
                <a:gd name="connsiteY0" fmla="*/ 0 h 3307330"/>
                <a:gd name="connsiteX1" fmla="*/ 40723 w 5996008"/>
                <a:gd name="connsiteY1" fmla="*/ 26761 h 3307330"/>
                <a:gd name="connsiteX2" fmla="*/ 1191614 w 5996008"/>
                <a:gd name="connsiteY2" fmla="*/ 824031 h 3307330"/>
                <a:gd name="connsiteX3" fmla="*/ 1985086 w 5996008"/>
                <a:gd name="connsiteY3" fmla="*/ 924504 h 3307330"/>
                <a:gd name="connsiteX4" fmla="*/ 4543255 w 5996008"/>
                <a:gd name="connsiteY4" fmla="*/ 534186 h 3307330"/>
                <a:gd name="connsiteX5" fmla="*/ 5644892 w 5996008"/>
                <a:gd name="connsiteY5" fmla="*/ 2058126 h 3307330"/>
                <a:gd name="connsiteX6" fmla="*/ 5953948 w 5996008"/>
                <a:gd name="connsiteY6" fmla="*/ 3163248 h 3307330"/>
                <a:gd name="connsiteX7" fmla="*/ 5996009 w 5996008"/>
                <a:gd name="connsiteY7" fmla="*/ 3307330 h 33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6008" h="3307330">
                  <a:moveTo>
                    <a:pt x="0" y="0"/>
                  </a:moveTo>
                  <a:lnTo>
                    <a:pt x="40723" y="26761"/>
                  </a:lnTo>
                  <a:cubicBezTo>
                    <a:pt x="440534" y="343036"/>
                    <a:pt x="746326" y="575628"/>
                    <a:pt x="1191614" y="824031"/>
                  </a:cubicBezTo>
                  <a:cubicBezTo>
                    <a:pt x="1437798" y="961362"/>
                    <a:pt x="1714273" y="954187"/>
                    <a:pt x="1985086" y="924504"/>
                  </a:cubicBezTo>
                  <a:cubicBezTo>
                    <a:pt x="2825677" y="832389"/>
                    <a:pt x="3695356" y="110815"/>
                    <a:pt x="4543255" y="534186"/>
                  </a:cubicBezTo>
                  <a:cubicBezTo>
                    <a:pt x="5119120" y="821739"/>
                    <a:pt x="5429624" y="1487491"/>
                    <a:pt x="5644892" y="2058126"/>
                  </a:cubicBezTo>
                  <a:cubicBezTo>
                    <a:pt x="5779057" y="2413753"/>
                    <a:pt x="5856892" y="2795514"/>
                    <a:pt x="5953948" y="3163248"/>
                  </a:cubicBezTo>
                  <a:cubicBezTo>
                    <a:pt x="5956343" y="3172329"/>
                    <a:pt x="5996009" y="3307330"/>
                    <a:pt x="5996009" y="3307330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65927E5-30BB-1F54-624D-11444B14E626}"/>
                </a:ext>
              </a:extLst>
            </p:cNvPr>
            <p:cNvSpPr/>
            <p:nvPr/>
          </p:nvSpPr>
          <p:spPr>
            <a:xfrm>
              <a:off x="-1977997" y="10731342"/>
              <a:ext cx="5673343" cy="2964353"/>
            </a:xfrm>
            <a:custGeom>
              <a:avLst/>
              <a:gdLst>
                <a:gd name="connsiteX0" fmla="*/ 5673344 w 5673343"/>
                <a:gd name="connsiteY0" fmla="*/ 2964354 h 2964353"/>
                <a:gd name="connsiteX1" fmla="*/ 5176524 w 5673343"/>
                <a:gd name="connsiteY1" fmla="*/ 1483537 h 2964353"/>
                <a:gd name="connsiteX2" fmla="*/ 4715727 w 5673343"/>
                <a:gd name="connsiteY2" fmla="*/ 753785 h 2964353"/>
                <a:gd name="connsiteX3" fmla="*/ 3031465 w 5673343"/>
                <a:gd name="connsiteY3" fmla="*/ 533334 h 2964353"/>
                <a:gd name="connsiteX4" fmla="*/ 1808012 w 5673343"/>
                <a:gd name="connsiteY4" fmla="*/ 813949 h 2964353"/>
                <a:gd name="connsiteX5" fmla="*/ 728615 w 5673343"/>
                <a:gd name="connsiteY5" fmla="*/ 494458 h 2964353"/>
                <a:gd name="connsiteX6" fmla="*/ 29634 w 5673343"/>
                <a:gd name="connsiteY6" fmla="*/ 25279 h 2964353"/>
                <a:gd name="connsiteX7" fmla="*/ 0 w 5673343"/>
                <a:gd name="connsiteY7" fmla="*/ 0 h 296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3343" h="2964353">
                  <a:moveTo>
                    <a:pt x="5673344" y="2964354"/>
                  </a:moveTo>
                  <a:cubicBezTo>
                    <a:pt x="5545153" y="2459151"/>
                    <a:pt x="5418747" y="1945890"/>
                    <a:pt x="5176524" y="1483537"/>
                  </a:cubicBezTo>
                  <a:cubicBezTo>
                    <a:pt x="5040151" y="1223213"/>
                    <a:pt x="4928463" y="967174"/>
                    <a:pt x="4715727" y="753785"/>
                  </a:cubicBezTo>
                  <a:cubicBezTo>
                    <a:pt x="4241072" y="277706"/>
                    <a:pt x="3621862" y="359905"/>
                    <a:pt x="3031465" y="533334"/>
                  </a:cubicBezTo>
                  <a:cubicBezTo>
                    <a:pt x="2631077" y="650934"/>
                    <a:pt x="2228382" y="792537"/>
                    <a:pt x="1808012" y="813949"/>
                  </a:cubicBezTo>
                  <a:cubicBezTo>
                    <a:pt x="1438958" y="832745"/>
                    <a:pt x="1042297" y="682224"/>
                    <a:pt x="728615" y="494458"/>
                  </a:cubicBezTo>
                  <a:cubicBezTo>
                    <a:pt x="487780" y="350301"/>
                    <a:pt x="266139" y="176423"/>
                    <a:pt x="29634" y="25279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175C5FFB-C8F1-269D-7E00-6E2594D4885C}"/>
              </a:ext>
            </a:extLst>
          </p:cNvPr>
          <p:cNvSpPr/>
          <p:nvPr/>
        </p:nvSpPr>
        <p:spPr>
          <a:xfrm rot="18000000">
            <a:off x="10630020" y="-5334473"/>
            <a:ext cx="7955052" cy="8249367"/>
          </a:xfrm>
          <a:custGeom>
            <a:avLst/>
            <a:gdLst>
              <a:gd name="connsiteX0" fmla="*/ 3244387 w 6035613"/>
              <a:gd name="connsiteY0" fmla="*/ 6279 h 6258914"/>
              <a:gd name="connsiteX1" fmla="*/ 2368544 w 6035613"/>
              <a:gd name="connsiteY1" fmla="*/ 457649 h 6258914"/>
              <a:gd name="connsiteX2" fmla="*/ 1776089 w 6035613"/>
              <a:gd name="connsiteY2" fmla="*/ 1309092 h 6258914"/>
              <a:gd name="connsiteX3" fmla="*/ 932522 w 6035613"/>
              <a:gd name="connsiteY3" fmla="*/ 1577370 h 6258914"/>
              <a:gd name="connsiteX4" fmla="*/ 585592 w 6035613"/>
              <a:gd name="connsiteY4" fmla="*/ 2123458 h 6258914"/>
              <a:gd name="connsiteX5" fmla="*/ 654765 w 6035613"/>
              <a:gd name="connsiteY5" fmla="*/ 2762357 h 6258914"/>
              <a:gd name="connsiteX6" fmla="*/ 31111 w 6035613"/>
              <a:gd name="connsiteY6" fmla="*/ 4000247 h 6258914"/>
              <a:gd name="connsiteX7" fmla="*/ 93681 w 6035613"/>
              <a:gd name="connsiteY7" fmla="*/ 4767565 h 6258914"/>
              <a:gd name="connsiteX8" fmla="*/ 1010669 w 6035613"/>
              <a:gd name="connsiteY8" fmla="*/ 5462652 h 6258914"/>
              <a:gd name="connsiteX9" fmla="*/ 1590789 w 6035613"/>
              <a:gd name="connsiteY9" fmla="*/ 5591517 h 6258914"/>
              <a:gd name="connsiteX10" fmla="*/ 2160118 w 6035613"/>
              <a:gd name="connsiteY10" fmla="*/ 5560301 h 6258914"/>
              <a:gd name="connsiteX11" fmla="*/ 2596773 w 6035613"/>
              <a:gd name="connsiteY11" fmla="*/ 5950695 h 6258914"/>
              <a:gd name="connsiteX12" fmla="*/ 3451441 w 6035613"/>
              <a:gd name="connsiteY12" fmla="*/ 6239756 h 6258914"/>
              <a:gd name="connsiteX13" fmla="*/ 5002778 w 6035613"/>
              <a:gd name="connsiteY13" fmla="*/ 4959787 h 6258914"/>
              <a:gd name="connsiteX14" fmla="*/ 5412058 w 6035613"/>
              <a:gd name="connsiteY14" fmla="*/ 4959806 h 6258914"/>
              <a:gd name="connsiteX15" fmla="*/ 5839188 w 6035613"/>
              <a:gd name="connsiteY15" fmla="*/ 3071944 h 6258914"/>
              <a:gd name="connsiteX16" fmla="*/ 5485486 w 6035613"/>
              <a:gd name="connsiteY16" fmla="*/ 2482445 h 6258914"/>
              <a:gd name="connsiteX17" fmla="*/ 4916091 w 6035613"/>
              <a:gd name="connsiteY17" fmla="*/ 1940775 h 6258914"/>
              <a:gd name="connsiteX18" fmla="*/ 3868169 w 6035613"/>
              <a:gd name="connsiteY18" fmla="*/ 318299 h 6258914"/>
              <a:gd name="connsiteX19" fmla="*/ 3244387 w 6035613"/>
              <a:gd name="connsiteY19" fmla="*/ 6279 h 62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35613" h="6258914">
                <a:moveTo>
                  <a:pt x="3244387" y="6279"/>
                </a:moveTo>
                <a:cubicBezTo>
                  <a:pt x="2871816" y="-38849"/>
                  <a:pt x="2575608" y="164192"/>
                  <a:pt x="2368544" y="457649"/>
                </a:cubicBezTo>
                <a:cubicBezTo>
                  <a:pt x="2181292" y="723028"/>
                  <a:pt x="2063220" y="1135396"/>
                  <a:pt x="1776089" y="1309092"/>
                </a:cubicBezTo>
                <a:cubicBezTo>
                  <a:pt x="1522286" y="1462633"/>
                  <a:pt x="1187587" y="1425924"/>
                  <a:pt x="932522" y="1577370"/>
                </a:cubicBezTo>
                <a:cubicBezTo>
                  <a:pt x="739167" y="1692174"/>
                  <a:pt x="633288" y="1910739"/>
                  <a:pt x="585592" y="2123458"/>
                </a:cubicBezTo>
                <a:cubicBezTo>
                  <a:pt x="536181" y="2343831"/>
                  <a:pt x="667786" y="2542727"/>
                  <a:pt x="654765" y="2762357"/>
                </a:cubicBezTo>
                <a:cubicBezTo>
                  <a:pt x="625084" y="3263005"/>
                  <a:pt x="96426" y="3521972"/>
                  <a:pt x="31111" y="4000247"/>
                </a:cubicBezTo>
                <a:cubicBezTo>
                  <a:pt x="-4278" y="4259387"/>
                  <a:pt x="-35812" y="4540270"/>
                  <a:pt x="93681" y="4767565"/>
                </a:cubicBezTo>
                <a:cubicBezTo>
                  <a:pt x="290792" y="5113566"/>
                  <a:pt x="641594" y="5335843"/>
                  <a:pt x="1010669" y="5462652"/>
                </a:cubicBezTo>
                <a:cubicBezTo>
                  <a:pt x="1198045" y="5527037"/>
                  <a:pt x="1393917" y="5569564"/>
                  <a:pt x="1590789" y="5591517"/>
                </a:cubicBezTo>
                <a:cubicBezTo>
                  <a:pt x="1783185" y="5612966"/>
                  <a:pt x="1972151" y="5527684"/>
                  <a:pt x="2160118" y="5560301"/>
                </a:cubicBezTo>
                <a:cubicBezTo>
                  <a:pt x="2360229" y="5595021"/>
                  <a:pt x="2467489" y="5817783"/>
                  <a:pt x="2596773" y="5950695"/>
                </a:cubicBezTo>
                <a:cubicBezTo>
                  <a:pt x="2812066" y="6172058"/>
                  <a:pt x="3141802" y="6312024"/>
                  <a:pt x="3451441" y="6239756"/>
                </a:cubicBezTo>
                <a:cubicBezTo>
                  <a:pt x="4184409" y="6068621"/>
                  <a:pt x="4167540" y="4978294"/>
                  <a:pt x="5002778" y="4959787"/>
                </a:cubicBezTo>
                <a:cubicBezTo>
                  <a:pt x="5139481" y="4956759"/>
                  <a:pt x="5277746" y="4985444"/>
                  <a:pt x="5412058" y="4959806"/>
                </a:cubicBezTo>
                <a:cubicBezTo>
                  <a:pt x="6204786" y="4808473"/>
                  <a:pt x="6112488" y="3592527"/>
                  <a:pt x="5839188" y="3071944"/>
                </a:cubicBezTo>
                <a:cubicBezTo>
                  <a:pt x="5734898" y="2873296"/>
                  <a:pt x="5633705" y="2651695"/>
                  <a:pt x="5485486" y="2482445"/>
                </a:cubicBezTo>
                <a:cubicBezTo>
                  <a:pt x="5312521" y="2284939"/>
                  <a:pt x="5098142" y="2129265"/>
                  <a:pt x="4916091" y="1940775"/>
                </a:cubicBezTo>
                <a:cubicBezTo>
                  <a:pt x="4454538" y="1462871"/>
                  <a:pt x="4365908" y="770497"/>
                  <a:pt x="3868169" y="318299"/>
                </a:cubicBezTo>
                <a:cubicBezTo>
                  <a:pt x="3667287" y="135800"/>
                  <a:pt x="3454784" y="31764"/>
                  <a:pt x="3244387" y="6279"/>
                </a:cubicBezTo>
                <a:close/>
              </a:path>
            </a:pathLst>
          </a:custGeom>
          <a:solidFill>
            <a:schemeClr val="accent6">
              <a:alpha val="10000"/>
            </a:schemeClr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920FE5-2DB8-3541-475C-F7423C604088}"/>
              </a:ext>
            </a:extLst>
          </p:cNvPr>
          <p:cNvSpPr>
            <a:spLocks noChangeAspect="1"/>
          </p:cNvSpPr>
          <p:nvPr/>
        </p:nvSpPr>
        <p:spPr>
          <a:xfrm>
            <a:off x="15013643" y="-1895202"/>
            <a:ext cx="3770656" cy="3770656"/>
          </a:xfrm>
          <a:prstGeom prst="ellipse">
            <a:avLst/>
          </a:prstGeom>
          <a:noFill/>
          <a:ln w="38100" cap="rnd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4C4586E-5B31-143A-14BB-A8703ECAC240}"/>
              </a:ext>
            </a:extLst>
          </p:cNvPr>
          <p:cNvSpPr/>
          <p:nvPr/>
        </p:nvSpPr>
        <p:spPr>
          <a:xfrm rot="7200000">
            <a:off x="-476660" y="-2996534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25000">
                  <a:schemeClr val="accent3">
                    <a:lumMod val="40000"/>
                    <a:lumOff val="60000"/>
                  </a:schemeClr>
                </a:gs>
                <a:gs pos="4900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F14B76-B72C-EBAF-6182-15117D2F83E5}"/>
              </a:ext>
            </a:extLst>
          </p:cNvPr>
          <p:cNvSpPr txBox="1"/>
          <p:nvPr/>
        </p:nvSpPr>
        <p:spPr>
          <a:xfrm>
            <a:off x="1096347" y="1564036"/>
            <a:ext cx="213360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/>
            <a:r>
              <a:rPr lang="en-US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SHAP Feature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6A60A-5497-16E8-884C-722790D8C78D}"/>
              </a:ext>
            </a:extLst>
          </p:cNvPr>
          <p:cNvSpPr txBox="1"/>
          <p:nvPr/>
        </p:nvSpPr>
        <p:spPr>
          <a:xfrm>
            <a:off x="19905811" y="736632"/>
            <a:ext cx="277615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spc="-30" dirty="0">
                <a:solidFill>
                  <a:schemeClr val="bg1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EVAL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41A2C-693A-9DEC-7E39-F533B8FFAA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19905811" y="546639"/>
            <a:ext cx="5913633" cy="2139881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F9322B2-303A-8874-63A7-9ED7DABEA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887" y="2998897"/>
            <a:ext cx="15809734" cy="919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35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D05269-5FCA-FA7C-4506-B22649370D8C}"/>
              </a:ext>
            </a:extLst>
          </p:cNvPr>
          <p:cNvGrpSpPr>
            <a:grpSpLocks noChangeAspect="1"/>
          </p:cNvGrpSpPr>
          <p:nvPr/>
        </p:nvGrpSpPr>
        <p:grpSpPr>
          <a:xfrm rot="2480488" flipH="1">
            <a:off x="-4838754" y="12338173"/>
            <a:ext cx="11880000" cy="7117642"/>
            <a:chOff x="-1977997" y="9518229"/>
            <a:chExt cx="6994139" cy="419038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8B34325-BD22-2AA0-3A2C-8EA88370391E}"/>
                </a:ext>
              </a:extLst>
            </p:cNvPr>
            <p:cNvSpPr/>
            <p:nvPr/>
          </p:nvSpPr>
          <p:spPr>
            <a:xfrm>
              <a:off x="-1977997" y="11035343"/>
              <a:ext cx="5360333" cy="2673270"/>
            </a:xfrm>
            <a:custGeom>
              <a:avLst/>
              <a:gdLst>
                <a:gd name="connsiteX0" fmla="*/ 5360333 w 5360333"/>
                <a:gd name="connsiteY0" fmla="*/ 2673270 h 2673270"/>
                <a:gd name="connsiteX1" fmla="*/ 4829560 w 5360333"/>
                <a:gd name="connsiteY1" fmla="*/ 1255669 h 2673270"/>
                <a:gd name="connsiteX2" fmla="*/ 3990104 w 5360333"/>
                <a:gd name="connsiteY2" fmla="*/ 364185 h 2673270"/>
                <a:gd name="connsiteX3" fmla="*/ 3237116 w 5360333"/>
                <a:gd name="connsiteY3" fmla="*/ 464408 h 2673270"/>
                <a:gd name="connsiteX4" fmla="*/ 1977490 w 5360333"/>
                <a:gd name="connsiteY4" fmla="*/ 833102 h 2673270"/>
                <a:gd name="connsiteX5" fmla="*/ 802634 w 5360333"/>
                <a:gd name="connsiteY5" fmla="*/ 573961 h 2673270"/>
                <a:gd name="connsiteX6" fmla="*/ 21368 w 5360333"/>
                <a:gd name="connsiteY6" fmla="*/ 23792 h 2673270"/>
                <a:gd name="connsiteX7" fmla="*/ 0 w 5360333"/>
                <a:gd name="connsiteY7" fmla="*/ 0 h 267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0333" h="2673270">
                  <a:moveTo>
                    <a:pt x="5360333" y="2673270"/>
                  </a:moveTo>
                  <a:cubicBezTo>
                    <a:pt x="5235361" y="2183451"/>
                    <a:pt x="5056990" y="1707247"/>
                    <a:pt x="4829560" y="1255669"/>
                  </a:cubicBezTo>
                  <a:cubicBezTo>
                    <a:pt x="4652037" y="903206"/>
                    <a:pt x="4403540" y="467622"/>
                    <a:pt x="3990104" y="364185"/>
                  </a:cubicBezTo>
                  <a:cubicBezTo>
                    <a:pt x="3740696" y="301791"/>
                    <a:pt x="3479052" y="377525"/>
                    <a:pt x="3237116" y="464408"/>
                  </a:cubicBezTo>
                  <a:cubicBezTo>
                    <a:pt x="2826874" y="611729"/>
                    <a:pt x="2417406" y="798025"/>
                    <a:pt x="1977490" y="833102"/>
                  </a:cubicBezTo>
                  <a:cubicBezTo>
                    <a:pt x="1592943" y="863769"/>
                    <a:pt x="1144323" y="748910"/>
                    <a:pt x="802634" y="573961"/>
                  </a:cubicBezTo>
                  <a:cubicBezTo>
                    <a:pt x="518403" y="428434"/>
                    <a:pt x="263830" y="231438"/>
                    <a:pt x="21368" y="23792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C7BDDF0-F0BE-7A6B-534F-832D54BA93D5}"/>
                </a:ext>
              </a:extLst>
            </p:cNvPr>
            <p:cNvSpPr/>
            <p:nvPr/>
          </p:nvSpPr>
          <p:spPr>
            <a:xfrm>
              <a:off x="-1977997" y="9518229"/>
              <a:ext cx="6994139" cy="4190384"/>
            </a:xfrm>
            <a:custGeom>
              <a:avLst/>
              <a:gdLst>
                <a:gd name="connsiteX0" fmla="*/ 0 w 6994139"/>
                <a:gd name="connsiteY0" fmla="*/ 0 h 4190384"/>
                <a:gd name="connsiteX1" fmla="*/ 37891 w 6994139"/>
                <a:gd name="connsiteY1" fmla="*/ 34261 h 4190384"/>
                <a:gd name="connsiteX2" fmla="*/ 934403 w 6994139"/>
                <a:gd name="connsiteY2" fmla="*/ 761929 h 4190384"/>
                <a:gd name="connsiteX3" fmla="*/ 1225012 w 6994139"/>
                <a:gd name="connsiteY3" fmla="*/ 961723 h 4190384"/>
                <a:gd name="connsiteX4" fmla="*/ 2168734 w 6994139"/>
                <a:gd name="connsiteY4" fmla="*/ 1101358 h 4190384"/>
                <a:gd name="connsiteX5" fmla="*/ 3073014 w 6994139"/>
                <a:gd name="connsiteY5" fmla="*/ 727220 h 4190384"/>
                <a:gd name="connsiteX6" fmla="*/ 5259111 w 6994139"/>
                <a:gd name="connsiteY6" fmla="*/ 739749 h 4190384"/>
                <a:gd name="connsiteX7" fmla="*/ 6743198 w 6994139"/>
                <a:gd name="connsiteY7" fmla="*/ 3022881 h 4190384"/>
                <a:gd name="connsiteX8" fmla="*/ 6982490 w 6994139"/>
                <a:gd name="connsiteY8" fmla="*/ 4122373 h 4190384"/>
                <a:gd name="connsiteX9" fmla="*/ 6994140 w 6994139"/>
                <a:gd name="connsiteY9" fmla="*/ 4190384 h 419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4139" h="4190384">
                  <a:moveTo>
                    <a:pt x="0" y="0"/>
                  </a:moveTo>
                  <a:lnTo>
                    <a:pt x="37891" y="34261"/>
                  </a:lnTo>
                  <a:cubicBezTo>
                    <a:pt x="325879" y="289755"/>
                    <a:pt x="625101" y="532622"/>
                    <a:pt x="934403" y="761929"/>
                  </a:cubicBezTo>
                  <a:cubicBezTo>
                    <a:pt x="1028867" y="831962"/>
                    <a:pt x="1124403" y="900818"/>
                    <a:pt x="1225012" y="961723"/>
                  </a:cubicBezTo>
                  <a:cubicBezTo>
                    <a:pt x="1550072" y="1158505"/>
                    <a:pt x="1797659" y="1217010"/>
                    <a:pt x="2168734" y="1101358"/>
                  </a:cubicBezTo>
                  <a:cubicBezTo>
                    <a:pt x="2481158" y="1003983"/>
                    <a:pt x="2764244" y="833773"/>
                    <a:pt x="3073014" y="727220"/>
                  </a:cubicBezTo>
                  <a:cubicBezTo>
                    <a:pt x="3760380" y="490012"/>
                    <a:pt x="4580988" y="450586"/>
                    <a:pt x="5259111" y="739749"/>
                  </a:cubicBezTo>
                  <a:cubicBezTo>
                    <a:pt x="6100038" y="1098347"/>
                    <a:pt x="6562731" y="2193678"/>
                    <a:pt x="6743198" y="3022881"/>
                  </a:cubicBezTo>
                  <a:cubicBezTo>
                    <a:pt x="6822966" y="3389382"/>
                    <a:pt x="6902722" y="3755884"/>
                    <a:pt x="6982490" y="4122373"/>
                  </a:cubicBezTo>
                  <a:lnTo>
                    <a:pt x="6994140" y="4190384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476E209-DDDF-5D30-E678-4EA79E876BF6}"/>
                </a:ext>
              </a:extLst>
            </p:cNvPr>
            <p:cNvSpPr/>
            <p:nvPr/>
          </p:nvSpPr>
          <p:spPr>
            <a:xfrm>
              <a:off x="-1953792" y="9855336"/>
              <a:ext cx="6656824" cy="3853277"/>
            </a:xfrm>
            <a:custGeom>
              <a:avLst/>
              <a:gdLst>
                <a:gd name="connsiteX0" fmla="*/ 0 w 6656824"/>
                <a:gd name="connsiteY0" fmla="*/ 0 h 3853277"/>
                <a:gd name="connsiteX1" fmla="*/ 751894 w 6656824"/>
                <a:gd name="connsiteY1" fmla="*/ 562116 h 3853277"/>
                <a:gd name="connsiteX2" fmla="*/ 1495594 w 6656824"/>
                <a:gd name="connsiteY2" fmla="*/ 1005930 h 3853277"/>
                <a:gd name="connsiteX3" fmla="*/ 3330137 w 6656824"/>
                <a:gd name="connsiteY3" fmla="*/ 578584 h 3853277"/>
                <a:gd name="connsiteX4" fmla="*/ 3778909 w 6656824"/>
                <a:gd name="connsiteY4" fmla="*/ 490051 h 3853277"/>
                <a:gd name="connsiteX5" fmla="*/ 4547415 w 6656824"/>
                <a:gd name="connsiteY5" fmla="*/ 438552 h 3853277"/>
                <a:gd name="connsiteX6" fmla="*/ 6643566 w 6656824"/>
                <a:gd name="connsiteY6" fmla="*/ 3797884 h 3853277"/>
                <a:gd name="connsiteX7" fmla="*/ 6656825 w 6656824"/>
                <a:gd name="connsiteY7" fmla="*/ 3853277 h 385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824" h="3853277">
                  <a:moveTo>
                    <a:pt x="0" y="0"/>
                  </a:moveTo>
                  <a:cubicBezTo>
                    <a:pt x="247539" y="192642"/>
                    <a:pt x="496218" y="384632"/>
                    <a:pt x="751894" y="562116"/>
                  </a:cubicBezTo>
                  <a:cubicBezTo>
                    <a:pt x="994647" y="730630"/>
                    <a:pt x="1199895" y="929611"/>
                    <a:pt x="1495594" y="1005930"/>
                  </a:cubicBezTo>
                  <a:cubicBezTo>
                    <a:pt x="2151576" y="1175236"/>
                    <a:pt x="2728102" y="744288"/>
                    <a:pt x="3330137" y="578584"/>
                  </a:cubicBezTo>
                  <a:cubicBezTo>
                    <a:pt x="3477225" y="538099"/>
                    <a:pt x="3628067" y="512915"/>
                    <a:pt x="3778909" y="490051"/>
                  </a:cubicBezTo>
                  <a:cubicBezTo>
                    <a:pt x="4033307" y="451488"/>
                    <a:pt x="4290822" y="419249"/>
                    <a:pt x="4547415" y="438552"/>
                  </a:cubicBezTo>
                  <a:cubicBezTo>
                    <a:pt x="6117544" y="556680"/>
                    <a:pt x="6425728" y="2596624"/>
                    <a:pt x="6643566" y="3797884"/>
                  </a:cubicBezTo>
                  <a:lnTo>
                    <a:pt x="6656825" y="385327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A9CD831-88D3-9799-85EB-2CF777404E01}"/>
                </a:ext>
              </a:extLst>
            </p:cNvPr>
            <p:cNvSpPr/>
            <p:nvPr/>
          </p:nvSpPr>
          <p:spPr>
            <a:xfrm>
              <a:off x="-1977997" y="10105966"/>
              <a:ext cx="6324411" cy="3602646"/>
            </a:xfrm>
            <a:custGeom>
              <a:avLst/>
              <a:gdLst>
                <a:gd name="connsiteX0" fmla="*/ 0 w 6324411"/>
                <a:gd name="connsiteY0" fmla="*/ 0 h 3602646"/>
                <a:gd name="connsiteX1" fmla="*/ 39376 w 6324411"/>
                <a:gd name="connsiteY1" fmla="*/ 35243 h 3602646"/>
                <a:gd name="connsiteX2" fmla="*/ 899078 w 6324411"/>
                <a:gd name="connsiteY2" fmla="*/ 662637 h 3602646"/>
                <a:gd name="connsiteX3" fmla="*/ 1730763 w 6324411"/>
                <a:gd name="connsiteY3" fmla="*/ 1009769 h 3602646"/>
                <a:gd name="connsiteX4" fmla="*/ 3515974 w 6324411"/>
                <a:gd name="connsiteY4" fmla="*/ 517826 h 3602646"/>
                <a:gd name="connsiteX5" fmla="*/ 4162352 w 6324411"/>
                <a:gd name="connsiteY5" fmla="*/ 464660 h 3602646"/>
                <a:gd name="connsiteX6" fmla="*/ 5502307 w 6324411"/>
                <a:gd name="connsiteY6" fmla="*/ 1215086 h 3602646"/>
                <a:gd name="connsiteX7" fmla="*/ 6131397 w 6324411"/>
                <a:gd name="connsiteY7" fmla="*/ 2747098 h 3602646"/>
                <a:gd name="connsiteX8" fmla="*/ 6311677 w 6324411"/>
                <a:gd name="connsiteY8" fmla="*/ 3547627 h 3602646"/>
                <a:gd name="connsiteX9" fmla="*/ 6324412 w 6324411"/>
                <a:gd name="connsiteY9" fmla="*/ 3602647 h 3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411" h="3602646">
                  <a:moveTo>
                    <a:pt x="0" y="0"/>
                  </a:moveTo>
                  <a:lnTo>
                    <a:pt x="39376" y="35243"/>
                  </a:lnTo>
                  <a:cubicBezTo>
                    <a:pt x="312805" y="261586"/>
                    <a:pt x="600097" y="471214"/>
                    <a:pt x="899078" y="662637"/>
                  </a:cubicBezTo>
                  <a:cubicBezTo>
                    <a:pt x="1170170" y="836216"/>
                    <a:pt x="1400390" y="1021391"/>
                    <a:pt x="1730763" y="1009769"/>
                  </a:cubicBezTo>
                  <a:cubicBezTo>
                    <a:pt x="2357820" y="987734"/>
                    <a:pt x="2905869" y="623215"/>
                    <a:pt x="3515974" y="517826"/>
                  </a:cubicBezTo>
                  <a:cubicBezTo>
                    <a:pt x="3729446" y="480951"/>
                    <a:pt x="3945986" y="453900"/>
                    <a:pt x="4162352" y="464660"/>
                  </a:cubicBezTo>
                  <a:cubicBezTo>
                    <a:pt x="4720517" y="492417"/>
                    <a:pt x="5179717" y="758588"/>
                    <a:pt x="5502307" y="1215086"/>
                  </a:cubicBezTo>
                  <a:cubicBezTo>
                    <a:pt x="5822665" y="1668433"/>
                    <a:pt x="5979544" y="2221580"/>
                    <a:pt x="6131397" y="2747098"/>
                  </a:cubicBezTo>
                  <a:cubicBezTo>
                    <a:pt x="6207385" y="3010038"/>
                    <a:pt x="6267620" y="3277512"/>
                    <a:pt x="6311677" y="3547627"/>
                  </a:cubicBezTo>
                  <a:lnTo>
                    <a:pt x="6324412" y="360264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CB0E243-1D0B-8A32-4E77-449029DFF605}"/>
                </a:ext>
              </a:extLst>
            </p:cNvPr>
            <p:cNvSpPr/>
            <p:nvPr/>
          </p:nvSpPr>
          <p:spPr>
            <a:xfrm>
              <a:off x="-1977997" y="10401283"/>
              <a:ext cx="5996008" cy="3307330"/>
            </a:xfrm>
            <a:custGeom>
              <a:avLst/>
              <a:gdLst>
                <a:gd name="connsiteX0" fmla="*/ 0 w 5996008"/>
                <a:gd name="connsiteY0" fmla="*/ 0 h 3307330"/>
                <a:gd name="connsiteX1" fmla="*/ 40723 w 5996008"/>
                <a:gd name="connsiteY1" fmla="*/ 26761 h 3307330"/>
                <a:gd name="connsiteX2" fmla="*/ 1191614 w 5996008"/>
                <a:gd name="connsiteY2" fmla="*/ 824031 h 3307330"/>
                <a:gd name="connsiteX3" fmla="*/ 1985086 w 5996008"/>
                <a:gd name="connsiteY3" fmla="*/ 924504 h 3307330"/>
                <a:gd name="connsiteX4" fmla="*/ 4543255 w 5996008"/>
                <a:gd name="connsiteY4" fmla="*/ 534186 h 3307330"/>
                <a:gd name="connsiteX5" fmla="*/ 5644892 w 5996008"/>
                <a:gd name="connsiteY5" fmla="*/ 2058126 h 3307330"/>
                <a:gd name="connsiteX6" fmla="*/ 5953948 w 5996008"/>
                <a:gd name="connsiteY6" fmla="*/ 3163248 h 3307330"/>
                <a:gd name="connsiteX7" fmla="*/ 5996009 w 5996008"/>
                <a:gd name="connsiteY7" fmla="*/ 3307330 h 33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6008" h="3307330">
                  <a:moveTo>
                    <a:pt x="0" y="0"/>
                  </a:moveTo>
                  <a:lnTo>
                    <a:pt x="40723" y="26761"/>
                  </a:lnTo>
                  <a:cubicBezTo>
                    <a:pt x="440534" y="343036"/>
                    <a:pt x="746326" y="575628"/>
                    <a:pt x="1191614" y="824031"/>
                  </a:cubicBezTo>
                  <a:cubicBezTo>
                    <a:pt x="1437798" y="961362"/>
                    <a:pt x="1714273" y="954187"/>
                    <a:pt x="1985086" y="924504"/>
                  </a:cubicBezTo>
                  <a:cubicBezTo>
                    <a:pt x="2825677" y="832389"/>
                    <a:pt x="3695356" y="110815"/>
                    <a:pt x="4543255" y="534186"/>
                  </a:cubicBezTo>
                  <a:cubicBezTo>
                    <a:pt x="5119120" y="821739"/>
                    <a:pt x="5429624" y="1487491"/>
                    <a:pt x="5644892" y="2058126"/>
                  </a:cubicBezTo>
                  <a:cubicBezTo>
                    <a:pt x="5779057" y="2413753"/>
                    <a:pt x="5856892" y="2795514"/>
                    <a:pt x="5953948" y="3163248"/>
                  </a:cubicBezTo>
                  <a:cubicBezTo>
                    <a:pt x="5956343" y="3172329"/>
                    <a:pt x="5996009" y="3307330"/>
                    <a:pt x="5996009" y="3307330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65927E5-30BB-1F54-624D-11444B14E626}"/>
                </a:ext>
              </a:extLst>
            </p:cNvPr>
            <p:cNvSpPr/>
            <p:nvPr/>
          </p:nvSpPr>
          <p:spPr>
            <a:xfrm>
              <a:off x="-1977997" y="10731342"/>
              <a:ext cx="5673343" cy="2964353"/>
            </a:xfrm>
            <a:custGeom>
              <a:avLst/>
              <a:gdLst>
                <a:gd name="connsiteX0" fmla="*/ 5673344 w 5673343"/>
                <a:gd name="connsiteY0" fmla="*/ 2964354 h 2964353"/>
                <a:gd name="connsiteX1" fmla="*/ 5176524 w 5673343"/>
                <a:gd name="connsiteY1" fmla="*/ 1483537 h 2964353"/>
                <a:gd name="connsiteX2" fmla="*/ 4715727 w 5673343"/>
                <a:gd name="connsiteY2" fmla="*/ 753785 h 2964353"/>
                <a:gd name="connsiteX3" fmla="*/ 3031465 w 5673343"/>
                <a:gd name="connsiteY3" fmla="*/ 533334 h 2964353"/>
                <a:gd name="connsiteX4" fmla="*/ 1808012 w 5673343"/>
                <a:gd name="connsiteY4" fmla="*/ 813949 h 2964353"/>
                <a:gd name="connsiteX5" fmla="*/ 728615 w 5673343"/>
                <a:gd name="connsiteY5" fmla="*/ 494458 h 2964353"/>
                <a:gd name="connsiteX6" fmla="*/ 29634 w 5673343"/>
                <a:gd name="connsiteY6" fmla="*/ 25279 h 2964353"/>
                <a:gd name="connsiteX7" fmla="*/ 0 w 5673343"/>
                <a:gd name="connsiteY7" fmla="*/ 0 h 296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3343" h="2964353">
                  <a:moveTo>
                    <a:pt x="5673344" y="2964354"/>
                  </a:moveTo>
                  <a:cubicBezTo>
                    <a:pt x="5545153" y="2459151"/>
                    <a:pt x="5418747" y="1945890"/>
                    <a:pt x="5176524" y="1483537"/>
                  </a:cubicBezTo>
                  <a:cubicBezTo>
                    <a:pt x="5040151" y="1223213"/>
                    <a:pt x="4928463" y="967174"/>
                    <a:pt x="4715727" y="753785"/>
                  </a:cubicBezTo>
                  <a:cubicBezTo>
                    <a:pt x="4241072" y="277706"/>
                    <a:pt x="3621862" y="359905"/>
                    <a:pt x="3031465" y="533334"/>
                  </a:cubicBezTo>
                  <a:cubicBezTo>
                    <a:pt x="2631077" y="650934"/>
                    <a:pt x="2228382" y="792537"/>
                    <a:pt x="1808012" y="813949"/>
                  </a:cubicBezTo>
                  <a:cubicBezTo>
                    <a:pt x="1438958" y="832745"/>
                    <a:pt x="1042297" y="682224"/>
                    <a:pt x="728615" y="494458"/>
                  </a:cubicBezTo>
                  <a:cubicBezTo>
                    <a:pt x="487780" y="350301"/>
                    <a:pt x="266139" y="176423"/>
                    <a:pt x="29634" y="25279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175C5FFB-C8F1-269D-7E00-6E2594D4885C}"/>
              </a:ext>
            </a:extLst>
          </p:cNvPr>
          <p:cNvSpPr/>
          <p:nvPr/>
        </p:nvSpPr>
        <p:spPr>
          <a:xfrm rot="18000000">
            <a:off x="10630020" y="-5334473"/>
            <a:ext cx="7955052" cy="8249367"/>
          </a:xfrm>
          <a:custGeom>
            <a:avLst/>
            <a:gdLst>
              <a:gd name="connsiteX0" fmla="*/ 3244387 w 6035613"/>
              <a:gd name="connsiteY0" fmla="*/ 6279 h 6258914"/>
              <a:gd name="connsiteX1" fmla="*/ 2368544 w 6035613"/>
              <a:gd name="connsiteY1" fmla="*/ 457649 h 6258914"/>
              <a:gd name="connsiteX2" fmla="*/ 1776089 w 6035613"/>
              <a:gd name="connsiteY2" fmla="*/ 1309092 h 6258914"/>
              <a:gd name="connsiteX3" fmla="*/ 932522 w 6035613"/>
              <a:gd name="connsiteY3" fmla="*/ 1577370 h 6258914"/>
              <a:gd name="connsiteX4" fmla="*/ 585592 w 6035613"/>
              <a:gd name="connsiteY4" fmla="*/ 2123458 h 6258914"/>
              <a:gd name="connsiteX5" fmla="*/ 654765 w 6035613"/>
              <a:gd name="connsiteY5" fmla="*/ 2762357 h 6258914"/>
              <a:gd name="connsiteX6" fmla="*/ 31111 w 6035613"/>
              <a:gd name="connsiteY6" fmla="*/ 4000247 h 6258914"/>
              <a:gd name="connsiteX7" fmla="*/ 93681 w 6035613"/>
              <a:gd name="connsiteY7" fmla="*/ 4767565 h 6258914"/>
              <a:gd name="connsiteX8" fmla="*/ 1010669 w 6035613"/>
              <a:gd name="connsiteY8" fmla="*/ 5462652 h 6258914"/>
              <a:gd name="connsiteX9" fmla="*/ 1590789 w 6035613"/>
              <a:gd name="connsiteY9" fmla="*/ 5591517 h 6258914"/>
              <a:gd name="connsiteX10" fmla="*/ 2160118 w 6035613"/>
              <a:gd name="connsiteY10" fmla="*/ 5560301 h 6258914"/>
              <a:gd name="connsiteX11" fmla="*/ 2596773 w 6035613"/>
              <a:gd name="connsiteY11" fmla="*/ 5950695 h 6258914"/>
              <a:gd name="connsiteX12" fmla="*/ 3451441 w 6035613"/>
              <a:gd name="connsiteY12" fmla="*/ 6239756 h 6258914"/>
              <a:gd name="connsiteX13" fmla="*/ 5002778 w 6035613"/>
              <a:gd name="connsiteY13" fmla="*/ 4959787 h 6258914"/>
              <a:gd name="connsiteX14" fmla="*/ 5412058 w 6035613"/>
              <a:gd name="connsiteY14" fmla="*/ 4959806 h 6258914"/>
              <a:gd name="connsiteX15" fmla="*/ 5839188 w 6035613"/>
              <a:gd name="connsiteY15" fmla="*/ 3071944 h 6258914"/>
              <a:gd name="connsiteX16" fmla="*/ 5485486 w 6035613"/>
              <a:gd name="connsiteY16" fmla="*/ 2482445 h 6258914"/>
              <a:gd name="connsiteX17" fmla="*/ 4916091 w 6035613"/>
              <a:gd name="connsiteY17" fmla="*/ 1940775 h 6258914"/>
              <a:gd name="connsiteX18" fmla="*/ 3868169 w 6035613"/>
              <a:gd name="connsiteY18" fmla="*/ 318299 h 6258914"/>
              <a:gd name="connsiteX19" fmla="*/ 3244387 w 6035613"/>
              <a:gd name="connsiteY19" fmla="*/ 6279 h 62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35613" h="6258914">
                <a:moveTo>
                  <a:pt x="3244387" y="6279"/>
                </a:moveTo>
                <a:cubicBezTo>
                  <a:pt x="2871816" y="-38849"/>
                  <a:pt x="2575608" y="164192"/>
                  <a:pt x="2368544" y="457649"/>
                </a:cubicBezTo>
                <a:cubicBezTo>
                  <a:pt x="2181292" y="723028"/>
                  <a:pt x="2063220" y="1135396"/>
                  <a:pt x="1776089" y="1309092"/>
                </a:cubicBezTo>
                <a:cubicBezTo>
                  <a:pt x="1522286" y="1462633"/>
                  <a:pt x="1187587" y="1425924"/>
                  <a:pt x="932522" y="1577370"/>
                </a:cubicBezTo>
                <a:cubicBezTo>
                  <a:pt x="739167" y="1692174"/>
                  <a:pt x="633288" y="1910739"/>
                  <a:pt x="585592" y="2123458"/>
                </a:cubicBezTo>
                <a:cubicBezTo>
                  <a:pt x="536181" y="2343831"/>
                  <a:pt x="667786" y="2542727"/>
                  <a:pt x="654765" y="2762357"/>
                </a:cubicBezTo>
                <a:cubicBezTo>
                  <a:pt x="625084" y="3263005"/>
                  <a:pt x="96426" y="3521972"/>
                  <a:pt x="31111" y="4000247"/>
                </a:cubicBezTo>
                <a:cubicBezTo>
                  <a:pt x="-4278" y="4259387"/>
                  <a:pt x="-35812" y="4540270"/>
                  <a:pt x="93681" y="4767565"/>
                </a:cubicBezTo>
                <a:cubicBezTo>
                  <a:pt x="290792" y="5113566"/>
                  <a:pt x="641594" y="5335843"/>
                  <a:pt x="1010669" y="5462652"/>
                </a:cubicBezTo>
                <a:cubicBezTo>
                  <a:pt x="1198045" y="5527037"/>
                  <a:pt x="1393917" y="5569564"/>
                  <a:pt x="1590789" y="5591517"/>
                </a:cubicBezTo>
                <a:cubicBezTo>
                  <a:pt x="1783185" y="5612966"/>
                  <a:pt x="1972151" y="5527684"/>
                  <a:pt x="2160118" y="5560301"/>
                </a:cubicBezTo>
                <a:cubicBezTo>
                  <a:pt x="2360229" y="5595021"/>
                  <a:pt x="2467489" y="5817783"/>
                  <a:pt x="2596773" y="5950695"/>
                </a:cubicBezTo>
                <a:cubicBezTo>
                  <a:pt x="2812066" y="6172058"/>
                  <a:pt x="3141802" y="6312024"/>
                  <a:pt x="3451441" y="6239756"/>
                </a:cubicBezTo>
                <a:cubicBezTo>
                  <a:pt x="4184409" y="6068621"/>
                  <a:pt x="4167540" y="4978294"/>
                  <a:pt x="5002778" y="4959787"/>
                </a:cubicBezTo>
                <a:cubicBezTo>
                  <a:pt x="5139481" y="4956759"/>
                  <a:pt x="5277746" y="4985444"/>
                  <a:pt x="5412058" y="4959806"/>
                </a:cubicBezTo>
                <a:cubicBezTo>
                  <a:pt x="6204786" y="4808473"/>
                  <a:pt x="6112488" y="3592527"/>
                  <a:pt x="5839188" y="3071944"/>
                </a:cubicBezTo>
                <a:cubicBezTo>
                  <a:pt x="5734898" y="2873296"/>
                  <a:pt x="5633705" y="2651695"/>
                  <a:pt x="5485486" y="2482445"/>
                </a:cubicBezTo>
                <a:cubicBezTo>
                  <a:pt x="5312521" y="2284939"/>
                  <a:pt x="5098142" y="2129265"/>
                  <a:pt x="4916091" y="1940775"/>
                </a:cubicBezTo>
                <a:cubicBezTo>
                  <a:pt x="4454538" y="1462871"/>
                  <a:pt x="4365908" y="770497"/>
                  <a:pt x="3868169" y="318299"/>
                </a:cubicBezTo>
                <a:cubicBezTo>
                  <a:pt x="3667287" y="135800"/>
                  <a:pt x="3454784" y="31764"/>
                  <a:pt x="3244387" y="6279"/>
                </a:cubicBezTo>
                <a:close/>
              </a:path>
            </a:pathLst>
          </a:custGeom>
          <a:solidFill>
            <a:schemeClr val="accent6">
              <a:alpha val="10000"/>
            </a:schemeClr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920FE5-2DB8-3541-475C-F7423C604088}"/>
              </a:ext>
            </a:extLst>
          </p:cNvPr>
          <p:cNvSpPr>
            <a:spLocks noChangeAspect="1"/>
          </p:cNvSpPr>
          <p:nvPr/>
        </p:nvSpPr>
        <p:spPr>
          <a:xfrm>
            <a:off x="15013643" y="-1895202"/>
            <a:ext cx="3770656" cy="3770656"/>
          </a:xfrm>
          <a:prstGeom prst="ellipse">
            <a:avLst/>
          </a:prstGeom>
          <a:noFill/>
          <a:ln w="38100" cap="rnd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4C4586E-5B31-143A-14BB-A8703ECAC240}"/>
              </a:ext>
            </a:extLst>
          </p:cNvPr>
          <p:cNvSpPr/>
          <p:nvPr/>
        </p:nvSpPr>
        <p:spPr>
          <a:xfrm rot="7200000">
            <a:off x="-476660" y="-2996534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25000">
                  <a:schemeClr val="accent3">
                    <a:lumMod val="40000"/>
                    <a:lumOff val="60000"/>
                  </a:schemeClr>
                </a:gs>
                <a:gs pos="4900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F14B76-B72C-EBAF-6182-15117D2F83E5}"/>
              </a:ext>
            </a:extLst>
          </p:cNvPr>
          <p:cNvSpPr txBox="1"/>
          <p:nvPr/>
        </p:nvSpPr>
        <p:spPr>
          <a:xfrm>
            <a:off x="1096347" y="1564036"/>
            <a:ext cx="213360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/>
            <a:r>
              <a:rPr lang="en-US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Performance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6A60A-5497-16E8-884C-722790D8C78D}"/>
              </a:ext>
            </a:extLst>
          </p:cNvPr>
          <p:cNvSpPr txBox="1"/>
          <p:nvPr/>
        </p:nvSpPr>
        <p:spPr>
          <a:xfrm>
            <a:off x="19905811" y="736632"/>
            <a:ext cx="277615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spc="-30" dirty="0">
                <a:solidFill>
                  <a:schemeClr val="bg1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EVAL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41A2C-693A-9DEC-7E39-F533B8FFAA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19905811" y="546639"/>
            <a:ext cx="5913633" cy="213988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A87D50C8-36CB-31BC-81D7-F7B171A2A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39" y="3895940"/>
            <a:ext cx="10585741" cy="630639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76FD347E-4390-83E5-E03C-B4A095632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222" y="3932963"/>
            <a:ext cx="10585742" cy="630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6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D05269-5FCA-FA7C-4506-B22649370D8C}"/>
              </a:ext>
            </a:extLst>
          </p:cNvPr>
          <p:cNvGrpSpPr>
            <a:grpSpLocks noChangeAspect="1"/>
          </p:cNvGrpSpPr>
          <p:nvPr/>
        </p:nvGrpSpPr>
        <p:grpSpPr>
          <a:xfrm rot="2480488" flipH="1">
            <a:off x="-4838754" y="12338173"/>
            <a:ext cx="11880000" cy="7117642"/>
            <a:chOff x="-1977997" y="9518229"/>
            <a:chExt cx="6994139" cy="419038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8B34325-BD22-2AA0-3A2C-8EA88370391E}"/>
                </a:ext>
              </a:extLst>
            </p:cNvPr>
            <p:cNvSpPr/>
            <p:nvPr/>
          </p:nvSpPr>
          <p:spPr>
            <a:xfrm>
              <a:off x="-1977997" y="11035343"/>
              <a:ext cx="5360333" cy="2673270"/>
            </a:xfrm>
            <a:custGeom>
              <a:avLst/>
              <a:gdLst>
                <a:gd name="connsiteX0" fmla="*/ 5360333 w 5360333"/>
                <a:gd name="connsiteY0" fmla="*/ 2673270 h 2673270"/>
                <a:gd name="connsiteX1" fmla="*/ 4829560 w 5360333"/>
                <a:gd name="connsiteY1" fmla="*/ 1255669 h 2673270"/>
                <a:gd name="connsiteX2" fmla="*/ 3990104 w 5360333"/>
                <a:gd name="connsiteY2" fmla="*/ 364185 h 2673270"/>
                <a:gd name="connsiteX3" fmla="*/ 3237116 w 5360333"/>
                <a:gd name="connsiteY3" fmla="*/ 464408 h 2673270"/>
                <a:gd name="connsiteX4" fmla="*/ 1977490 w 5360333"/>
                <a:gd name="connsiteY4" fmla="*/ 833102 h 2673270"/>
                <a:gd name="connsiteX5" fmla="*/ 802634 w 5360333"/>
                <a:gd name="connsiteY5" fmla="*/ 573961 h 2673270"/>
                <a:gd name="connsiteX6" fmla="*/ 21368 w 5360333"/>
                <a:gd name="connsiteY6" fmla="*/ 23792 h 2673270"/>
                <a:gd name="connsiteX7" fmla="*/ 0 w 5360333"/>
                <a:gd name="connsiteY7" fmla="*/ 0 h 267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0333" h="2673270">
                  <a:moveTo>
                    <a:pt x="5360333" y="2673270"/>
                  </a:moveTo>
                  <a:cubicBezTo>
                    <a:pt x="5235361" y="2183451"/>
                    <a:pt x="5056990" y="1707247"/>
                    <a:pt x="4829560" y="1255669"/>
                  </a:cubicBezTo>
                  <a:cubicBezTo>
                    <a:pt x="4652037" y="903206"/>
                    <a:pt x="4403540" y="467622"/>
                    <a:pt x="3990104" y="364185"/>
                  </a:cubicBezTo>
                  <a:cubicBezTo>
                    <a:pt x="3740696" y="301791"/>
                    <a:pt x="3479052" y="377525"/>
                    <a:pt x="3237116" y="464408"/>
                  </a:cubicBezTo>
                  <a:cubicBezTo>
                    <a:pt x="2826874" y="611729"/>
                    <a:pt x="2417406" y="798025"/>
                    <a:pt x="1977490" y="833102"/>
                  </a:cubicBezTo>
                  <a:cubicBezTo>
                    <a:pt x="1592943" y="863769"/>
                    <a:pt x="1144323" y="748910"/>
                    <a:pt x="802634" y="573961"/>
                  </a:cubicBezTo>
                  <a:cubicBezTo>
                    <a:pt x="518403" y="428434"/>
                    <a:pt x="263830" y="231438"/>
                    <a:pt x="21368" y="23792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C7BDDF0-F0BE-7A6B-534F-832D54BA93D5}"/>
                </a:ext>
              </a:extLst>
            </p:cNvPr>
            <p:cNvSpPr/>
            <p:nvPr/>
          </p:nvSpPr>
          <p:spPr>
            <a:xfrm>
              <a:off x="-1977997" y="9518229"/>
              <a:ext cx="6994139" cy="4190384"/>
            </a:xfrm>
            <a:custGeom>
              <a:avLst/>
              <a:gdLst>
                <a:gd name="connsiteX0" fmla="*/ 0 w 6994139"/>
                <a:gd name="connsiteY0" fmla="*/ 0 h 4190384"/>
                <a:gd name="connsiteX1" fmla="*/ 37891 w 6994139"/>
                <a:gd name="connsiteY1" fmla="*/ 34261 h 4190384"/>
                <a:gd name="connsiteX2" fmla="*/ 934403 w 6994139"/>
                <a:gd name="connsiteY2" fmla="*/ 761929 h 4190384"/>
                <a:gd name="connsiteX3" fmla="*/ 1225012 w 6994139"/>
                <a:gd name="connsiteY3" fmla="*/ 961723 h 4190384"/>
                <a:gd name="connsiteX4" fmla="*/ 2168734 w 6994139"/>
                <a:gd name="connsiteY4" fmla="*/ 1101358 h 4190384"/>
                <a:gd name="connsiteX5" fmla="*/ 3073014 w 6994139"/>
                <a:gd name="connsiteY5" fmla="*/ 727220 h 4190384"/>
                <a:gd name="connsiteX6" fmla="*/ 5259111 w 6994139"/>
                <a:gd name="connsiteY6" fmla="*/ 739749 h 4190384"/>
                <a:gd name="connsiteX7" fmla="*/ 6743198 w 6994139"/>
                <a:gd name="connsiteY7" fmla="*/ 3022881 h 4190384"/>
                <a:gd name="connsiteX8" fmla="*/ 6982490 w 6994139"/>
                <a:gd name="connsiteY8" fmla="*/ 4122373 h 4190384"/>
                <a:gd name="connsiteX9" fmla="*/ 6994140 w 6994139"/>
                <a:gd name="connsiteY9" fmla="*/ 4190384 h 419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4139" h="4190384">
                  <a:moveTo>
                    <a:pt x="0" y="0"/>
                  </a:moveTo>
                  <a:lnTo>
                    <a:pt x="37891" y="34261"/>
                  </a:lnTo>
                  <a:cubicBezTo>
                    <a:pt x="325879" y="289755"/>
                    <a:pt x="625101" y="532622"/>
                    <a:pt x="934403" y="761929"/>
                  </a:cubicBezTo>
                  <a:cubicBezTo>
                    <a:pt x="1028867" y="831962"/>
                    <a:pt x="1124403" y="900818"/>
                    <a:pt x="1225012" y="961723"/>
                  </a:cubicBezTo>
                  <a:cubicBezTo>
                    <a:pt x="1550072" y="1158505"/>
                    <a:pt x="1797659" y="1217010"/>
                    <a:pt x="2168734" y="1101358"/>
                  </a:cubicBezTo>
                  <a:cubicBezTo>
                    <a:pt x="2481158" y="1003983"/>
                    <a:pt x="2764244" y="833773"/>
                    <a:pt x="3073014" y="727220"/>
                  </a:cubicBezTo>
                  <a:cubicBezTo>
                    <a:pt x="3760380" y="490012"/>
                    <a:pt x="4580988" y="450586"/>
                    <a:pt x="5259111" y="739749"/>
                  </a:cubicBezTo>
                  <a:cubicBezTo>
                    <a:pt x="6100038" y="1098347"/>
                    <a:pt x="6562731" y="2193678"/>
                    <a:pt x="6743198" y="3022881"/>
                  </a:cubicBezTo>
                  <a:cubicBezTo>
                    <a:pt x="6822966" y="3389382"/>
                    <a:pt x="6902722" y="3755884"/>
                    <a:pt x="6982490" y="4122373"/>
                  </a:cubicBezTo>
                  <a:lnTo>
                    <a:pt x="6994140" y="4190384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476E209-DDDF-5D30-E678-4EA79E876BF6}"/>
                </a:ext>
              </a:extLst>
            </p:cNvPr>
            <p:cNvSpPr/>
            <p:nvPr/>
          </p:nvSpPr>
          <p:spPr>
            <a:xfrm>
              <a:off x="-1953792" y="9855336"/>
              <a:ext cx="6656824" cy="3853277"/>
            </a:xfrm>
            <a:custGeom>
              <a:avLst/>
              <a:gdLst>
                <a:gd name="connsiteX0" fmla="*/ 0 w 6656824"/>
                <a:gd name="connsiteY0" fmla="*/ 0 h 3853277"/>
                <a:gd name="connsiteX1" fmla="*/ 751894 w 6656824"/>
                <a:gd name="connsiteY1" fmla="*/ 562116 h 3853277"/>
                <a:gd name="connsiteX2" fmla="*/ 1495594 w 6656824"/>
                <a:gd name="connsiteY2" fmla="*/ 1005930 h 3853277"/>
                <a:gd name="connsiteX3" fmla="*/ 3330137 w 6656824"/>
                <a:gd name="connsiteY3" fmla="*/ 578584 h 3853277"/>
                <a:gd name="connsiteX4" fmla="*/ 3778909 w 6656824"/>
                <a:gd name="connsiteY4" fmla="*/ 490051 h 3853277"/>
                <a:gd name="connsiteX5" fmla="*/ 4547415 w 6656824"/>
                <a:gd name="connsiteY5" fmla="*/ 438552 h 3853277"/>
                <a:gd name="connsiteX6" fmla="*/ 6643566 w 6656824"/>
                <a:gd name="connsiteY6" fmla="*/ 3797884 h 3853277"/>
                <a:gd name="connsiteX7" fmla="*/ 6656825 w 6656824"/>
                <a:gd name="connsiteY7" fmla="*/ 3853277 h 385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824" h="3853277">
                  <a:moveTo>
                    <a:pt x="0" y="0"/>
                  </a:moveTo>
                  <a:cubicBezTo>
                    <a:pt x="247539" y="192642"/>
                    <a:pt x="496218" y="384632"/>
                    <a:pt x="751894" y="562116"/>
                  </a:cubicBezTo>
                  <a:cubicBezTo>
                    <a:pt x="994647" y="730630"/>
                    <a:pt x="1199895" y="929611"/>
                    <a:pt x="1495594" y="1005930"/>
                  </a:cubicBezTo>
                  <a:cubicBezTo>
                    <a:pt x="2151576" y="1175236"/>
                    <a:pt x="2728102" y="744288"/>
                    <a:pt x="3330137" y="578584"/>
                  </a:cubicBezTo>
                  <a:cubicBezTo>
                    <a:pt x="3477225" y="538099"/>
                    <a:pt x="3628067" y="512915"/>
                    <a:pt x="3778909" y="490051"/>
                  </a:cubicBezTo>
                  <a:cubicBezTo>
                    <a:pt x="4033307" y="451488"/>
                    <a:pt x="4290822" y="419249"/>
                    <a:pt x="4547415" y="438552"/>
                  </a:cubicBezTo>
                  <a:cubicBezTo>
                    <a:pt x="6117544" y="556680"/>
                    <a:pt x="6425728" y="2596624"/>
                    <a:pt x="6643566" y="3797884"/>
                  </a:cubicBezTo>
                  <a:lnTo>
                    <a:pt x="6656825" y="385327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A9CD831-88D3-9799-85EB-2CF777404E01}"/>
                </a:ext>
              </a:extLst>
            </p:cNvPr>
            <p:cNvSpPr/>
            <p:nvPr/>
          </p:nvSpPr>
          <p:spPr>
            <a:xfrm>
              <a:off x="-1977997" y="10105966"/>
              <a:ext cx="6324411" cy="3602646"/>
            </a:xfrm>
            <a:custGeom>
              <a:avLst/>
              <a:gdLst>
                <a:gd name="connsiteX0" fmla="*/ 0 w 6324411"/>
                <a:gd name="connsiteY0" fmla="*/ 0 h 3602646"/>
                <a:gd name="connsiteX1" fmla="*/ 39376 w 6324411"/>
                <a:gd name="connsiteY1" fmla="*/ 35243 h 3602646"/>
                <a:gd name="connsiteX2" fmla="*/ 899078 w 6324411"/>
                <a:gd name="connsiteY2" fmla="*/ 662637 h 3602646"/>
                <a:gd name="connsiteX3" fmla="*/ 1730763 w 6324411"/>
                <a:gd name="connsiteY3" fmla="*/ 1009769 h 3602646"/>
                <a:gd name="connsiteX4" fmla="*/ 3515974 w 6324411"/>
                <a:gd name="connsiteY4" fmla="*/ 517826 h 3602646"/>
                <a:gd name="connsiteX5" fmla="*/ 4162352 w 6324411"/>
                <a:gd name="connsiteY5" fmla="*/ 464660 h 3602646"/>
                <a:gd name="connsiteX6" fmla="*/ 5502307 w 6324411"/>
                <a:gd name="connsiteY6" fmla="*/ 1215086 h 3602646"/>
                <a:gd name="connsiteX7" fmla="*/ 6131397 w 6324411"/>
                <a:gd name="connsiteY7" fmla="*/ 2747098 h 3602646"/>
                <a:gd name="connsiteX8" fmla="*/ 6311677 w 6324411"/>
                <a:gd name="connsiteY8" fmla="*/ 3547627 h 3602646"/>
                <a:gd name="connsiteX9" fmla="*/ 6324412 w 6324411"/>
                <a:gd name="connsiteY9" fmla="*/ 3602647 h 3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411" h="3602646">
                  <a:moveTo>
                    <a:pt x="0" y="0"/>
                  </a:moveTo>
                  <a:lnTo>
                    <a:pt x="39376" y="35243"/>
                  </a:lnTo>
                  <a:cubicBezTo>
                    <a:pt x="312805" y="261586"/>
                    <a:pt x="600097" y="471214"/>
                    <a:pt x="899078" y="662637"/>
                  </a:cubicBezTo>
                  <a:cubicBezTo>
                    <a:pt x="1170170" y="836216"/>
                    <a:pt x="1400390" y="1021391"/>
                    <a:pt x="1730763" y="1009769"/>
                  </a:cubicBezTo>
                  <a:cubicBezTo>
                    <a:pt x="2357820" y="987734"/>
                    <a:pt x="2905869" y="623215"/>
                    <a:pt x="3515974" y="517826"/>
                  </a:cubicBezTo>
                  <a:cubicBezTo>
                    <a:pt x="3729446" y="480951"/>
                    <a:pt x="3945986" y="453900"/>
                    <a:pt x="4162352" y="464660"/>
                  </a:cubicBezTo>
                  <a:cubicBezTo>
                    <a:pt x="4720517" y="492417"/>
                    <a:pt x="5179717" y="758588"/>
                    <a:pt x="5502307" y="1215086"/>
                  </a:cubicBezTo>
                  <a:cubicBezTo>
                    <a:pt x="5822665" y="1668433"/>
                    <a:pt x="5979544" y="2221580"/>
                    <a:pt x="6131397" y="2747098"/>
                  </a:cubicBezTo>
                  <a:cubicBezTo>
                    <a:pt x="6207385" y="3010038"/>
                    <a:pt x="6267620" y="3277512"/>
                    <a:pt x="6311677" y="3547627"/>
                  </a:cubicBezTo>
                  <a:lnTo>
                    <a:pt x="6324412" y="360264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CB0E243-1D0B-8A32-4E77-449029DFF605}"/>
                </a:ext>
              </a:extLst>
            </p:cNvPr>
            <p:cNvSpPr/>
            <p:nvPr/>
          </p:nvSpPr>
          <p:spPr>
            <a:xfrm>
              <a:off x="-1977997" y="10401283"/>
              <a:ext cx="5996008" cy="3307330"/>
            </a:xfrm>
            <a:custGeom>
              <a:avLst/>
              <a:gdLst>
                <a:gd name="connsiteX0" fmla="*/ 0 w 5996008"/>
                <a:gd name="connsiteY0" fmla="*/ 0 h 3307330"/>
                <a:gd name="connsiteX1" fmla="*/ 40723 w 5996008"/>
                <a:gd name="connsiteY1" fmla="*/ 26761 h 3307330"/>
                <a:gd name="connsiteX2" fmla="*/ 1191614 w 5996008"/>
                <a:gd name="connsiteY2" fmla="*/ 824031 h 3307330"/>
                <a:gd name="connsiteX3" fmla="*/ 1985086 w 5996008"/>
                <a:gd name="connsiteY3" fmla="*/ 924504 h 3307330"/>
                <a:gd name="connsiteX4" fmla="*/ 4543255 w 5996008"/>
                <a:gd name="connsiteY4" fmla="*/ 534186 h 3307330"/>
                <a:gd name="connsiteX5" fmla="*/ 5644892 w 5996008"/>
                <a:gd name="connsiteY5" fmla="*/ 2058126 h 3307330"/>
                <a:gd name="connsiteX6" fmla="*/ 5953948 w 5996008"/>
                <a:gd name="connsiteY6" fmla="*/ 3163248 h 3307330"/>
                <a:gd name="connsiteX7" fmla="*/ 5996009 w 5996008"/>
                <a:gd name="connsiteY7" fmla="*/ 3307330 h 33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6008" h="3307330">
                  <a:moveTo>
                    <a:pt x="0" y="0"/>
                  </a:moveTo>
                  <a:lnTo>
                    <a:pt x="40723" y="26761"/>
                  </a:lnTo>
                  <a:cubicBezTo>
                    <a:pt x="440534" y="343036"/>
                    <a:pt x="746326" y="575628"/>
                    <a:pt x="1191614" y="824031"/>
                  </a:cubicBezTo>
                  <a:cubicBezTo>
                    <a:pt x="1437798" y="961362"/>
                    <a:pt x="1714273" y="954187"/>
                    <a:pt x="1985086" y="924504"/>
                  </a:cubicBezTo>
                  <a:cubicBezTo>
                    <a:pt x="2825677" y="832389"/>
                    <a:pt x="3695356" y="110815"/>
                    <a:pt x="4543255" y="534186"/>
                  </a:cubicBezTo>
                  <a:cubicBezTo>
                    <a:pt x="5119120" y="821739"/>
                    <a:pt x="5429624" y="1487491"/>
                    <a:pt x="5644892" y="2058126"/>
                  </a:cubicBezTo>
                  <a:cubicBezTo>
                    <a:pt x="5779057" y="2413753"/>
                    <a:pt x="5856892" y="2795514"/>
                    <a:pt x="5953948" y="3163248"/>
                  </a:cubicBezTo>
                  <a:cubicBezTo>
                    <a:pt x="5956343" y="3172329"/>
                    <a:pt x="5996009" y="3307330"/>
                    <a:pt x="5996009" y="3307330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65927E5-30BB-1F54-624D-11444B14E626}"/>
                </a:ext>
              </a:extLst>
            </p:cNvPr>
            <p:cNvSpPr/>
            <p:nvPr/>
          </p:nvSpPr>
          <p:spPr>
            <a:xfrm>
              <a:off x="-1977997" y="10731342"/>
              <a:ext cx="5673343" cy="2964353"/>
            </a:xfrm>
            <a:custGeom>
              <a:avLst/>
              <a:gdLst>
                <a:gd name="connsiteX0" fmla="*/ 5673344 w 5673343"/>
                <a:gd name="connsiteY0" fmla="*/ 2964354 h 2964353"/>
                <a:gd name="connsiteX1" fmla="*/ 5176524 w 5673343"/>
                <a:gd name="connsiteY1" fmla="*/ 1483537 h 2964353"/>
                <a:gd name="connsiteX2" fmla="*/ 4715727 w 5673343"/>
                <a:gd name="connsiteY2" fmla="*/ 753785 h 2964353"/>
                <a:gd name="connsiteX3" fmla="*/ 3031465 w 5673343"/>
                <a:gd name="connsiteY3" fmla="*/ 533334 h 2964353"/>
                <a:gd name="connsiteX4" fmla="*/ 1808012 w 5673343"/>
                <a:gd name="connsiteY4" fmla="*/ 813949 h 2964353"/>
                <a:gd name="connsiteX5" fmla="*/ 728615 w 5673343"/>
                <a:gd name="connsiteY5" fmla="*/ 494458 h 2964353"/>
                <a:gd name="connsiteX6" fmla="*/ 29634 w 5673343"/>
                <a:gd name="connsiteY6" fmla="*/ 25279 h 2964353"/>
                <a:gd name="connsiteX7" fmla="*/ 0 w 5673343"/>
                <a:gd name="connsiteY7" fmla="*/ 0 h 296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3343" h="2964353">
                  <a:moveTo>
                    <a:pt x="5673344" y="2964354"/>
                  </a:moveTo>
                  <a:cubicBezTo>
                    <a:pt x="5545153" y="2459151"/>
                    <a:pt x="5418747" y="1945890"/>
                    <a:pt x="5176524" y="1483537"/>
                  </a:cubicBezTo>
                  <a:cubicBezTo>
                    <a:pt x="5040151" y="1223213"/>
                    <a:pt x="4928463" y="967174"/>
                    <a:pt x="4715727" y="753785"/>
                  </a:cubicBezTo>
                  <a:cubicBezTo>
                    <a:pt x="4241072" y="277706"/>
                    <a:pt x="3621862" y="359905"/>
                    <a:pt x="3031465" y="533334"/>
                  </a:cubicBezTo>
                  <a:cubicBezTo>
                    <a:pt x="2631077" y="650934"/>
                    <a:pt x="2228382" y="792537"/>
                    <a:pt x="1808012" y="813949"/>
                  </a:cubicBezTo>
                  <a:cubicBezTo>
                    <a:pt x="1438958" y="832745"/>
                    <a:pt x="1042297" y="682224"/>
                    <a:pt x="728615" y="494458"/>
                  </a:cubicBezTo>
                  <a:cubicBezTo>
                    <a:pt x="487780" y="350301"/>
                    <a:pt x="266139" y="176423"/>
                    <a:pt x="29634" y="25279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175C5FFB-C8F1-269D-7E00-6E2594D4885C}"/>
              </a:ext>
            </a:extLst>
          </p:cNvPr>
          <p:cNvSpPr/>
          <p:nvPr/>
        </p:nvSpPr>
        <p:spPr>
          <a:xfrm rot="18000000">
            <a:off x="10630020" y="-5334473"/>
            <a:ext cx="7955052" cy="8249367"/>
          </a:xfrm>
          <a:custGeom>
            <a:avLst/>
            <a:gdLst>
              <a:gd name="connsiteX0" fmla="*/ 3244387 w 6035613"/>
              <a:gd name="connsiteY0" fmla="*/ 6279 h 6258914"/>
              <a:gd name="connsiteX1" fmla="*/ 2368544 w 6035613"/>
              <a:gd name="connsiteY1" fmla="*/ 457649 h 6258914"/>
              <a:gd name="connsiteX2" fmla="*/ 1776089 w 6035613"/>
              <a:gd name="connsiteY2" fmla="*/ 1309092 h 6258914"/>
              <a:gd name="connsiteX3" fmla="*/ 932522 w 6035613"/>
              <a:gd name="connsiteY3" fmla="*/ 1577370 h 6258914"/>
              <a:gd name="connsiteX4" fmla="*/ 585592 w 6035613"/>
              <a:gd name="connsiteY4" fmla="*/ 2123458 h 6258914"/>
              <a:gd name="connsiteX5" fmla="*/ 654765 w 6035613"/>
              <a:gd name="connsiteY5" fmla="*/ 2762357 h 6258914"/>
              <a:gd name="connsiteX6" fmla="*/ 31111 w 6035613"/>
              <a:gd name="connsiteY6" fmla="*/ 4000247 h 6258914"/>
              <a:gd name="connsiteX7" fmla="*/ 93681 w 6035613"/>
              <a:gd name="connsiteY7" fmla="*/ 4767565 h 6258914"/>
              <a:gd name="connsiteX8" fmla="*/ 1010669 w 6035613"/>
              <a:gd name="connsiteY8" fmla="*/ 5462652 h 6258914"/>
              <a:gd name="connsiteX9" fmla="*/ 1590789 w 6035613"/>
              <a:gd name="connsiteY9" fmla="*/ 5591517 h 6258914"/>
              <a:gd name="connsiteX10" fmla="*/ 2160118 w 6035613"/>
              <a:gd name="connsiteY10" fmla="*/ 5560301 h 6258914"/>
              <a:gd name="connsiteX11" fmla="*/ 2596773 w 6035613"/>
              <a:gd name="connsiteY11" fmla="*/ 5950695 h 6258914"/>
              <a:gd name="connsiteX12" fmla="*/ 3451441 w 6035613"/>
              <a:gd name="connsiteY12" fmla="*/ 6239756 h 6258914"/>
              <a:gd name="connsiteX13" fmla="*/ 5002778 w 6035613"/>
              <a:gd name="connsiteY13" fmla="*/ 4959787 h 6258914"/>
              <a:gd name="connsiteX14" fmla="*/ 5412058 w 6035613"/>
              <a:gd name="connsiteY14" fmla="*/ 4959806 h 6258914"/>
              <a:gd name="connsiteX15" fmla="*/ 5839188 w 6035613"/>
              <a:gd name="connsiteY15" fmla="*/ 3071944 h 6258914"/>
              <a:gd name="connsiteX16" fmla="*/ 5485486 w 6035613"/>
              <a:gd name="connsiteY16" fmla="*/ 2482445 h 6258914"/>
              <a:gd name="connsiteX17" fmla="*/ 4916091 w 6035613"/>
              <a:gd name="connsiteY17" fmla="*/ 1940775 h 6258914"/>
              <a:gd name="connsiteX18" fmla="*/ 3868169 w 6035613"/>
              <a:gd name="connsiteY18" fmla="*/ 318299 h 6258914"/>
              <a:gd name="connsiteX19" fmla="*/ 3244387 w 6035613"/>
              <a:gd name="connsiteY19" fmla="*/ 6279 h 62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35613" h="6258914">
                <a:moveTo>
                  <a:pt x="3244387" y="6279"/>
                </a:moveTo>
                <a:cubicBezTo>
                  <a:pt x="2871816" y="-38849"/>
                  <a:pt x="2575608" y="164192"/>
                  <a:pt x="2368544" y="457649"/>
                </a:cubicBezTo>
                <a:cubicBezTo>
                  <a:pt x="2181292" y="723028"/>
                  <a:pt x="2063220" y="1135396"/>
                  <a:pt x="1776089" y="1309092"/>
                </a:cubicBezTo>
                <a:cubicBezTo>
                  <a:pt x="1522286" y="1462633"/>
                  <a:pt x="1187587" y="1425924"/>
                  <a:pt x="932522" y="1577370"/>
                </a:cubicBezTo>
                <a:cubicBezTo>
                  <a:pt x="739167" y="1692174"/>
                  <a:pt x="633288" y="1910739"/>
                  <a:pt x="585592" y="2123458"/>
                </a:cubicBezTo>
                <a:cubicBezTo>
                  <a:pt x="536181" y="2343831"/>
                  <a:pt x="667786" y="2542727"/>
                  <a:pt x="654765" y="2762357"/>
                </a:cubicBezTo>
                <a:cubicBezTo>
                  <a:pt x="625084" y="3263005"/>
                  <a:pt x="96426" y="3521972"/>
                  <a:pt x="31111" y="4000247"/>
                </a:cubicBezTo>
                <a:cubicBezTo>
                  <a:pt x="-4278" y="4259387"/>
                  <a:pt x="-35812" y="4540270"/>
                  <a:pt x="93681" y="4767565"/>
                </a:cubicBezTo>
                <a:cubicBezTo>
                  <a:pt x="290792" y="5113566"/>
                  <a:pt x="641594" y="5335843"/>
                  <a:pt x="1010669" y="5462652"/>
                </a:cubicBezTo>
                <a:cubicBezTo>
                  <a:pt x="1198045" y="5527037"/>
                  <a:pt x="1393917" y="5569564"/>
                  <a:pt x="1590789" y="5591517"/>
                </a:cubicBezTo>
                <a:cubicBezTo>
                  <a:pt x="1783185" y="5612966"/>
                  <a:pt x="1972151" y="5527684"/>
                  <a:pt x="2160118" y="5560301"/>
                </a:cubicBezTo>
                <a:cubicBezTo>
                  <a:pt x="2360229" y="5595021"/>
                  <a:pt x="2467489" y="5817783"/>
                  <a:pt x="2596773" y="5950695"/>
                </a:cubicBezTo>
                <a:cubicBezTo>
                  <a:pt x="2812066" y="6172058"/>
                  <a:pt x="3141802" y="6312024"/>
                  <a:pt x="3451441" y="6239756"/>
                </a:cubicBezTo>
                <a:cubicBezTo>
                  <a:pt x="4184409" y="6068621"/>
                  <a:pt x="4167540" y="4978294"/>
                  <a:pt x="5002778" y="4959787"/>
                </a:cubicBezTo>
                <a:cubicBezTo>
                  <a:pt x="5139481" y="4956759"/>
                  <a:pt x="5277746" y="4985444"/>
                  <a:pt x="5412058" y="4959806"/>
                </a:cubicBezTo>
                <a:cubicBezTo>
                  <a:pt x="6204786" y="4808473"/>
                  <a:pt x="6112488" y="3592527"/>
                  <a:pt x="5839188" y="3071944"/>
                </a:cubicBezTo>
                <a:cubicBezTo>
                  <a:pt x="5734898" y="2873296"/>
                  <a:pt x="5633705" y="2651695"/>
                  <a:pt x="5485486" y="2482445"/>
                </a:cubicBezTo>
                <a:cubicBezTo>
                  <a:pt x="5312521" y="2284939"/>
                  <a:pt x="5098142" y="2129265"/>
                  <a:pt x="4916091" y="1940775"/>
                </a:cubicBezTo>
                <a:cubicBezTo>
                  <a:pt x="4454538" y="1462871"/>
                  <a:pt x="4365908" y="770497"/>
                  <a:pt x="3868169" y="318299"/>
                </a:cubicBezTo>
                <a:cubicBezTo>
                  <a:pt x="3667287" y="135800"/>
                  <a:pt x="3454784" y="31764"/>
                  <a:pt x="3244387" y="6279"/>
                </a:cubicBezTo>
                <a:close/>
              </a:path>
            </a:pathLst>
          </a:custGeom>
          <a:solidFill>
            <a:schemeClr val="accent6">
              <a:alpha val="10000"/>
            </a:schemeClr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920FE5-2DB8-3541-475C-F7423C604088}"/>
              </a:ext>
            </a:extLst>
          </p:cNvPr>
          <p:cNvSpPr>
            <a:spLocks noChangeAspect="1"/>
          </p:cNvSpPr>
          <p:nvPr/>
        </p:nvSpPr>
        <p:spPr>
          <a:xfrm>
            <a:off x="15013643" y="-1895202"/>
            <a:ext cx="3770656" cy="3770656"/>
          </a:xfrm>
          <a:prstGeom prst="ellipse">
            <a:avLst/>
          </a:prstGeom>
          <a:noFill/>
          <a:ln w="38100" cap="rnd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4C4586E-5B31-143A-14BB-A8703ECAC240}"/>
              </a:ext>
            </a:extLst>
          </p:cNvPr>
          <p:cNvSpPr/>
          <p:nvPr/>
        </p:nvSpPr>
        <p:spPr>
          <a:xfrm rot="7200000">
            <a:off x="-476660" y="-2996534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25000">
                  <a:schemeClr val="accent3">
                    <a:lumMod val="40000"/>
                    <a:lumOff val="60000"/>
                  </a:schemeClr>
                </a:gs>
                <a:gs pos="4900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F14B76-B72C-EBAF-6182-15117D2F83E5}"/>
              </a:ext>
            </a:extLst>
          </p:cNvPr>
          <p:cNvSpPr txBox="1"/>
          <p:nvPr/>
        </p:nvSpPr>
        <p:spPr>
          <a:xfrm>
            <a:off x="1096347" y="1564036"/>
            <a:ext cx="213360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/>
            <a:r>
              <a:rPr lang="en-US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Performance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6A60A-5497-16E8-884C-722790D8C78D}"/>
              </a:ext>
            </a:extLst>
          </p:cNvPr>
          <p:cNvSpPr txBox="1"/>
          <p:nvPr/>
        </p:nvSpPr>
        <p:spPr>
          <a:xfrm>
            <a:off x="19905811" y="736632"/>
            <a:ext cx="277615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spc="-30" dirty="0">
                <a:solidFill>
                  <a:schemeClr val="bg1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EVAL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41A2C-693A-9DEC-7E39-F533B8FFAA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19905811" y="546639"/>
            <a:ext cx="5913633" cy="21398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777B2F-4C22-96EA-4609-3FCD22FE3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24" y="3854161"/>
            <a:ext cx="10652426" cy="66270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9CE0204-890E-0FB9-4C69-63768E65F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825" y="3854161"/>
            <a:ext cx="11471044" cy="66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7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D05269-5FCA-FA7C-4506-B22649370D8C}"/>
              </a:ext>
            </a:extLst>
          </p:cNvPr>
          <p:cNvGrpSpPr>
            <a:grpSpLocks noChangeAspect="1"/>
          </p:cNvGrpSpPr>
          <p:nvPr/>
        </p:nvGrpSpPr>
        <p:grpSpPr>
          <a:xfrm rot="2480488" flipH="1">
            <a:off x="-4838754" y="12338173"/>
            <a:ext cx="11880000" cy="7117642"/>
            <a:chOff x="-1977997" y="9518229"/>
            <a:chExt cx="6994139" cy="419038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8B34325-BD22-2AA0-3A2C-8EA88370391E}"/>
                </a:ext>
              </a:extLst>
            </p:cNvPr>
            <p:cNvSpPr/>
            <p:nvPr/>
          </p:nvSpPr>
          <p:spPr>
            <a:xfrm>
              <a:off x="-1977997" y="11035343"/>
              <a:ext cx="5360333" cy="2673270"/>
            </a:xfrm>
            <a:custGeom>
              <a:avLst/>
              <a:gdLst>
                <a:gd name="connsiteX0" fmla="*/ 5360333 w 5360333"/>
                <a:gd name="connsiteY0" fmla="*/ 2673270 h 2673270"/>
                <a:gd name="connsiteX1" fmla="*/ 4829560 w 5360333"/>
                <a:gd name="connsiteY1" fmla="*/ 1255669 h 2673270"/>
                <a:gd name="connsiteX2" fmla="*/ 3990104 w 5360333"/>
                <a:gd name="connsiteY2" fmla="*/ 364185 h 2673270"/>
                <a:gd name="connsiteX3" fmla="*/ 3237116 w 5360333"/>
                <a:gd name="connsiteY3" fmla="*/ 464408 h 2673270"/>
                <a:gd name="connsiteX4" fmla="*/ 1977490 w 5360333"/>
                <a:gd name="connsiteY4" fmla="*/ 833102 h 2673270"/>
                <a:gd name="connsiteX5" fmla="*/ 802634 w 5360333"/>
                <a:gd name="connsiteY5" fmla="*/ 573961 h 2673270"/>
                <a:gd name="connsiteX6" fmla="*/ 21368 w 5360333"/>
                <a:gd name="connsiteY6" fmla="*/ 23792 h 2673270"/>
                <a:gd name="connsiteX7" fmla="*/ 0 w 5360333"/>
                <a:gd name="connsiteY7" fmla="*/ 0 h 267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0333" h="2673270">
                  <a:moveTo>
                    <a:pt x="5360333" y="2673270"/>
                  </a:moveTo>
                  <a:cubicBezTo>
                    <a:pt x="5235361" y="2183451"/>
                    <a:pt x="5056990" y="1707247"/>
                    <a:pt x="4829560" y="1255669"/>
                  </a:cubicBezTo>
                  <a:cubicBezTo>
                    <a:pt x="4652037" y="903206"/>
                    <a:pt x="4403540" y="467622"/>
                    <a:pt x="3990104" y="364185"/>
                  </a:cubicBezTo>
                  <a:cubicBezTo>
                    <a:pt x="3740696" y="301791"/>
                    <a:pt x="3479052" y="377525"/>
                    <a:pt x="3237116" y="464408"/>
                  </a:cubicBezTo>
                  <a:cubicBezTo>
                    <a:pt x="2826874" y="611729"/>
                    <a:pt x="2417406" y="798025"/>
                    <a:pt x="1977490" y="833102"/>
                  </a:cubicBezTo>
                  <a:cubicBezTo>
                    <a:pt x="1592943" y="863769"/>
                    <a:pt x="1144323" y="748910"/>
                    <a:pt x="802634" y="573961"/>
                  </a:cubicBezTo>
                  <a:cubicBezTo>
                    <a:pt x="518403" y="428434"/>
                    <a:pt x="263830" y="231438"/>
                    <a:pt x="21368" y="23792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C7BDDF0-F0BE-7A6B-534F-832D54BA93D5}"/>
                </a:ext>
              </a:extLst>
            </p:cNvPr>
            <p:cNvSpPr/>
            <p:nvPr/>
          </p:nvSpPr>
          <p:spPr>
            <a:xfrm>
              <a:off x="-1977997" y="9518229"/>
              <a:ext cx="6994139" cy="4190384"/>
            </a:xfrm>
            <a:custGeom>
              <a:avLst/>
              <a:gdLst>
                <a:gd name="connsiteX0" fmla="*/ 0 w 6994139"/>
                <a:gd name="connsiteY0" fmla="*/ 0 h 4190384"/>
                <a:gd name="connsiteX1" fmla="*/ 37891 w 6994139"/>
                <a:gd name="connsiteY1" fmla="*/ 34261 h 4190384"/>
                <a:gd name="connsiteX2" fmla="*/ 934403 w 6994139"/>
                <a:gd name="connsiteY2" fmla="*/ 761929 h 4190384"/>
                <a:gd name="connsiteX3" fmla="*/ 1225012 w 6994139"/>
                <a:gd name="connsiteY3" fmla="*/ 961723 h 4190384"/>
                <a:gd name="connsiteX4" fmla="*/ 2168734 w 6994139"/>
                <a:gd name="connsiteY4" fmla="*/ 1101358 h 4190384"/>
                <a:gd name="connsiteX5" fmla="*/ 3073014 w 6994139"/>
                <a:gd name="connsiteY5" fmla="*/ 727220 h 4190384"/>
                <a:gd name="connsiteX6" fmla="*/ 5259111 w 6994139"/>
                <a:gd name="connsiteY6" fmla="*/ 739749 h 4190384"/>
                <a:gd name="connsiteX7" fmla="*/ 6743198 w 6994139"/>
                <a:gd name="connsiteY7" fmla="*/ 3022881 h 4190384"/>
                <a:gd name="connsiteX8" fmla="*/ 6982490 w 6994139"/>
                <a:gd name="connsiteY8" fmla="*/ 4122373 h 4190384"/>
                <a:gd name="connsiteX9" fmla="*/ 6994140 w 6994139"/>
                <a:gd name="connsiteY9" fmla="*/ 4190384 h 419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4139" h="4190384">
                  <a:moveTo>
                    <a:pt x="0" y="0"/>
                  </a:moveTo>
                  <a:lnTo>
                    <a:pt x="37891" y="34261"/>
                  </a:lnTo>
                  <a:cubicBezTo>
                    <a:pt x="325879" y="289755"/>
                    <a:pt x="625101" y="532622"/>
                    <a:pt x="934403" y="761929"/>
                  </a:cubicBezTo>
                  <a:cubicBezTo>
                    <a:pt x="1028867" y="831962"/>
                    <a:pt x="1124403" y="900818"/>
                    <a:pt x="1225012" y="961723"/>
                  </a:cubicBezTo>
                  <a:cubicBezTo>
                    <a:pt x="1550072" y="1158505"/>
                    <a:pt x="1797659" y="1217010"/>
                    <a:pt x="2168734" y="1101358"/>
                  </a:cubicBezTo>
                  <a:cubicBezTo>
                    <a:pt x="2481158" y="1003983"/>
                    <a:pt x="2764244" y="833773"/>
                    <a:pt x="3073014" y="727220"/>
                  </a:cubicBezTo>
                  <a:cubicBezTo>
                    <a:pt x="3760380" y="490012"/>
                    <a:pt x="4580988" y="450586"/>
                    <a:pt x="5259111" y="739749"/>
                  </a:cubicBezTo>
                  <a:cubicBezTo>
                    <a:pt x="6100038" y="1098347"/>
                    <a:pt x="6562731" y="2193678"/>
                    <a:pt x="6743198" y="3022881"/>
                  </a:cubicBezTo>
                  <a:cubicBezTo>
                    <a:pt x="6822966" y="3389382"/>
                    <a:pt x="6902722" y="3755884"/>
                    <a:pt x="6982490" y="4122373"/>
                  </a:cubicBezTo>
                  <a:lnTo>
                    <a:pt x="6994140" y="4190384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476E209-DDDF-5D30-E678-4EA79E876BF6}"/>
                </a:ext>
              </a:extLst>
            </p:cNvPr>
            <p:cNvSpPr/>
            <p:nvPr/>
          </p:nvSpPr>
          <p:spPr>
            <a:xfrm>
              <a:off x="-1953792" y="9855336"/>
              <a:ext cx="6656824" cy="3853277"/>
            </a:xfrm>
            <a:custGeom>
              <a:avLst/>
              <a:gdLst>
                <a:gd name="connsiteX0" fmla="*/ 0 w 6656824"/>
                <a:gd name="connsiteY0" fmla="*/ 0 h 3853277"/>
                <a:gd name="connsiteX1" fmla="*/ 751894 w 6656824"/>
                <a:gd name="connsiteY1" fmla="*/ 562116 h 3853277"/>
                <a:gd name="connsiteX2" fmla="*/ 1495594 w 6656824"/>
                <a:gd name="connsiteY2" fmla="*/ 1005930 h 3853277"/>
                <a:gd name="connsiteX3" fmla="*/ 3330137 w 6656824"/>
                <a:gd name="connsiteY3" fmla="*/ 578584 h 3853277"/>
                <a:gd name="connsiteX4" fmla="*/ 3778909 w 6656824"/>
                <a:gd name="connsiteY4" fmla="*/ 490051 h 3853277"/>
                <a:gd name="connsiteX5" fmla="*/ 4547415 w 6656824"/>
                <a:gd name="connsiteY5" fmla="*/ 438552 h 3853277"/>
                <a:gd name="connsiteX6" fmla="*/ 6643566 w 6656824"/>
                <a:gd name="connsiteY6" fmla="*/ 3797884 h 3853277"/>
                <a:gd name="connsiteX7" fmla="*/ 6656825 w 6656824"/>
                <a:gd name="connsiteY7" fmla="*/ 3853277 h 385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824" h="3853277">
                  <a:moveTo>
                    <a:pt x="0" y="0"/>
                  </a:moveTo>
                  <a:cubicBezTo>
                    <a:pt x="247539" y="192642"/>
                    <a:pt x="496218" y="384632"/>
                    <a:pt x="751894" y="562116"/>
                  </a:cubicBezTo>
                  <a:cubicBezTo>
                    <a:pt x="994647" y="730630"/>
                    <a:pt x="1199895" y="929611"/>
                    <a:pt x="1495594" y="1005930"/>
                  </a:cubicBezTo>
                  <a:cubicBezTo>
                    <a:pt x="2151576" y="1175236"/>
                    <a:pt x="2728102" y="744288"/>
                    <a:pt x="3330137" y="578584"/>
                  </a:cubicBezTo>
                  <a:cubicBezTo>
                    <a:pt x="3477225" y="538099"/>
                    <a:pt x="3628067" y="512915"/>
                    <a:pt x="3778909" y="490051"/>
                  </a:cubicBezTo>
                  <a:cubicBezTo>
                    <a:pt x="4033307" y="451488"/>
                    <a:pt x="4290822" y="419249"/>
                    <a:pt x="4547415" y="438552"/>
                  </a:cubicBezTo>
                  <a:cubicBezTo>
                    <a:pt x="6117544" y="556680"/>
                    <a:pt x="6425728" y="2596624"/>
                    <a:pt x="6643566" y="3797884"/>
                  </a:cubicBezTo>
                  <a:lnTo>
                    <a:pt x="6656825" y="385327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A9CD831-88D3-9799-85EB-2CF777404E01}"/>
                </a:ext>
              </a:extLst>
            </p:cNvPr>
            <p:cNvSpPr/>
            <p:nvPr/>
          </p:nvSpPr>
          <p:spPr>
            <a:xfrm>
              <a:off x="-1977997" y="10105966"/>
              <a:ext cx="6324411" cy="3602646"/>
            </a:xfrm>
            <a:custGeom>
              <a:avLst/>
              <a:gdLst>
                <a:gd name="connsiteX0" fmla="*/ 0 w 6324411"/>
                <a:gd name="connsiteY0" fmla="*/ 0 h 3602646"/>
                <a:gd name="connsiteX1" fmla="*/ 39376 w 6324411"/>
                <a:gd name="connsiteY1" fmla="*/ 35243 h 3602646"/>
                <a:gd name="connsiteX2" fmla="*/ 899078 w 6324411"/>
                <a:gd name="connsiteY2" fmla="*/ 662637 h 3602646"/>
                <a:gd name="connsiteX3" fmla="*/ 1730763 w 6324411"/>
                <a:gd name="connsiteY3" fmla="*/ 1009769 h 3602646"/>
                <a:gd name="connsiteX4" fmla="*/ 3515974 w 6324411"/>
                <a:gd name="connsiteY4" fmla="*/ 517826 h 3602646"/>
                <a:gd name="connsiteX5" fmla="*/ 4162352 w 6324411"/>
                <a:gd name="connsiteY5" fmla="*/ 464660 h 3602646"/>
                <a:gd name="connsiteX6" fmla="*/ 5502307 w 6324411"/>
                <a:gd name="connsiteY6" fmla="*/ 1215086 h 3602646"/>
                <a:gd name="connsiteX7" fmla="*/ 6131397 w 6324411"/>
                <a:gd name="connsiteY7" fmla="*/ 2747098 h 3602646"/>
                <a:gd name="connsiteX8" fmla="*/ 6311677 w 6324411"/>
                <a:gd name="connsiteY8" fmla="*/ 3547627 h 3602646"/>
                <a:gd name="connsiteX9" fmla="*/ 6324412 w 6324411"/>
                <a:gd name="connsiteY9" fmla="*/ 3602647 h 3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411" h="3602646">
                  <a:moveTo>
                    <a:pt x="0" y="0"/>
                  </a:moveTo>
                  <a:lnTo>
                    <a:pt x="39376" y="35243"/>
                  </a:lnTo>
                  <a:cubicBezTo>
                    <a:pt x="312805" y="261586"/>
                    <a:pt x="600097" y="471214"/>
                    <a:pt x="899078" y="662637"/>
                  </a:cubicBezTo>
                  <a:cubicBezTo>
                    <a:pt x="1170170" y="836216"/>
                    <a:pt x="1400390" y="1021391"/>
                    <a:pt x="1730763" y="1009769"/>
                  </a:cubicBezTo>
                  <a:cubicBezTo>
                    <a:pt x="2357820" y="987734"/>
                    <a:pt x="2905869" y="623215"/>
                    <a:pt x="3515974" y="517826"/>
                  </a:cubicBezTo>
                  <a:cubicBezTo>
                    <a:pt x="3729446" y="480951"/>
                    <a:pt x="3945986" y="453900"/>
                    <a:pt x="4162352" y="464660"/>
                  </a:cubicBezTo>
                  <a:cubicBezTo>
                    <a:pt x="4720517" y="492417"/>
                    <a:pt x="5179717" y="758588"/>
                    <a:pt x="5502307" y="1215086"/>
                  </a:cubicBezTo>
                  <a:cubicBezTo>
                    <a:pt x="5822665" y="1668433"/>
                    <a:pt x="5979544" y="2221580"/>
                    <a:pt x="6131397" y="2747098"/>
                  </a:cubicBezTo>
                  <a:cubicBezTo>
                    <a:pt x="6207385" y="3010038"/>
                    <a:pt x="6267620" y="3277512"/>
                    <a:pt x="6311677" y="3547627"/>
                  </a:cubicBezTo>
                  <a:lnTo>
                    <a:pt x="6324412" y="360264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CB0E243-1D0B-8A32-4E77-449029DFF605}"/>
                </a:ext>
              </a:extLst>
            </p:cNvPr>
            <p:cNvSpPr/>
            <p:nvPr/>
          </p:nvSpPr>
          <p:spPr>
            <a:xfrm>
              <a:off x="-1977997" y="10401283"/>
              <a:ext cx="5996008" cy="3307330"/>
            </a:xfrm>
            <a:custGeom>
              <a:avLst/>
              <a:gdLst>
                <a:gd name="connsiteX0" fmla="*/ 0 w 5996008"/>
                <a:gd name="connsiteY0" fmla="*/ 0 h 3307330"/>
                <a:gd name="connsiteX1" fmla="*/ 40723 w 5996008"/>
                <a:gd name="connsiteY1" fmla="*/ 26761 h 3307330"/>
                <a:gd name="connsiteX2" fmla="*/ 1191614 w 5996008"/>
                <a:gd name="connsiteY2" fmla="*/ 824031 h 3307330"/>
                <a:gd name="connsiteX3" fmla="*/ 1985086 w 5996008"/>
                <a:gd name="connsiteY3" fmla="*/ 924504 h 3307330"/>
                <a:gd name="connsiteX4" fmla="*/ 4543255 w 5996008"/>
                <a:gd name="connsiteY4" fmla="*/ 534186 h 3307330"/>
                <a:gd name="connsiteX5" fmla="*/ 5644892 w 5996008"/>
                <a:gd name="connsiteY5" fmla="*/ 2058126 h 3307330"/>
                <a:gd name="connsiteX6" fmla="*/ 5953948 w 5996008"/>
                <a:gd name="connsiteY6" fmla="*/ 3163248 h 3307330"/>
                <a:gd name="connsiteX7" fmla="*/ 5996009 w 5996008"/>
                <a:gd name="connsiteY7" fmla="*/ 3307330 h 33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6008" h="3307330">
                  <a:moveTo>
                    <a:pt x="0" y="0"/>
                  </a:moveTo>
                  <a:lnTo>
                    <a:pt x="40723" y="26761"/>
                  </a:lnTo>
                  <a:cubicBezTo>
                    <a:pt x="440534" y="343036"/>
                    <a:pt x="746326" y="575628"/>
                    <a:pt x="1191614" y="824031"/>
                  </a:cubicBezTo>
                  <a:cubicBezTo>
                    <a:pt x="1437798" y="961362"/>
                    <a:pt x="1714273" y="954187"/>
                    <a:pt x="1985086" y="924504"/>
                  </a:cubicBezTo>
                  <a:cubicBezTo>
                    <a:pt x="2825677" y="832389"/>
                    <a:pt x="3695356" y="110815"/>
                    <a:pt x="4543255" y="534186"/>
                  </a:cubicBezTo>
                  <a:cubicBezTo>
                    <a:pt x="5119120" y="821739"/>
                    <a:pt x="5429624" y="1487491"/>
                    <a:pt x="5644892" y="2058126"/>
                  </a:cubicBezTo>
                  <a:cubicBezTo>
                    <a:pt x="5779057" y="2413753"/>
                    <a:pt x="5856892" y="2795514"/>
                    <a:pt x="5953948" y="3163248"/>
                  </a:cubicBezTo>
                  <a:cubicBezTo>
                    <a:pt x="5956343" y="3172329"/>
                    <a:pt x="5996009" y="3307330"/>
                    <a:pt x="5996009" y="3307330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65927E5-30BB-1F54-624D-11444B14E626}"/>
                </a:ext>
              </a:extLst>
            </p:cNvPr>
            <p:cNvSpPr/>
            <p:nvPr/>
          </p:nvSpPr>
          <p:spPr>
            <a:xfrm>
              <a:off x="-1977997" y="10731342"/>
              <a:ext cx="5673343" cy="2964353"/>
            </a:xfrm>
            <a:custGeom>
              <a:avLst/>
              <a:gdLst>
                <a:gd name="connsiteX0" fmla="*/ 5673344 w 5673343"/>
                <a:gd name="connsiteY0" fmla="*/ 2964354 h 2964353"/>
                <a:gd name="connsiteX1" fmla="*/ 5176524 w 5673343"/>
                <a:gd name="connsiteY1" fmla="*/ 1483537 h 2964353"/>
                <a:gd name="connsiteX2" fmla="*/ 4715727 w 5673343"/>
                <a:gd name="connsiteY2" fmla="*/ 753785 h 2964353"/>
                <a:gd name="connsiteX3" fmla="*/ 3031465 w 5673343"/>
                <a:gd name="connsiteY3" fmla="*/ 533334 h 2964353"/>
                <a:gd name="connsiteX4" fmla="*/ 1808012 w 5673343"/>
                <a:gd name="connsiteY4" fmla="*/ 813949 h 2964353"/>
                <a:gd name="connsiteX5" fmla="*/ 728615 w 5673343"/>
                <a:gd name="connsiteY5" fmla="*/ 494458 h 2964353"/>
                <a:gd name="connsiteX6" fmla="*/ 29634 w 5673343"/>
                <a:gd name="connsiteY6" fmla="*/ 25279 h 2964353"/>
                <a:gd name="connsiteX7" fmla="*/ 0 w 5673343"/>
                <a:gd name="connsiteY7" fmla="*/ 0 h 296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3343" h="2964353">
                  <a:moveTo>
                    <a:pt x="5673344" y="2964354"/>
                  </a:moveTo>
                  <a:cubicBezTo>
                    <a:pt x="5545153" y="2459151"/>
                    <a:pt x="5418747" y="1945890"/>
                    <a:pt x="5176524" y="1483537"/>
                  </a:cubicBezTo>
                  <a:cubicBezTo>
                    <a:pt x="5040151" y="1223213"/>
                    <a:pt x="4928463" y="967174"/>
                    <a:pt x="4715727" y="753785"/>
                  </a:cubicBezTo>
                  <a:cubicBezTo>
                    <a:pt x="4241072" y="277706"/>
                    <a:pt x="3621862" y="359905"/>
                    <a:pt x="3031465" y="533334"/>
                  </a:cubicBezTo>
                  <a:cubicBezTo>
                    <a:pt x="2631077" y="650934"/>
                    <a:pt x="2228382" y="792537"/>
                    <a:pt x="1808012" y="813949"/>
                  </a:cubicBezTo>
                  <a:cubicBezTo>
                    <a:pt x="1438958" y="832745"/>
                    <a:pt x="1042297" y="682224"/>
                    <a:pt x="728615" y="494458"/>
                  </a:cubicBezTo>
                  <a:cubicBezTo>
                    <a:pt x="487780" y="350301"/>
                    <a:pt x="266139" y="176423"/>
                    <a:pt x="29634" y="25279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175C5FFB-C8F1-269D-7E00-6E2594D4885C}"/>
              </a:ext>
            </a:extLst>
          </p:cNvPr>
          <p:cNvSpPr/>
          <p:nvPr/>
        </p:nvSpPr>
        <p:spPr>
          <a:xfrm rot="18000000">
            <a:off x="10630020" y="-5334473"/>
            <a:ext cx="7955052" cy="8249367"/>
          </a:xfrm>
          <a:custGeom>
            <a:avLst/>
            <a:gdLst>
              <a:gd name="connsiteX0" fmla="*/ 3244387 w 6035613"/>
              <a:gd name="connsiteY0" fmla="*/ 6279 h 6258914"/>
              <a:gd name="connsiteX1" fmla="*/ 2368544 w 6035613"/>
              <a:gd name="connsiteY1" fmla="*/ 457649 h 6258914"/>
              <a:gd name="connsiteX2" fmla="*/ 1776089 w 6035613"/>
              <a:gd name="connsiteY2" fmla="*/ 1309092 h 6258914"/>
              <a:gd name="connsiteX3" fmla="*/ 932522 w 6035613"/>
              <a:gd name="connsiteY3" fmla="*/ 1577370 h 6258914"/>
              <a:gd name="connsiteX4" fmla="*/ 585592 w 6035613"/>
              <a:gd name="connsiteY4" fmla="*/ 2123458 h 6258914"/>
              <a:gd name="connsiteX5" fmla="*/ 654765 w 6035613"/>
              <a:gd name="connsiteY5" fmla="*/ 2762357 h 6258914"/>
              <a:gd name="connsiteX6" fmla="*/ 31111 w 6035613"/>
              <a:gd name="connsiteY6" fmla="*/ 4000247 h 6258914"/>
              <a:gd name="connsiteX7" fmla="*/ 93681 w 6035613"/>
              <a:gd name="connsiteY7" fmla="*/ 4767565 h 6258914"/>
              <a:gd name="connsiteX8" fmla="*/ 1010669 w 6035613"/>
              <a:gd name="connsiteY8" fmla="*/ 5462652 h 6258914"/>
              <a:gd name="connsiteX9" fmla="*/ 1590789 w 6035613"/>
              <a:gd name="connsiteY9" fmla="*/ 5591517 h 6258914"/>
              <a:gd name="connsiteX10" fmla="*/ 2160118 w 6035613"/>
              <a:gd name="connsiteY10" fmla="*/ 5560301 h 6258914"/>
              <a:gd name="connsiteX11" fmla="*/ 2596773 w 6035613"/>
              <a:gd name="connsiteY11" fmla="*/ 5950695 h 6258914"/>
              <a:gd name="connsiteX12" fmla="*/ 3451441 w 6035613"/>
              <a:gd name="connsiteY12" fmla="*/ 6239756 h 6258914"/>
              <a:gd name="connsiteX13" fmla="*/ 5002778 w 6035613"/>
              <a:gd name="connsiteY13" fmla="*/ 4959787 h 6258914"/>
              <a:gd name="connsiteX14" fmla="*/ 5412058 w 6035613"/>
              <a:gd name="connsiteY14" fmla="*/ 4959806 h 6258914"/>
              <a:gd name="connsiteX15" fmla="*/ 5839188 w 6035613"/>
              <a:gd name="connsiteY15" fmla="*/ 3071944 h 6258914"/>
              <a:gd name="connsiteX16" fmla="*/ 5485486 w 6035613"/>
              <a:gd name="connsiteY16" fmla="*/ 2482445 h 6258914"/>
              <a:gd name="connsiteX17" fmla="*/ 4916091 w 6035613"/>
              <a:gd name="connsiteY17" fmla="*/ 1940775 h 6258914"/>
              <a:gd name="connsiteX18" fmla="*/ 3868169 w 6035613"/>
              <a:gd name="connsiteY18" fmla="*/ 318299 h 6258914"/>
              <a:gd name="connsiteX19" fmla="*/ 3244387 w 6035613"/>
              <a:gd name="connsiteY19" fmla="*/ 6279 h 62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35613" h="6258914">
                <a:moveTo>
                  <a:pt x="3244387" y="6279"/>
                </a:moveTo>
                <a:cubicBezTo>
                  <a:pt x="2871816" y="-38849"/>
                  <a:pt x="2575608" y="164192"/>
                  <a:pt x="2368544" y="457649"/>
                </a:cubicBezTo>
                <a:cubicBezTo>
                  <a:pt x="2181292" y="723028"/>
                  <a:pt x="2063220" y="1135396"/>
                  <a:pt x="1776089" y="1309092"/>
                </a:cubicBezTo>
                <a:cubicBezTo>
                  <a:pt x="1522286" y="1462633"/>
                  <a:pt x="1187587" y="1425924"/>
                  <a:pt x="932522" y="1577370"/>
                </a:cubicBezTo>
                <a:cubicBezTo>
                  <a:pt x="739167" y="1692174"/>
                  <a:pt x="633288" y="1910739"/>
                  <a:pt x="585592" y="2123458"/>
                </a:cubicBezTo>
                <a:cubicBezTo>
                  <a:pt x="536181" y="2343831"/>
                  <a:pt x="667786" y="2542727"/>
                  <a:pt x="654765" y="2762357"/>
                </a:cubicBezTo>
                <a:cubicBezTo>
                  <a:pt x="625084" y="3263005"/>
                  <a:pt x="96426" y="3521972"/>
                  <a:pt x="31111" y="4000247"/>
                </a:cubicBezTo>
                <a:cubicBezTo>
                  <a:pt x="-4278" y="4259387"/>
                  <a:pt x="-35812" y="4540270"/>
                  <a:pt x="93681" y="4767565"/>
                </a:cubicBezTo>
                <a:cubicBezTo>
                  <a:pt x="290792" y="5113566"/>
                  <a:pt x="641594" y="5335843"/>
                  <a:pt x="1010669" y="5462652"/>
                </a:cubicBezTo>
                <a:cubicBezTo>
                  <a:pt x="1198045" y="5527037"/>
                  <a:pt x="1393917" y="5569564"/>
                  <a:pt x="1590789" y="5591517"/>
                </a:cubicBezTo>
                <a:cubicBezTo>
                  <a:pt x="1783185" y="5612966"/>
                  <a:pt x="1972151" y="5527684"/>
                  <a:pt x="2160118" y="5560301"/>
                </a:cubicBezTo>
                <a:cubicBezTo>
                  <a:pt x="2360229" y="5595021"/>
                  <a:pt x="2467489" y="5817783"/>
                  <a:pt x="2596773" y="5950695"/>
                </a:cubicBezTo>
                <a:cubicBezTo>
                  <a:pt x="2812066" y="6172058"/>
                  <a:pt x="3141802" y="6312024"/>
                  <a:pt x="3451441" y="6239756"/>
                </a:cubicBezTo>
                <a:cubicBezTo>
                  <a:pt x="4184409" y="6068621"/>
                  <a:pt x="4167540" y="4978294"/>
                  <a:pt x="5002778" y="4959787"/>
                </a:cubicBezTo>
                <a:cubicBezTo>
                  <a:pt x="5139481" y="4956759"/>
                  <a:pt x="5277746" y="4985444"/>
                  <a:pt x="5412058" y="4959806"/>
                </a:cubicBezTo>
                <a:cubicBezTo>
                  <a:pt x="6204786" y="4808473"/>
                  <a:pt x="6112488" y="3592527"/>
                  <a:pt x="5839188" y="3071944"/>
                </a:cubicBezTo>
                <a:cubicBezTo>
                  <a:pt x="5734898" y="2873296"/>
                  <a:pt x="5633705" y="2651695"/>
                  <a:pt x="5485486" y="2482445"/>
                </a:cubicBezTo>
                <a:cubicBezTo>
                  <a:pt x="5312521" y="2284939"/>
                  <a:pt x="5098142" y="2129265"/>
                  <a:pt x="4916091" y="1940775"/>
                </a:cubicBezTo>
                <a:cubicBezTo>
                  <a:pt x="4454538" y="1462871"/>
                  <a:pt x="4365908" y="770497"/>
                  <a:pt x="3868169" y="318299"/>
                </a:cubicBezTo>
                <a:cubicBezTo>
                  <a:pt x="3667287" y="135800"/>
                  <a:pt x="3454784" y="31764"/>
                  <a:pt x="3244387" y="6279"/>
                </a:cubicBezTo>
                <a:close/>
              </a:path>
            </a:pathLst>
          </a:custGeom>
          <a:solidFill>
            <a:schemeClr val="accent6">
              <a:alpha val="10000"/>
            </a:schemeClr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920FE5-2DB8-3541-475C-F7423C604088}"/>
              </a:ext>
            </a:extLst>
          </p:cNvPr>
          <p:cNvSpPr>
            <a:spLocks noChangeAspect="1"/>
          </p:cNvSpPr>
          <p:nvPr/>
        </p:nvSpPr>
        <p:spPr>
          <a:xfrm>
            <a:off x="15013643" y="-1895202"/>
            <a:ext cx="3770656" cy="3770656"/>
          </a:xfrm>
          <a:prstGeom prst="ellipse">
            <a:avLst/>
          </a:prstGeom>
          <a:noFill/>
          <a:ln w="38100" cap="rnd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4C4586E-5B31-143A-14BB-A8703ECAC240}"/>
              </a:ext>
            </a:extLst>
          </p:cNvPr>
          <p:cNvSpPr/>
          <p:nvPr/>
        </p:nvSpPr>
        <p:spPr>
          <a:xfrm rot="7200000">
            <a:off x="-476660" y="-2996534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25000">
                  <a:schemeClr val="accent3">
                    <a:lumMod val="40000"/>
                    <a:lumOff val="60000"/>
                  </a:schemeClr>
                </a:gs>
                <a:gs pos="4900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F14B76-B72C-EBAF-6182-15117D2F83E5}"/>
              </a:ext>
            </a:extLst>
          </p:cNvPr>
          <p:cNvSpPr txBox="1"/>
          <p:nvPr/>
        </p:nvSpPr>
        <p:spPr>
          <a:xfrm>
            <a:off x="1198570" y="766353"/>
            <a:ext cx="213360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/>
            <a:r>
              <a:rPr lang="en-US" b="0" dirty="0" err="1">
                <a:latin typeface="Rajdhani SemiBold" panose="02000000000000000000" pitchFamily="2" charset="77"/>
                <a:cs typeface="Rajdhani SemiBold" panose="02000000000000000000" pitchFamily="2" charset="77"/>
              </a:rPr>
              <a:t>XGBoost</a:t>
            </a:r>
            <a:endParaRPr lang="en-US" b="0" dirty="0">
              <a:latin typeface="Rajdhani SemiBold" panose="02000000000000000000" pitchFamily="2" charset="77"/>
              <a:cs typeface="Rajdhani SemiBold" panose="02000000000000000000" pitchFamily="2" charset="77"/>
            </a:endParaRPr>
          </a:p>
        </p:txBody>
      </p:sp>
      <p:sp>
        <p:nvSpPr>
          <p:cNvPr id="2" name="BODY 03">
            <a:extLst>
              <a:ext uri="{FF2B5EF4-FFF2-40B4-BE49-F238E27FC236}">
                <a16:creationId xmlns:a16="http://schemas.microsoft.com/office/drawing/2014/main" id="{1D60BBE5-CB91-8F72-3581-E44137D3BD18}"/>
              </a:ext>
            </a:extLst>
          </p:cNvPr>
          <p:cNvSpPr txBox="1"/>
          <p:nvPr/>
        </p:nvSpPr>
        <p:spPr>
          <a:xfrm>
            <a:off x="2835131" y="3612418"/>
            <a:ext cx="17545829" cy="3031599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>
            <a:defPPr>
              <a:defRPr lang="en-US"/>
            </a:defPPr>
            <a:lvl1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Heebo Light" pitchFamily="2" charset="-79"/>
              </a:defRPr>
            </a:lvl1pPr>
          </a:lstStyle>
          <a:p>
            <a:r>
              <a:rPr lang="en-US" sz="3200" dirty="0"/>
              <a:t>Helpful for imbalanced data</a:t>
            </a:r>
          </a:p>
          <a:p>
            <a:r>
              <a:rPr lang="en-US" sz="3200" dirty="0"/>
              <a:t>Possible better predictiveness </a:t>
            </a:r>
          </a:p>
          <a:p>
            <a:r>
              <a:rPr lang="en-US" sz="3200" dirty="0"/>
              <a:t>Use Polynomial transformation to generate polynomial and interaction features then SHAP to determine top features</a:t>
            </a:r>
          </a:p>
          <a:p>
            <a:r>
              <a:rPr lang="en-US" sz="3200" dirty="0"/>
              <a:t>Run model again feature selection and then with hyperparameters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492DC-29A0-D3B7-31DF-03D3EA5341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19632622" y="546639"/>
            <a:ext cx="5803895" cy="21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24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D05269-5FCA-FA7C-4506-B22649370D8C}"/>
              </a:ext>
            </a:extLst>
          </p:cNvPr>
          <p:cNvGrpSpPr>
            <a:grpSpLocks noChangeAspect="1"/>
          </p:cNvGrpSpPr>
          <p:nvPr/>
        </p:nvGrpSpPr>
        <p:grpSpPr>
          <a:xfrm rot="2480488" flipH="1">
            <a:off x="-4838754" y="12338173"/>
            <a:ext cx="11880000" cy="7117642"/>
            <a:chOff x="-1977997" y="9518229"/>
            <a:chExt cx="6994139" cy="419038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8B34325-BD22-2AA0-3A2C-8EA88370391E}"/>
                </a:ext>
              </a:extLst>
            </p:cNvPr>
            <p:cNvSpPr/>
            <p:nvPr/>
          </p:nvSpPr>
          <p:spPr>
            <a:xfrm>
              <a:off x="-1977997" y="11035343"/>
              <a:ext cx="5360333" cy="2673270"/>
            </a:xfrm>
            <a:custGeom>
              <a:avLst/>
              <a:gdLst>
                <a:gd name="connsiteX0" fmla="*/ 5360333 w 5360333"/>
                <a:gd name="connsiteY0" fmla="*/ 2673270 h 2673270"/>
                <a:gd name="connsiteX1" fmla="*/ 4829560 w 5360333"/>
                <a:gd name="connsiteY1" fmla="*/ 1255669 h 2673270"/>
                <a:gd name="connsiteX2" fmla="*/ 3990104 w 5360333"/>
                <a:gd name="connsiteY2" fmla="*/ 364185 h 2673270"/>
                <a:gd name="connsiteX3" fmla="*/ 3237116 w 5360333"/>
                <a:gd name="connsiteY3" fmla="*/ 464408 h 2673270"/>
                <a:gd name="connsiteX4" fmla="*/ 1977490 w 5360333"/>
                <a:gd name="connsiteY4" fmla="*/ 833102 h 2673270"/>
                <a:gd name="connsiteX5" fmla="*/ 802634 w 5360333"/>
                <a:gd name="connsiteY5" fmla="*/ 573961 h 2673270"/>
                <a:gd name="connsiteX6" fmla="*/ 21368 w 5360333"/>
                <a:gd name="connsiteY6" fmla="*/ 23792 h 2673270"/>
                <a:gd name="connsiteX7" fmla="*/ 0 w 5360333"/>
                <a:gd name="connsiteY7" fmla="*/ 0 h 267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0333" h="2673270">
                  <a:moveTo>
                    <a:pt x="5360333" y="2673270"/>
                  </a:moveTo>
                  <a:cubicBezTo>
                    <a:pt x="5235361" y="2183451"/>
                    <a:pt x="5056990" y="1707247"/>
                    <a:pt x="4829560" y="1255669"/>
                  </a:cubicBezTo>
                  <a:cubicBezTo>
                    <a:pt x="4652037" y="903206"/>
                    <a:pt x="4403540" y="467622"/>
                    <a:pt x="3990104" y="364185"/>
                  </a:cubicBezTo>
                  <a:cubicBezTo>
                    <a:pt x="3740696" y="301791"/>
                    <a:pt x="3479052" y="377525"/>
                    <a:pt x="3237116" y="464408"/>
                  </a:cubicBezTo>
                  <a:cubicBezTo>
                    <a:pt x="2826874" y="611729"/>
                    <a:pt x="2417406" y="798025"/>
                    <a:pt x="1977490" y="833102"/>
                  </a:cubicBezTo>
                  <a:cubicBezTo>
                    <a:pt x="1592943" y="863769"/>
                    <a:pt x="1144323" y="748910"/>
                    <a:pt x="802634" y="573961"/>
                  </a:cubicBezTo>
                  <a:cubicBezTo>
                    <a:pt x="518403" y="428434"/>
                    <a:pt x="263830" y="231438"/>
                    <a:pt x="21368" y="23792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C7BDDF0-F0BE-7A6B-534F-832D54BA93D5}"/>
                </a:ext>
              </a:extLst>
            </p:cNvPr>
            <p:cNvSpPr/>
            <p:nvPr/>
          </p:nvSpPr>
          <p:spPr>
            <a:xfrm>
              <a:off x="-1977997" y="9518229"/>
              <a:ext cx="6994139" cy="4190384"/>
            </a:xfrm>
            <a:custGeom>
              <a:avLst/>
              <a:gdLst>
                <a:gd name="connsiteX0" fmla="*/ 0 w 6994139"/>
                <a:gd name="connsiteY0" fmla="*/ 0 h 4190384"/>
                <a:gd name="connsiteX1" fmla="*/ 37891 w 6994139"/>
                <a:gd name="connsiteY1" fmla="*/ 34261 h 4190384"/>
                <a:gd name="connsiteX2" fmla="*/ 934403 w 6994139"/>
                <a:gd name="connsiteY2" fmla="*/ 761929 h 4190384"/>
                <a:gd name="connsiteX3" fmla="*/ 1225012 w 6994139"/>
                <a:gd name="connsiteY3" fmla="*/ 961723 h 4190384"/>
                <a:gd name="connsiteX4" fmla="*/ 2168734 w 6994139"/>
                <a:gd name="connsiteY4" fmla="*/ 1101358 h 4190384"/>
                <a:gd name="connsiteX5" fmla="*/ 3073014 w 6994139"/>
                <a:gd name="connsiteY5" fmla="*/ 727220 h 4190384"/>
                <a:gd name="connsiteX6" fmla="*/ 5259111 w 6994139"/>
                <a:gd name="connsiteY6" fmla="*/ 739749 h 4190384"/>
                <a:gd name="connsiteX7" fmla="*/ 6743198 w 6994139"/>
                <a:gd name="connsiteY7" fmla="*/ 3022881 h 4190384"/>
                <a:gd name="connsiteX8" fmla="*/ 6982490 w 6994139"/>
                <a:gd name="connsiteY8" fmla="*/ 4122373 h 4190384"/>
                <a:gd name="connsiteX9" fmla="*/ 6994140 w 6994139"/>
                <a:gd name="connsiteY9" fmla="*/ 4190384 h 419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4139" h="4190384">
                  <a:moveTo>
                    <a:pt x="0" y="0"/>
                  </a:moveTo>
                  <a:lnTo>
                    <a:pt x="37891" y="34261"/>
                  </a:lnTo>
                  <a:cubicBezTo>
                    <a:pt x="325879" y="289755"/>
                    <a:pt x="625101" y="532622"/>
                    <a:pt x="934403" y="761929"/>
                  </a:cubicBezTo>
                  <a:cubicBezTo>
                    <a:pt x="1028867" y="831962"/>
                    <a:pt x="1124403" y="900818"/>
                    <a:pt x="1225012" y="961723"/>
                  </a:cubicBezTo>
                  <a:cubicBezTo>
                    <a:pt x="1550072" y="1158505"/>
                    <a:pt x="1797659" y="1217010"/>
                    <a:pt x="2168734" y="1101358"/>
                  </a:cubicBezTo>
                  <a:cubicBezTo>
                    <a:pt x="2481158" y="1003983"/>
                    <a:pt x="2764244" y="833773"/>
                    <a:pt x="3073014" y="727220"/>
                  </a:cubicBezTo>
                  <a:cubicBezTo>
                    <a:pt x="3760380" y="490012"/>
                    <a:pt x="4580988" y="450586"/>
                    <a:pt x="5259111" y="739749"/>
                  </a:cubicBezTo>
                  <a:cubicBezTo>
                    <a:pt x="6100038" y="1098347"/>
                    <a:pt x="6562731" y="2193678"/>
                    <a:pt x="6743198" y="3022881"/>
                  </a:cubicBezTo>
                  <a:cubicBezTo>
                    <a:pt x="6822966" y="3389382"/>
                    <a:pt x="6902722" y="3755884"/>
                    <a:pt x="6982490" y="4122373"/>
                  </a:cubicBezTo>
                  <a:lnTo>
                    <a:pt x="6994140" y="4190384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476E209-DDDF-5D30-E678-4EA79E876BF6}"/>
                </a:ext>
              </a:extLst>
            </p:cNvPr>
            <p:cNvSpPr/>
            <p:nvPr/>
          </p:nvSpPr>
          <p:spPr>
            <a:xfrm>
              <a:off x="-1953792" y="9855336"/>
              <a:ext cx="6656824" cy="3853277"/>
            </a:xfrm>
            <a:custGeom>
              <a:avLst/>
              <a:gdLst>
                <a:gd name="connsiteX0" fmla="*/ 0 w 6656824"/>
                <a:gd name="connsiteY0" fmla="*/ 0 h 3853277"/>
                <a:gd name="connsiteX1" fmla="*/ 751894 w 6656824"/>
                <a:gd name="connsiteY1" fmla="*/ 562116 h 3853277"/>
                <a:gd name="connsiteX2" fmla="*/ 1495594 w 6656824"/>
                <a:gd name="connsiteY2" fmla="*/ 1005930 h 3853277"/>
                <a:gd name="connsiteX3" fmla="*/ 3330137 w 6656824"/>
                <a:gd name="connsiteY3" fmla="*/ 578584 h 3853277"/>
                <a:gd name="connsiteX4" fmla="*/ 3778909 w 6656824"/>
                <a:gd name="connsiteY4" fmla="*/ 490051 h 3853277"/>
                <a:gd name="connsiteX5" fmla="*/ 4547415 w 6656824"/>
                <a:gd name="connsiteY5" fmla="*/ 438552 h 3853277"/>
                <a:gd name="connsiteX6" fmla="*/ 6643566 w 6656824"/>
                <a:gd name="connsiteY6" fmla="*/ 3797884 h 3853277"/>
                <a:gd name="connsiteX7" fmla="*/ 6656825 w 6656824"/>
                <a:gd name="connsiteY7" fmla="*/ 3853277 h 385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824" h="3853277">
                  <a:moveTo>
                    <a:pt x="0" y="0"/>
                  </a:moveTo>
                  <a:cubicBezTo>
                    <a:pt x="247539" y="192642"/>
                    <a:pt x="496218" y="384632"/>
                    <a:pt x="751894" y="562116"/>
                  </a:cubicBezTo>
                  <a:cubicBezTo>
                    <a:pt x="994647" y="730630"/>
                    <a:pt x="1199895" y="929611"/>
                    <a:pt x="1495594" y="1005930"/>
                  </a:cubicBezTo>
                  <a:cubicBezTo>
                    <a:pt x="2151576" y="1175236"/>
                    <a:pt x="2728102" y="744288"/>
                    <a:pt x="3330137" y="578584"/>
                  </a:cubicBezTo>
                  <a:cubicBezTo>
                    <a:pt x="3477225" y="538099"/>
                    <a:pt x="3628067" y="512915"/>
                    <a:pt x="3778909" y="490051"/>
                  </a:cubicBezTo>
                  <a:cubicBezTo>
                    <a:pt x="4033307" y="451488"/>
                    <a:pt x="4290822" y="419249"/>
                    <a:pt x="4547415" y="438552"/>
                  </a:cubicBezTo>
                  <a:cubicBezTo>
                    <a:pt x="6117544" y="556680"/>
                    <a:pt x="6425728" y="2596624"/>
                    <a:pt x="6643566" y="3797884"/>
                  </a:cubicBezTo>
                  <a:lnTo>
                    <a:pt x="6656825" y="385327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A9CD831-88D3-9799-85EB-2CF777404E01}"/>
                </a:ext>
              </a:extLst>
            </p:cNvPr>
            <p:cNvSpPr/>
            <p:nvPr/>
          </p:nvSpPr>
          <p:spPr>
            <a:xfrm>
              <a:off x="-1977997" y="10105966"/>
              <a:ext cx="6324411" cy="3602646"/>
            </a:xfrm>
            <a:custGeom>
              <a:avLst/>
              <a:gdLst>
                <a:gd name="connsiteX0" fmla="*/ 0 w 6324411"/>
                <a:gd name="connsiteY0" fmla="*/ 0 h 3602646"/>
                <a:gd name="connsiteX1" fmla="*/ 39376 w 6324411"/>
                <a:gd name="connsiteY1" fmla="*/ 35243 h 3602646"/>
                <a:gd name="connsiteX2" fmla="*/ 899078 w 6324411"/>
                <a:gd name="connsiteY2" fmla="*/ 662637 h 3602646"/>
                <a:gd name="connsiteX3" fmla="*/ 1730763 w 6324411"/>
                <a:gd name="connsiteY3" fmla="*/ 1009769 h 3602646"/>
                <a:gd name="connsiteX4" fmla="*/ 3515974 w 6324411"/>
                <a:gd name="connsiteY4" fmla="*/ 517826 h 3602646"/>
                <a:gd name="connsiteX5" fmla="*/ 4162352 w 6324411"/>
                <a:gd name="connsiteY5" fmla="*/ 464660 h 3602646"/>
                <a:gd name="connsiteX6" fmla="*/ 5502307 w 6324411"/>
                <a:gd name="connsiteY6" fmla="*/ 1215086 h 3602646"/>
                <a:gd name="connsiteX7" fmla="*/ 6131397 w 6324411"/>
                <a:gd name="connsiteY7" fmla="*/ 2747098 h 3602646"/>
                <a:gd name="connsiteX8" fmla="*/ 6311677 w 6324411"/>
                <a:gd name="connsiteY8" fmla="*/ 3547627 h 3602646"/>
                <a:gd name="connsiteX9" fmla="*/ 6324412 w 6324411"/>
                <a:gd name="connsiteY9" fmla="*/ 3602647 h 3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411" h="3602646">
                  <a:moveTo>
                    <a:pt x="0" y="0"/>
                  </a:moveTo>
                  <a:lnTo>
                    <a:pt x="39376" y="35243"/>
                  </a:lnTo>
                  <a:cubicBezTo>
                    <a:pt x="312805" y="261586"/>
                    <a:pt x="600097" y="471214"/>
                    <a:pt x="899078" y="662637"/>
                  </a:cubicBezTo>
                  <a:cubicBezTo>
                    <a:pt x="1170170" y="836216"/>
                    <a:pt x="1400390" y="1021391"/>
                    <a:pt x="1730763" y="1009769"/>
                  </a:cubicBezTo>
                  <a:cubicBezTo>
                    <a:pt x="2357820" y="987734"/>
                    <a:pt x="2905869" y="623215"/>
                    <a:pt x="3515974" y="517826"/>
                  </a:cubicBezTo>
                  <a:cubicBezTo>
                    <a:pt x="3729446" y="480951"/>
                    <a:pt x="3945986" y="453900"/>
                    <a:pt x="4162352" y="464660"/>
                  </a:cubicBezTo>
                  <a:cubicBezTo>
                    <a:pt x="4720517" y="492417"/>
                    <a:pt x="5179717" y="758588"/>
                    <a:pt x="5502307" y="1215086"/>
                  </a:cubicBezTo>
                  <a:cubicBezTo>
                    <a:pt x="5822665" y="1668433"/>
                    <a:pt x="5979544" y="2221580"/>
                    <a:pt x="6131397" y="2747098"/>
                  </a:cubicBezTo>
                  <a:cubicBezTo>
                    <a:pt x="6207385" y="3010038"/>
                    <a:pt x="6267620" y="3277512"/>
                    <a:pt x="6311677" y="3547627"/>
                  </a:cubicBezTo>
                  <a:lnTo>
                    <a:pt x="6324412" y="360264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CB0E243-1D0B-8A32-4E77-449029DFF605}"/>
                </a:ext>
              </a:extLst>
            </p:cNvPr>
            <p:cNvSpPr/>
            <p:nvPr/>
          </p:nvSpPr>
          <p:spPr>
            <a:xfrm>
              <a:off x="-1977997" y="10401283"/>
              <a:ext cx="5996008" cy="3307330"/>
            </a:xfrm>
            <a:custGeom>
              <a:avLst/>
              <a:gdLst>
                <a:gd name="connsiteX0" fmla="*/ 0 w 5996008"/>
                <a:gd name="connsiteY0" fmla="*/ 0 h 3307330"/>
                <a:gd name="connsiteX1" fmla="*/ 40723 w 5996008"/>
                <a:gd name="connsiteY1" fmla="*/ 26761 h 3307330"/>
                <a:gd name="connsiteX2" fmla="*/ 1191614 w 5996008"/>
                <a:gd name="connsiteY2" fmla="*/ 824031 h 3307330"/>
                <a:gd name="connsiteX3" fmla="*/ 1985086 w 5996008"/>
                <a:gd name="connsiteY3" fmla="*/ 924504 h 3307330"/>
                <a:gd name="connsiteX4" fmla="*/ 4543255 w 5996008"/>
                <a:gd name="connsiteY4" fmla="*/ 534186 h 3307330"/>
                <a:gd name="connsiteX5" fmla="*/ 5644892 w 5996008"/>
                <a:gd name="connsiteY5" fmla="*/ 2058126 h 3307330"/>
                <a:gd name="connsiteX6" fmla="*/ 5953948 w 5996008"/>
                <a:gd name="connsiteY6" fmla="*/ 3163248 h 3307330"/>
                <a:gd name="connsiteX7" fmla="*/ 5996009 w 5996008"/>
                <a:gd name="connsiteY7" fmla="*/ 3307330 h 33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6008" h="3307330">
                  <a:moveTo>
                    <a:pt x="0" y="0"/>
                  </a:moveTo>
                  <a:lnTo>
                    <a:pt x="40723" y="26761"/>
                  </a:lnTo>
                  <a:cubicBezTo>
                    <a:pt x="440534" y="343036"/>
                    <a:pt x="746326" y="575628"/>
                    <a:pt x="1191614" y="824031"/>
                  </a:cubicBezTo>
                  <a:cubicBezTo>
                    <a:pt x="1437798" y="961362"/>
                    <a:pt x="1714273" y="954187"/>
                    <a:pt x="1985086" y="924504"/>
                  </a:cubicBezTo>
                  <a:cubicBezTo>
                    <a:pt x="2825677" y="832389"/>
                    <a:pt x="3695356" y="110815"/>
                    <a:pt x="4543255" y="534186"/>
                  </a:cubicBezTo>
                  <a:cubicBezTo>
                    <a:pt x="5119120" y="821739"/>
                    <a:pt x="5429624" y="1487491"/>
                    <a:pt x="5644892" y="2058126"/>
                  </a:cubicBezTo>
                  <a:cubicBezTo>
                    <a:pt x="5779057" y="2413753"/>
                    <a:pt x="5856892" y="2795514"/>
                    <a:pt x="5953948" y="3163248"/>
                  </a:cubicBezTo>
                  <a:cubicBezTo>
                    <a:pt x="5956343" y="3172329"/>
                    <a:pt x="5996009" y="3307330"/>
                    <a:pt x="5996009" y="3307330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65927E5-30BB-1F54-624D-11444B14E626}"/>
                </a:ext>
              </a:extLst>
            </p:cNvPr>
            <p:cNvSpPr/>
            <p:nvPr/>
          </p:nvSpPr>
          <p:spPr>
            <a:xfrm>
              <a:off x="-1977997" y="10731342"/>
              <a:ext cx="5673343" cy="2964353"/>
            </a:xfrm>
            <a:custGeom>
              <a:avLst/>
              <a:gdLst>
                <a:gd name="connsiteX0" fmla="*/ 5673344 w 5673343"/>
                <a:gd name="connsiteY0" fmla="*/ 2964354 h 2964353"/>
                <a:gd name="connsiteX1" fmla="*/ 5176524 w 5673343"/>
                <a:gd name="connsiteY1" fmla="*/ 1483537 h 2964353"/>
                <a:gd name="connsiteX2" fmla="*/ 4715727 w 5673343"/>
                <a:gd name="connsiteY2" fmla="*/ 753785 h 2964353"/>
                <a:gd name="connsiteX3" fmla="*/ 3031465 w 5673343"/>
                <a:gd name="connsiteY3" fmla="*/ 533334 h 2964353"/>
                <a:gd name="connsiteX4" fmla="*/ 1808012 w 5673343"/>
                <a:gd name="connsiteY4" fmla="*/ 813949 h 2964353"/>
                <a:gd name="connsiteX5" fmla="*/ 728615 w 5673343"/>
                <a:gd name="connsiteY5" fmla="*/ 494458 h 2964353"/>
                <a:gd name="connsiteX6" fmla="*/ 29634 w 5673343"/>
                <a:gd name="connsiteY6" fmla="*/ 25279 h 2964353"/>
                <a:gd name="connsiteX7" fmla="*/ 0 w 5673343"/>
                <a:gd name="connsiteY7" fmla="*/ 0 h 296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3343" h="2964353">
                  <a:moveTo>
                    <a:pt x="5673344" y="2964354"/>
                  </a:moveTo>
                  <a:cubicBezTo>
                    <a:pt x="5545153" y="2459151"/>
                    <a:pt x="5418747" y="1945890"/>
                    <a:pt x="5176524" y="1483537"/>
                  </a:cubicBezTo>
                  <a:cubicBezTo>
                    <a:pt x="5040151" y="1223213"/>
                    <a:pt x="4928463" y="967174"/>
                    <a:pt x="4715727" y="753785"/>
                  </a:cubicBezTo>
                  <a:cubicBezTo>
                    <a:pt x="4241072" y="277706"/>
                    <a:pt x="3621862" y="359905"/>
                    <a:pt x="3031465" y="533334"/>
                  </a:cubicBezTo>
                  <a:cubicBezTo>
                    <a:pt x="2631077" y="650934"/>
                    <a:pt x="2228382" y="792537"/>
                    <a:pt x="1808012" y="813949"/>
                  </a:cubicBezTo>
                  <a:cubicBezTo>
                    <a:pt x="1438958" y="832745"/>
                    <a:pt x="1042297" y="682224"/>
                    <a:pt x="728615" y="494458"/>
                  </a:cubicBezTo>
                  <a:cubicBezTo>
                    <a:pt x="487780" y="350301"/>
                    <a:pt x="266139" y="176423"/>
                    <a:pt x="29634" y="25279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175C5FFB-C8F1-269D-7E00-6E2594D4885C}"/>
              </a:ext>
            </a:extLst>
          </p:cNvPr>
          <p:cNvSpPr/>
          <p:nvPr/>
        </p:nvSpPr>
        <p:spPr>
          <a:xfrm rot="18000000">
            <a:off x="10630020" y="-5334473"/>
            <a:ext cx="7955052" cy="8249367"/>
          </a:xfrm>
          <a:custGeom>
            <a:avLst/>
            <a:gdLst>
              <a:gd name="connsiteX0" fmla="*/ 3244387 w 6035613"/>
              <a:gd name="connsiteY0" fmla="*/ 6279 h 6258914"/>
              <a:gd name="connsiteX1" fmla="*/ 2368544 w 6035613"/>
              <a:gd name="connsiteY1" fmla="*/ 457649 h 6258914"/>
              <a:gd name="connsiteX2" fmla="*/ 1776089 w 6035613"/>
              <a:gd name="connsiteY2" fmla="*/ 1309092 h 6258914"/>
              <a:gd name="connsiteX3" fmla="*/ 932522 w 6035613"/>
              <a:gd name="connsiteY3" fmla="*/ 1577370 h 6258914"/>
              <a:gd name="connsiteX4" fmla="*/ 585592 w 6035613"/>
              <a:gd name="connsiteY4" fmla="*/ 2123458 h 6258914"/>
              <a:gd name="connsiteX5" fmla="*/ 654765 w 6035613"/>
              <a:gd name="connsiteY5" fmla="*/ 2762357 h 6258914"/>
              <a:gd name="connsiteX6" fmla="*/ 31111 w 6035613"/>
              <a:gd name="connsiteY6" fmla="*/ 4000247 h 6258914"/>
              <a:gd name="connsiteX7" fmla="*/ 93681 w 6035613"/>
              <a:gd name="connsiteY7" fmla="*/ 4767565 h 6258914"/>
              <a:gd name="connsiteX8" fmla="*/ 1010669 w 6035613"/>
              <a:gd name="connsiteY8" fmla="*/ 5462652 h 6258914"/>
              <a:gd name="connsiteX9" fmla="*/ 1590789 w 6035613"/>
              <a:gd name="connsiteY9" fmla="*/ 5591517 h 6258914"/>
              <a:gd name="connsiteX10" fmla="*/ 2160118 w 6035613"/>
              <a:gd name="connsiteY10" fmla="*/ 5560301 h 6258914"/>
              <a:gd name="connsiteX11" fmla="*/ 2596773 w 6035613"/>
              <a:gd name="connsiteY11" fmla="*/ 5950695 h 6258914"/>
              <a:gd name="connsiteX12" fmla="*/ 3451441 w 6035613"/>
              <a:gd name="connsiteY12" fmla="*/ 6239756 h 6258914"/>
              <a:gd name="connsiteX13" fmla="*/ 5002778 w 6035613"/>
              <a:gd name="connsiteY13" fmla="*/ 4959787 h 6258914"/>
              <a:gd name="connsiteX14" fmla="*/ 5412058 w 6035613"/>
              <a:gd name="connsiteY14" fmla="*/ 4959806 h 6258914"/>
              <a:gd name="connsiteX15" fmla="*/ 5839188 w 6035613"/>
              <a:gd name="connsiteY15" fmla="*/ 3071944 h 6258914"/>
              <a:gd name="connsiteX16" fmla="*/ 5485486 w 6035613"/>
              <a:gd name="connsiteY16" fmla="*/ 2482445 h 6258914"/>
              <a:gd name="connsiteX17" fmla="*/ 4916091 w 6035613"/>
              <a:gd name="connsiteY17" fmla="*/ 1940775 h 6258914"/>
              <a:gd name="connsiteX18" fmla="*/ 3868169 w 6035613"/>
              <a:gd name="connsiteY18" fmla="*/ 318299 h 6258914"/>
              <a:gd name="connsiteX19" fmla="*/ 3244387 w 6035613"/>
              <a:gd name="connsiteY19" fmla="*/ 6279 h 62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35613" h="6258914">
                <a:moveTo>
                  <a:pt x="3244387" y="6279"/>
                </a:moveTo>
                <a:cubicBezTo>
                  <a:pt x="2871816" y="-38849"/>
                  <a:pt x="2575608" y="164192"/>
                  <a:pt x="2368544" y="457649"/>
                </a:cubicBezTo>
                <a:cubicBezTo>
                  <a:pt x="2181292" y="723028"/>
                  <a:pt x="2063220" y="1135396"/>
                  <a:pt x="1776089" y="1309092"/>
                </a:cubicBezTo>
                <a:cubicBezTo>
                  <a:pt x="1522286" y="1462633"/>
                  <a:pt x="1187587" y="1425924"/>
                  <a:pt x="932522" y="1577370"/>
                </a:cubicBezTo>
                <a:cubicBezTo>
                  <a:pt x="739167" y="1692174"/>
                  <a:pt x="633288" y="1910739"/>
                  <a:pt x="585592" y="2123458"/>
                </a:cubicBezTo>
                <a:cubicBezTo>
                  <a:pt x="536181" y="2343831"/>
                  <a:pt x="667786" y="2542727"/>
                  <a:pt x="654765" y="2762357"/>
                </a:cubicBezTo>
                <a:cubicBezTo>
                  <a:pt x="625084" y="3263005"/>
                  <a:pt x="96426" y="3521972"/>
                  <a:pt x="31111" y="4000247"/>
                </a:cubicBezTo>
                <a:cubicBezTo>
                  <a:pt x="-4278" y="4259387"/>
                  <a:pt x="-35812" y="4540270"/>
                  <a:pt x="93681" y="4767565"/>
                </a:cubicBezTo>
                <a:cubicBezTo>
                  <a:pt x="290792" y="5113566"/>
                  <a:pt x="641594" y="5335843"/>
                  <a:pt x="1010669" y="5462652"/>
                </a:cubicBezTo>
                <a:cubicBezTo>
                  <a:pt x="1198045" y="5527037"/>
                  <a:pt x="1393917" y="5569564"/>
                  <a:pt x="1590789" y="5591517"/>
                </a:cubicBezTo>
                <a:cubicBezTo>
                  <a:pt x="1783185" y="5612966"/>
                  <a:pt x="1972151" y="5527684"/>
                  <a:pt x="2160118" y="5560301"/>
                </a:cubicBezTo>
                <a:cubicBezTo>
                  <a:pt x="2360229" y="5595021"/>
                  <a:pt x="2467489" y="5817783"/>
                  <a:pt x="2596773" y="5950695"/>
                </a:cubicBezTo>
                <a:cubicBezTo>
                  <a:pt x="2812066" y="6172058"/>
                  <a:pt x="3141802" y="6312024"/>
                  <a:pt x="3451441" y="6239756"/>
                </a:cubicBezTo>
                <a:cubicBezTo>
                  <a:pt x="4184409" y="6068621"/>
                  <a:pt x="4167540" y="4978294"/>
                  <a:pt x="5002778" y="4959787"/>
                </a:cubicBezTo>
                <a:cubicBezTo>
                  <a:pt x="5139481" y="4956759"/>
                  <a:pt x="5277746" y="4985444"/>
                  <a:pt x="5412058" y="4959806"/>
                </a:cubicBezTo>
                <a:cubicBezTo>
                  <a:pt x="6204786" y="4808473"/>
                  <a:pt x="6112488" y="3592527"/>
                  <a:pt x="5839188" y="3071944"/>
                </a:cubicBezTo>
                <a:cubicBezTo>
                  <a:pt x="5734898" y="2873296"/>
                  <a:pt x="5633705" y="2651695"/>
                  <a:pt x="5485486" y="2482445"/>
                </a:cubicBezTo>
                <a:cubicBezTo>
                  <a:pt x="5312521" y="2284939"/>
                  <a:pt x="5098142" y="2129265"/>
                  <a:pt x="4916091" y="1940775"/>
                </a:cubicBezTo>
                <a:cubicBezTo>
                  <a:pt x="4454538" y="1462871"/>
                  <a:pt x="4365908" y="770497"/>
                  <a:pt x="3868169" y="318299"/>
                </a:cubicBezTo>
                <a:cubicBezTo>
                  <a:pt x="3667287" y="135800"/>
                  <a:pt x="3454784" y="31764"/>
                  <a:pt x="3244387" y="6279"/>
                </a:cubicBezTo>
                <a:close/>
              </a:path>
            </a:pathLst>
          </a:custGeom>
          <a:solidFill>
            <a:schemeClr val="accent6">
              <a:alpha val="10000"/>
            </a:schemeClr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920FE5-2DB8-3541-475C-F7423C604088}"/>
              </a:ext>
            </a:extLst>
          </p:cNvPr>
          <p:cNvSpPr>
            <a:spLocks noChangeAspect="1"/>
          </p:cNvSpPr>
          <p:nvPr/>
        </p:nvSpPr>
        <p:spPr>
          <a:xfrm>
            <a:off x="15013643" y="-1895202"/>
            <a:ext cx="3770656" cy="3770656"/>
          </a:xfrm>
          <a:prstGeom prst="ellipse">
            <a:avLst/>
          </a:prstGeom>
          <a:noFill/>
          <a:ln w="38100" cap="rnd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4C4586E-5B31-143A-14BB-A8703ECAC240}"/>
              </a:ext>
            </a:extLst>
          </p:cNvPr>
          <p:cNvSpPr/>
          <p:nvPr/>
        </p:nvSpPr>
        <p:spPr>
          <a:xfrm rot="7200000">
            <a:off x="-476660" y="-2996534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25000">
                  <a:schemeClr val="accent3">
                    <a:lumMod val="40000"/>
                    <a:lumOff val="60000"/>
                  </a:schemeClr>
                </a:gs>
                <a:gs pos="4900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F14B76-B72C-EBAF-6182-15117D2F83E5}"/>
              </a:ext>
            </a:extLst>
          </p:cNvPr>
          <p:cNvSpPr txBox="1"/>
          <p:nvPr/>
        </p:nvSpPr>
        <p:spPr>
          <a:xfrm>
            <a:off x="1096347" y="1564036"/>
            <a:ext cx="213360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/>
            <a:r>
              <a:rPr lang="en-US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SHAP Feature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6A60A-5497-16E8-884C-722790D8C78D}"/>
              </a:ext>
            </a:extLst>
          </p:cNvPr>
          <p:cNvSpPr txBox="1"/>
          <p:nvPr/>
        </p:nvSpPr>
        <p:spPr>
          <a:xfrm>
            <a:off x="19905811" y="736632"/>
            <a:ext cx="277615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spc="-30" dirty="0">
                <a:solidFill>
                  <a:schemeClr val="bg1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EVAL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41A2C-693A-9DEC-7E39-F533B8FFAA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19905811" y="546639"/>
            <a:ext cx="5913633" cy="21398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830B4A4-3179-4238-3421-913440D7D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70" y="3501872"/>
            <a:ext cx="12681709" cy="886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26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D05269-5FCA-FA7C-4506-B22649370D8C}"/>
              </a:ext>
            </a:extLst>
          </p:cNvPr>
          <p:cNvGrpSpPr>
            <a:grpSpLocks noChangeAspect="1"/>
          </p:cNvGrpSpPr>
          <p:nvPr/>
        </p:nvGrpSpPr>
        <p:grpSpPr>
          <a:xfrm rot="2480488" flipH="1">
            <a:off x="-4838754" y="12338173"/>
            <a:ext cx="11880000" cy="7117642"/>
            <a:chOff x="-1977997" y="9518229"/>
            <a:chExt cx="6994139" cy="419038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8B34325-BD22-2AA0-3A2C-8EA88370391E}"/>
                </a:ext>
              </a:extLst>
            </p:cNvPr>
            <p:cNvSpPr/>
            <p:nvPr/>
          </p:nvSpPr>
          <p:spPr>
            <a:xfrm>
              <a:off x="-1977997" y="11035343"/>
              <a:ext cx="5360333" cy="2673270"/>
            </a:xfrm>
            <a:custGeom>
              <a:avLst/>
              <a:gdLst>
                <a:gd name="connsiteX0" fmla="*/ 5360333 w 5360333"/>
                <a:gd name="connsiteY0" fmla="*/ 2673270 h 2673270"/>
                <a:gd name="connsiteX1" fmla="*/ 4829560 w 5360333"/>
                <a:gd name="connsiteY1" fmla="*/ 1255669 h 2673270"/>
                <a:gd name="connsiteX2" fmla="*/ 3990104 w 5360333"/>
                <a:gd name="connsiteY2" fmla="*/ 364185 h 2673270"/>
                <a:gd name="connsiteX3" fmla="*/ 3237116 w 5360333"/>
                <a:gd name="connsiteY3" fmla="*/ 464408 h 2673270"/>
                <a:gd name="connsiteX4" fmla="*/ 1977490 w 5360333"/>
                <a:gd name="connsiteY4" fmla="*/ 833102 h 2673270"/>
                <a:gd name="connsiteX5" fmla="*/ 802634 w 5360333"/>
                <a:gd name="connsiteY5" fmla="*/ 573961 h 2673270"/>
                <a:gd name="connsiteX6" fmla="*/ 21368 w 5360333"/>
                <a:gd name="connsiteY6" fmla="*/ 23792 h 2673270"/>
                <a:gd name="connsiteX7" fmla="*/ 0 w 5360333"/>
                <a:gd name="connsiteY7" fmla="*/ 0 h 267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0333" h="2673270">
                  <a:moveTo>
                    <a:pt x="5360333" y="2673270"/>
                  </a:moveTo>
                  <a:cubicBezTo>
                    <a:pt x="5235361" y="2183451"/>
                    <a:pt x="5056990" y="1707247"/>
                    <a:pt x="4829560" y="1255669"/>
                  </a:cubicBezTo>
                  <a:cubicBezTo>
                    <a:pt x="4652037" y="903206"/>
                    <a:pt x="4403540" y="467622"/>
                    <a:pt x="3990104" y="364185"/>
                  </a:cubicBezTo>
                  <a:cubicBezTo>
                    <a:pt x="3740696" y="301791"/>
                    <a:pt x="3479052" y="377525"/>
                    <a:pt x="3237116" y="464408"/>
                  </a:cubicBezTo>
                  <a:cubicBezTo>
                    <a:pt x="2826874" y="611729"/>
                    <a:pt x="2417406" y="798025"/>
                    <a:pt x="1977490" y="833102"/>
                  </a:cubicBezTo>
                  <a:cubicBezTo>
                    <a:pt x="1592943" y="863769"/>
                    <a:pt x="1144323" y="748910"/>
                    <a:pt x="802634" y="573961"/>
                  </a:cubicBezTo>
                  <a:cubicBezTo>
                    <a:pt x="518403" y="428434"/>
                    <a:pt x="263830" y="231438"/>
                    <a:pt x="21368" y="23792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C7BDDF0-F0BE-7A6B-534F-832D54BA93D5}"/>
                </a:ext>
              </a:extLst>
            </p:cNvPr>
            <p:cNvSpPr/>
            <p:nvPr/>
          </p:nvSpPr>
          <p:spPr>
            <a:xfrm>
              <a:off x="-1977997" y="9518229"/>
              <a:ext cx="6994139" cy="4190384"/>
            </a:xfrm>
            <a:custGeom>
              <a:avLst/>
              <a:gdLst>
                <a:gd name="connsiteX0" fmla="*/ 0 w 6994139"/>
                <a:gd name="connsiteY0" fmla="*/ 0 h 4190384"/>
                <a:gd name="connsiteX1" fmla="*/ 37891 w 6994139"/>
                <a:gd name="connsiteY1" fmla="*/ 34261 h 4190384"/>
                <a:gd name="connsiteX2" fmla="*/ 934403 w 6994139"/>
                <a:gd name="connsiteY2" fmla="*/ 761929 h 4190384"/>
                <a:gd name="connsiteX3" fmla="*/ 1225012 w 6994139"/>
                <a:gd name="connsiteY3" fmla="*/ 961723 h 4190384"/>
                <a:gd name="connsiteX4" fmla="*/ 2168734 w 6994139"/>
                <a:gd name="connsiteY4" fmla="*/ 1101358 h 4190384"/>
                <a:gd name="connsiteX5" fmla="*/ 3073014 w 6994139"/>
                <a:gd name="connsiteY5" fmla="*/ 727220 h 4190384"/>
                <a:gd name="connsiteX6" fmla="*/ 5259111 w 6994139"/>
                <a:gd name="connsiteY6" fmla="*/ 739749 h 4190384"/>
                <a:gd name="connsiteX7" fmla="*/ 6743198 w 6994139"/>
                <a:gd name="connsiteY7" fmla="*/ 3022881 h 4190384"/>
                <a:gd name="connsiteX8" fmla="*/ 6982490 w 6994139"/>
                <a:gd name="connsiteY8" fmla="*/ 4122373 h 4190384"/>
                <a:gd name="connsiteX9" fmla="*/ 6994140 w 6994139"/>
                <a:gd name="connsiteY9" fmla="*/ 4190384 h 419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4139" h="4190384">
                  <a:moveTo>
                    <a:pt x="0" y="0"/>
                  </a:moveTo>
                  <a:lnTo>
                    <a:pt x="37891" y="34261"/>
                  </a:lnTo>
                  <a:cubicBezTo>
                    <a:pt x="325879" y="289755"/>
                    <a:pt x="625101" y="532622"/>
                    <a:pt x="934403" y="761929"/>
                  </a:cubicBezTo>
                  <a:cubicBezTo>
                    <a:pt x="1028867" y="831962"/>
                    <a:pt x="1124403" y="900818"/>
                    <a:pt x="1225012" y="961723"/>
                  </a:cubicBezTo>
                  <a:cubicBezTo>
                    <a:pt x="1550072" y="1158505"/>
                    <a:pt x="1797659" y="1217010"/>
                    <a:pt x="2168734" y="1101358"/>
                  </a:cubicBezTo>
                  <a:cubicBezTo>
                    <a:pt x="2481158" y="1003983"/>
                    <a:pt x="2764244" y="833773"/>
                    <a:pt x="3073014" y="727220"/>
                  </a:cubicBezTo>
                  <a:cubicBezTo>
                    <a:pt x="3760380" y="490012"/>
                    <a:pt x="4580988" y="450586"/>
                    <a:pt x="5259111" y="739749"/>
                  </a:cubicBezTo>
                  <a:cubicBezTo>
                    <a:pt x="6100038" y="1098347"/>
                    <a:pt x="6562731" y="2193678"/>
                    <a:pt x="6743198" y="3022881"/>
                  </a:cubicBezTo>
                  <a:cubicBezTo>
                    <a:pt x="6822966" y="3389382"/>
                    <a:pt x="6902722" y="3755884"/>
                    <a:pt x="6982490" y="4122373"/>
                  </a:cubicBezTo>
                  <a:lnTo>
                    <a:pt x="6994140" y="4190384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476E209-DDDF-5D30-E678-4EA79E876BF6}"/>
                </a:ext>
              </a:extLst>
            </p:cNvPr>
            <p:cNvSpPr/>
            <p:nvPr/>
          </p:nvSpPr>
          <p:spPr>
            <a:xfrm>
              <a:off x="-1953792" y="9855336"/>
              <a:ext cx="6656824" cy="3853277"/>
            </a:xfrm>
            <a:custGeom>
              <a:avLst/>
              <a:gdLst>
                <a:gd name="connsiteX0" fmla="*/ 0 w 6656824"/>
                <a:gd name="connsiteY0" fmla="*/ 0 h 3853277"/>
                <a:gd name="connsiteX1" fmla="*/ 751894 w 6656824"/>
                <a:gd name="connsiteY1" fmla="*/ 562116 h 3853277"/>
                <a:gd name="connsiteX2" fmla="*/ 1495594 w 6656824"/>
                <a:gd name="connsiteY2" fmla="*/ 1005930 h 3853277"/>
                <a:gd name="connsiteX3" fmla="*/ 3330137 w 6656824"/>
                <a:gd name="connsiteY3" fmla="*/ 578584 h 3853277"/>
                <a:gd name="connsiteX4" fmla="*/ 3778909 w 6656824"/>
                <a:gd name="connsiteY4" fmla="*/ 490051 h 3853277"/>
                <a:gd name="connsiteX5" fmla="*/ 4547415 w 6656824"/>
                <a:gd name="connsiteY5" fmla="*/ 438552 h 3853277"/>
                <a:gd name="connsiteX6" fmla="*/ 6643566 w 6656824"/>
                <a:gd name="connsiteY6" fmla="*/ 3797884 h 3853277"/>
                <a:gd name="connsiteX7" fmla="*/ 6656825 w 6656824"/>
                <a:gd name="connsiteY7" fmla="*/ 3853277 h 385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824" h="3853277">
                  <a:moveTo>
                    <a:pt x="0" y="0"/>
                  </a:moveTo>
                  <a:cubicBezTo>
                    <a:pt x="247539" y="192642"/>
                    <a:pt x="496218" y="384632"/>
                    <a:pt x="751894" y="562116"/>
                  </a:cubicBezTo>
                  <a:cubicBezTo>
                    <a:pt x="994647" y="730630"/>
                    <a:pt x="1199895" y="929611"/>
                    <a:pt x="1495594" y="1005930"/>
                  </a:cubicBezTo>
                  <a:cubicBezTo>
                    <a:pt x="2151576" y="1175236"/>
                    <a:pt x="2728102" y="744288"/>
                    <a:pt x="3330137" y="578584"/>
                  </a:cubicBezTo>
                  <a:cubicBezTo>
                    <a:pt x="3477225" y="538099"/>
                    <a:pt x="3628067" y="512915"/>
                    <a:pt x="3778909" y="490051"/>
                  </a:cubicBezTo>
                  <a:cubicBezTo>
                    <a:pt x="4033307" y="451488"/>
                    <a:pt x="4290822" y="419249"/>
                    <a:pt x="4547415" y="438552"/>
                  </a:cubicBezTo>
                  <a:cubicBezTo>
                    <a:pt x="6117544" y="556680"/>
                    <a:pt x="6425728" y="2596624"/>
                    <a:pt x="6643566" y="3797884"/>
                  </a:cubicBezTo>
                  <a:lnTo>
                    <a:pt x="6656825" y="385327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A9CD831-88D3-9799-85EB-2CF777404E01}"/>
                </a:ext>
              </a:extLst>
            </p:cNvPr>
            <p:cNvSpPr/>
            <p:nvPr/>
          </p:nvSpPr>
          <p:spPr>
            <a:xfrm>
              <a:off x="-1977997" y="10105966"/>
              <a:ext cx="6324411" cy="3602646"/>
            </a:xfrm>
            <a:custGeom>
              <a:avLst/>
              <a:gdLst>
                <a:gd name="connsiteX0" fmla="*/ 0 w 6324411"/>
                <a:gd name="connsiteY0" fmla="*/ 0 h 3602646"/>
                <a:gd name="connsiteX1" fmla="*/ 39376 w 6324411"/>
                <a:gd name="connsiteY1" fmla="*/ 35243 h 3602646"/>
                <a:gd name="connsiteX2" fmla="*/ 899078 w 6324411"/>
                <a:gd name="connsiteY2" fmla="*/ 662637 h 3602646"/>
                <a:gd name="connsiteX3" fmla="*/ 1730763 w 6324411"/>
                <a:gd name="connsiteY3" fmla="*/ 1009769 h 3602646"/>
                <a:gd name="connsiteX4" fmla="*/ 3515974 w 6324411"/>
                <a:gd name="connsiteY4" fmla="*/ 517826 h 3602646"/>
                <a:gd name="connsiteX5" fmla="*/ 4162352 w 6324411"/>
                <a:gd name="connsiteY5" fmla="*/ 464660 h 3602646"/>
                <a:gd name="connsiteX6" fmla="*/ 5502307 w 6324411"/>
                <a:gd name="connsiteY6" fmla="*/ 1215086 h 3602646"/>
                <a:gd name="connsiteX7" fmla="*/ 6131397 w 6324411"/>
                <a:gd name="connsiteY7" fmla="*/ 2747098 h 3602646"/>
                <a:gd name="connsiteX8" fmla="*/ 6311677 w 6324411"/>
                <a:gd name="connsiteY8" fmla="*/ 3547627 h 3602646"/>
                <a:gd name="connsiteX9" fmla="*/ 6324412 w 6324411"/>
                <a:gd name="connsiteY9" fmla="*/ 3602647 h 3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411" h="3602646">
                  <a:moveTo>
                    <a:pt x="0" y="0"/>
                  </a:moveTo>
                  <a:lnTo>
                    <a:pt x="39376" y="35243"/>
                  </a:lnTo>
                  <a:cubicBezTo>
                    <a:pt x="312805" y="261586"/>
                    <a:pt x="600097" y="471214"/>
                    <a:pt x="899078" y="662637"/>
                  </a:cubicBezTo>
                  <a:cubicBezTo>
                    <a:pt x="1170170" y="836216"/>
                    <a:pt x="1400390" y="1021391"/>
                    <a:pt x="1730763" y="1009769"/>
                  </a:cubicBezTo>
                  <a:cubicBezTo>
                    <a:pt x="2357820" y="987734"/>
                    <a:pt x="2905869" y="623215"/>
                    <a:pt x="3515974" y="517826"/>
                  </a:cubicBezTo>
                  <a:cubicBezTo>
                    <a:pt x="3729446" y="480951"/>
                    <a:pt x="3945986" y="453900"/>
                    <a:pt x="4162352" y="464660"/>
                  </a:cubicBezTo>
                  <a:cubicBezTo>
                    <a:pt x="4720517" y="492417"/>
                    <a:pt x="5179717" y="758588"/>
                    <a:pt x="5502307" y="1215086"/>
                  </a:cubicBezTo>
                  <a:cubicBezTo>
                    <a:pt x="5822665" y="1668433"/>
                    <a:pt x="5979544" y="2221580"/>
                    <a:pt x="6131397" y="2747098"/>
                  </a:cubicBezTo>
                  <a:cubicBezTo>
                    <a:pt x="6207385" y="3010038"/>
                    <a:pt x="6267620" y="3277512"/>
                    <a:pt x="6311677" y="3547627"/>
                  </a:cubicBezTo>
                  <a:lnTo>
                    <a:pt x="6324412" y="360264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CB0E243-1D0B-8A32-4E77-449029DFF605}"/>
                </a:ext>
              </a:extLst>
            </p:cNvPr>
            <p:cNvSpPr/>
            <p:nvPr/>
          </p:nvSpPr>
          <p:spPr>
            <a:xfrm>
              <a:off x="-1977997" y="10401283"/>
              <a:ext cx="5996008" cy="3307330"/>
            </a:xfrm>
            <a:custGeom>
              <a:avLst/>
              <a:gdLst>
                <a:gd name="connsiteX0" fmla="*/ 0 w 5996008"/>
                <a:gd name="connsiteY0" fmla="*/ 0 h 3307330"/>
                <a:gd name="connsiteX1" fmla="*/ 40723 w 5996008"/>
                <a:gd name="connsiteY1" fmla="*/ 26761 h 3307330"/>
                <a:gd name="connsiteX2" fmla="*/ 1191614 w 5996008"/>
                <a:gd name="connsiteY2" fmla="*/ 824031 h 3307330"/>
                <a:gd name="connsiteX3" fmla="*/ 1985086 w 5996008"/>
                <a:gd name="connsiteY3" fmla="*/ 924504 h 3307330"/>
                <a:gd name="connsiteX4" fmla="*/ 4543255 w 5996008"/>
                <a:gd name="connsiteY4" fmla="*/ 534186 h 3307330"/>
                <a:gd name="connsiteX5" fmla="*/ 5644892 w 5996008"/>
                <a:gd name="connsiteY5" fmla="*/ 2058126 h 3307330"/>
                <a:gd name="connsiteX6" fmla="*/ 5953948 w 5996008"/>
                <a:gd name="connsiteY6" fmla="*/ 3163248 h 3307330"/>
                <a:gd name="connsiteX7" fmla="*/ 5996009 w 5996008"/>
                <a:gd name="connsiteY7" fmla="*/ 3307330 h 33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6008" h="3307330">
                  <a:moveTo>
                    <a:pt x="0" y="0"/>
                  </a:moveTo>
                  <a:lnTo>
                    <a:pt x="40723" y="26761"/>
                  </a:lnTo>
                  <a:cubicBezTo>
                    <a:pt x="440534" y="343036"/>
                    <a:pt x="746326" y="575628"/>
                    <a:pt x="1191614" y="824031"/>
                  </a:cubicBezTo>
                  <a:cubicBezTo>
                    <a:pt x="1437798" y="961362"/>
                    <a:pt x="1714273" y="954187"/>
                    <a:pt x="1985086" y="924504"/>
                  </a:cubicBezTo>
                  <a:cubicBezTo>
                    <a:pt x="2825677" y="832389"/>
                    <a:pt x="3695356" y="110815"/>
                    <a:pt x="4543255" y="534186"/>
                  </a:cubicBezTo>
                  <a:cubicBezTo>
                    <a:pt x="5119120" y="821739"/>
                    <a:pt x="5429624" y="1487491"/>
                    <a:pt x="5644892" y="2058126"/>
                  </a:cubicBezTo>
                  <a:cubicBezTo>
                    <a:pt x="5779057" y="2413753"/>
                    <a:pt x="5856892" y="2795514"/>
                    <a:pt x="5953948" y="3163248"/>
                  </a:cubicBezTo>
                  <a:cubicBezTo>
                    <a:pt x="5956343" y="3172329"/>
                    <a:pt x="5996009" y="3307330"/>
                    <a:pt x="5996009" y="3307330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65927E5-30BB-1F54-624D-11444B14E626}"/>
                </a:ext>
              </a:extLst>
            </p:cNvPr>
            <p:cNvSpPr/>
            <p:nvPr/>
          </p:nvSpPr>
          <p:spPr>
            <a:xfrm>
              <a:off x="-1977997" y="10731342"/>
              <a:ext cx="5673343" cy="2964353"/>
            </a:xfrm>
            <a:custGeom>
              <a:avLst/>
              <a:gdLst>
                <a:gd name="connsiteX0" fmla="*/ 5673344 w 5673343"/>
                <a:gd name="connsiteY0" fmla="*/ 2964354 h 2964353"/>
                <a:gd name="connsiteX1" fmla="*/ 5176524 w 5673343"/>
                <a:gd name="connsiteY1" fmla="*/ 1483537 h 2964353"/>
                <a:gd name="connsiteX2" fmla="*/ 4715727 w 5673343"/>
                <a:gd name="connsiteY2" fmla="*/ 753785 h 2964353"/>
                <a:gd name="connsiteX3" fmla="*/ 3031465 w 5673343"/>
                <a:gd name="connsiteY3" fmla="*/ 533334 h 2964353"/>
                <a:gd name="connsiteX4" fmla="*/ 1808012 w 5673343"/>
                <a:gd name="connsiteY4" fmla="*/ 813949 h 2964353"/>
                <a:gd name="connsiteX5" fmla="*/ 728615 w 5673343"/>
                <a:gd name="connsiteY5" fmla="*/ 494458 h 2964353"/>
                <a:gd name="connsiteX6" fmla="*/ 29634 w 5673343"/>
                <a:gd name="connsiteY6" fmla="*/ 25279 h 2964353"/>
                <a:gd name="connsiteX7" fmla="*/ 0 w 5673343"/>
                <a:gd name="connsiteY7" fmla="*/ 0 h 296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3343" h="2964353">
                  <a:moveTo>
                    <a:pt x="5673344" y="2964354"/>
                  </a:moveTo>
                  <a:cubicBezTo>
                    <a:pt x="5545153" y="2459151"/>
                    <a:pt x="5418747" y="1945890"/>
                    <a:pt x="5176524" y="1483537"/>
                  </a:cubicBezTo>
                  <a:cubicBezTo>
                    <a:pt x="5040151" y="1223213"/>
                    <a:pt x="4928463" y="967174"/>
                    <a:pt x="4715727" y="753785"/>
                  </a:cubicBezTo>
                  <a:cubicBezTo>
                    <a:pt x="4241072" y="277706"/>
                    <a:pt x="3621862" y="359905"/>
                    <a:pt x="3031465" y="533334"/>
                  </a:cubicBezTo>
                  <a:cubicBezTo>
                    <a:pt x="2631077" y="650934"/>
                    <a:pt x="2228382" y="792537"/>
                    <a:pt x="1808012" y="813949"/>
                  </a:cubicBezTo>
                  <a:cubicBezTo>
                    <a:pt x="1438958" y="832745"/>
                    <a:pt x="1042297" y="682224"/>
                    <a:pt x="728615" y="494458"/>
                  </a:cubicBezTo>
                  <a:cubicBezTo>
                    <a:pt x="487780" y="350301"/>
                    <a:pt x="266139" y="176423"/>
                    <a:pt x="29634" y="25279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175C5FFB-C8F1-269D-7E00-6E2594D4885C}"/>
              </a:ext>
            </a:extLst>
          </p:cNvPr>
          <p:cNvSpPr/>
          <p:nvPr/>
        </p:nvSpPr>
        <p:spPr>
          <a:xfrm rot="18000000">
            <a:off x="10630020" y="-5334473"/>
            <a:ext cx="7955052" cy="8249367"/>
          </a:xfrm>
          <a:custGeom>
            <a:avLst/>
            <a:gdLst>
              <a:gd name="connsiteX0" fmla="*/ 3244387 w 6035613"/>
              <a:gd name="connsiteY0" fmla="*/ 6279 h 6258914"/>
              <a:gd name="connsiteX1" fmla="*/ 2368544 w 6035613"/>
              <a:gd name="connsiteY1" fmla="*/ 457649 h 6258914"/>
              <a:gd name="connsiteX2" fmla="*/ 1776089 w 6035613"/>
              <a:gd name="connsiteY2" fmla="*/ 1309092 h 6258914"/>
              <a:gd name="connsiteX3" fmla="*/ 932522 w 6035613"/>
              <a:gd name="connsiteY3" fmla="*/ 1577370 h 6258914"/>
              <a:gd name="connsiteX4" fmla="*/ 585592 w 6035613"/>
              <a:gd name="connsiteY4" fmla="*/ 2123458 h 6258914"/>
              <a:gd name="connsiteX5" fmla="*/ 654765 w 6035613"/>
              <a:gd name="connsiteY5" fmla="*/ 2762357 h 6258914"/>
              <a:gd name="connsiteX6" fmla="*/ 31111 w 6035613"/>
              <a:gd name="connsiteY6" fmla="*/ 4000247 h 6258914"/>
              <a:gd name="connsiteX7" fmla="*/ 93681 w 6035613"/>
              <a:gd name="connsiteY7" fmla="*/ 4767565 h 6258914"/>
              <a:gd name="connsiteX8" fmla="*/ 1010669 w 6035613"/>
              <a:gd name="connsiteY8" fmla="*/ 5462652 h 6258914"/>
              <a:gd name="connsiteX9" fmla="*/ 1590789 w 6035613"/>
              <a:gd name="connsiteY9" fmla="*/ 5591517 h 6258914"/>
              <a:gd name="connsiteX10" fmla="*/ 2160118 w 6035613"/>
              <a:gd name="connsiteY10" fmla="*/ 5560301 h 6258914"/>
              <a:gd name="connsiteX11" fmla="*/ 2596773 w 6035613"/>
              <a:gd name="connsiteY11" fmla="*/ 5950695 h 6258914"/>
              <a:gd name="connsiteX12" fmla="*/ 3451441 w 6035613"/>
              <a:gd name="connsiteY12" fmla="*/ 6239756 h 6258914"/>
              <a:gd name="connsiteX13" fmla="*/ 5002778 w 6035613"/>
              <a:gd name="connsiteY13" fmla="*/ 4959787 h 6258914"/>
              <a:gd name="connsiteX14" fmla="*/ 5412058 w 6035613"/>
              <a:gd name="connsiteY14" fmla="*/ 4959806 h 6258914"/>
              <a:gd name="connsiteX15" fmla="*/ 5839188 w 6035613"/>
              <a:gd name="connsiteY15" fmla="*/ 3071944 h 6258914"/>
              <a:gd name="connsiteX16" fmla="*/ 5485486 w 6035613"/>
              <a:gd name="connsiteY16" fmla="*/ 2482445 h 6258914"/>
              <a:gd name="connsiteX17" fmla="*/ 4916091 w 6035613"/>
              <a:gd name="connsiteY17" fmla="*/ 1940775 h 6258914"/>
              <a:gd name="connsiteX18" fmla="*/ 3868169 w 6035613"/>
              <a:gd name="connsiteY18" fmla="*/ 318299 h 6258914"/>
              <a:gd name="connsiteX19" fmla="*/ 3244387 w 6035613"/>
              <a:gd name="connsiteY19" fmla="*/ 6279 h 62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35613" h="6258914">
                <a:moveTo>
                  <a:pt x="3244387" y="6279"/>
                </a:moveTo>
                <a:cubicBezTo>
                  <a:pt x="2871816" y="-38849"/>
                  <a:pt x="2575608" y="164192"/>
                  <a:pt x="2368544" y="457649"/>
                </a:cubicBezTo>
                <a:cubicBezTo>
                  <a:pt x="2181292" y="723028"/>
                  <a:pt x="2063220" y="1135396"/>
                  <a:pt x="1776089" y="1309092"/>
                </a:cubicBezTo>
                <a:cubicBezTo>
                  <a:pt x="1522286" y="1462633"/>
                  <a:pt x="1187587" y="1425924"/>
                  <a:pt x="932522" y="1577370"/>
                </a:cubicBezTo>
                <a:cubicBezTo>
                  <a:pt x="739167" y="1692174"/>
                  <a:pt x="633288" y="1910739"/>
                  <a:pt x="585592" y="2123458"/>
                </a:cubicBezTo>
                <a:cubicBezTo>
                  <a:pt x="536181" y="2343831"/>
                  <a:pt x="667786" y="2542727"/>
                  <a:pt x="654765" y="2762357"/>
                </a:cubicBezTo>
                <a:cubicBezTo>
                  <a:pt x="625084" y="3263005"/>
                  <a:pt x="96426" y="3521972"/>
                  <a:pt x="31111" y="4000247"/>
                </a:cubicBezTo>
                <a:cubicBezTo>
                  <a:pt x="-4278" y="4259387"/>
                  <a:pt x="-35812" y="4540270"/>
                  <a:pt x="93681" y="4767565"/>
                </a:cubicBezTo>
                <a:cubicBezTo>
                  <a:pt x="290792" y="5113566"/>
                  <a:pt x="641594" y="5335843"/>
                  <a:pt x="1010669" y="5462652"/>
                </a:cubicBezTo>
                <a:cubicBezTo>
                  <a:pt x="1198045" y="5527037"/>
                  <a:pt x="1393917" y="5569564"/>
                  <a:pt x="1590789" y="5591517"/>
                </a:cubicBezTo>
                <a:cubicBezTo>
                  <a:pt x="1783185" y="5612966"/>
                  <a:pt x="1972151" y="5527684"/>
                  <a:pt x="2160118" y="5560301"/>
                </a:cubicBezTo>
                <a:cubicBezTo>
                  <a:pt x="2360229" y="5595021"/>
                  <a:pt x="2467489" y="5817783"/>
                  <a:pt x="2596773" y="5950695"/>
                </a:cubicBezTo>
                <a:cubicBezTo>
                  <a:pt x="2812066" y="6172058"/>
                  <a:pt x="3141802" y="6312024"/>
                  <a:pt x="3451441" y="6239756"/>
                </a:cubicBezTo>
                <a:cubicBezTo>
                  <a:pt x="4184409" y="6068621"/>
                  <a:pt x="4167540" y="4978294"/>
                  <a:pt x="5002778" y="4959787"/>
                </a:cubicBezTo>
                <a:cubicBezTo>
                  <a:pt x="5139481" y="4956759"/>
                  <a:pt x="5277746" y="4985444"/>
                  <a:pt x="5412058" y="4959806"/>
                </a:cubicBezTo>
                <a:cubicBezTo>
                  <a:pt x="6204786" y="4808473"/>
                  <a:pt x="6112488" y="3592527"/>
                  <a:pt x="5839188" y="3071944"/>
                </a:cubicBezTo>
                <a:cubicBezTo>
                  <a:pt x="5734898" y="2873296"/>
                  <a:pt x="5633705" y="2651695"/>
                  <a:pt x="5485486" y="2482445"/>
                </a:cubicBezTo>
                <a:cubicBezTo>
                  <a:pt x="5312521" y="2284939"/>
                  <a:pt x="5098142" y="2129265"/>
                  <a:pt x="4916091" y="1940775"/>
                </a:cubicBezTo>
                <a:cubicBezTo>
                  <a:pt x="4454538" y="1462871"/>
                  <a:pt x="4365908" y="770497"/>
                  <a:pt x="3868169" y="318299"/>
                </a:cubicBezTo>
                <a:cubicBezTo>
                  <a:pt x="3667287" y="135800"/>
                  <a:pt x="3454784" y="31764"/>
                  <a:pt x="3244387" y="6279"/>
                </a:cubicBezTo>
                <a:close/>
              </a:path>
            </a:pathLst>
          </a:custGeom>
          <a:solidFill>
            <a:schemeClr val="accent6">
              <a:alpha val="10000"/>
            </a:schemeClr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920FE5-2DB8-3541-475C-F7423C604088}"/>
              </a:ext>
            </a:extLst>
          </p:cNvPr>
          <p:cNvSpPr>
            <a:spLocks noChangeAspect="1"/>
          </p:cNvSpPr>
          <p:nvPr/>
        </p:nvSpPr>
        <p:spPr>
          <a:xfrm>
            <a:off x="15013643" y="-1895202"/>
            <a:ext cx="3770656" cy="3770656"/>
          </a:xfrm>
          <a:prstGeom prst="ellipse">
            <a:avLst/>
          </a:prstGeom>
          <a:noFill/>
          <a:ln w="38100" cap="rnd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4C4586E-5B31-143A-14BB-A8703ECAC240}"/>
              </a:ext>
            </a:extLst>
          </p:cNvPr>
          <p:cNvSpPr/>
          <p:nvPr/>
        </p:nvSpPr>
        <p:spPr>
          <a:xfrm rot="7200000">
            <a:off x="-476660" y="-2996534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25000">
                  <a:schemeClr val="accent3">
                    <a:lumMod val="40000"/>
                    <a:lumOff val="60000"/>
                  </a:schemeClr>
                </a:gs>
                <a:gs pos="4900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F14B76-B72C-EBAF-6182-15117D2F83E5}"/>
              </a:ext>
            </a:extLst>
          </p:cNvPr>
          <p:cNvSpPr txBox="1"/>
          <p:nvPr/>
        </p:nvSpPr>
        <p:spPr>
          <a:xfrm>
            <a:off x="1096347" y="1564036"/>
            <a:ext cx="213360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/>
            <a:r>
              <a:rPr lang="en-US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Performance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6A60A-5497-16E8-884C-722790D8C78D}"/>
              </a:ext>
            </a:extLst>
          </p:cNvPr>
          <p:cNvSpPr txBox="1"/>
          <p:nvPr/>
        </p:nvSpPr>
        <p:spPr>
          <a:xfrm>
            <a:off x="19905811" y="736632"/>
            <a:ext cx="277615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spc="-30" dirty="0">
                <a:solidFill>
                  <a:schemeClr val="bg1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EVAL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41A2C-693A-9DEC-7E39-F533B8FFAA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19905811" y="546639"/>
            <a:ext cx="5913633" cy="21398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50FB51-3A51-AE5F-B850-09B5BBF2E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095" y="3650758"/>
            <a:ext cx="10677730" cy="63352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58C92F7-D543-B98B-1A3D-126D33AE69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3"/>
          <a:stretch/>
        </p:blipFill>
        <p:spPr>
          <a:xfrm>
            <a:off x="13190312" y="3630923"/>
            <a:ext cx="10301986" cy="626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8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D05269-5FCA-FA7C-4506-B22649370D8C}"/>
              </a:ext>
            </a:extLst>
          </p:cNvPr>
          <p:cNvGrpSpPr>
            <a:grpSpLocks noChangeAspect="1"/>
          </p:cNvGrpSpPr>
          <p:nvPr/>
        </p:nvGrpSpPr>
        <p:grpSpPr>
          <a:xfrm rot="2480488" flipH="1">
            <a:off x="-4838754" y="12338173"/>
            <a:ext cx="11880000" cy="7117642"/>
            <a:chOff x="-1977997" y="9518229"/>
            <a:chExt cx="6994139" cy="419038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8B34325-BD22-2AA0-3A2C-8EA88370391E}"/>
                </a:ext>
              </a:extLst>
            </p:cNvPr>
            <p:cNvSpPr/>
            <p:nvPr/>
          </p:nvSpPr>
          <p:spPr>
            <a:xfrm>
              <a:off x="-1977997" y="11035343"/>
              <a:ext cx="5360333" cy="2673270"/>
            </a:xfrm>
            <a:custGeom>
              <a:avLst/>
              <a:gdLst>
                <a:gd name="connsiteX0" fmla="*/ 5360333 w 5360333"/>
                <a:gd name="connsiteY0" fmla="*/ 2673270 h 2673270"/>
                <a:gd name="connsiteX1" fmla="*/ 4829560 w 5360333"/>
                <a:gd name="connsiteY1" fmla="*/ 1255669 h 2673270"/>
                <a:gd name="connsiteX2" fmla="*/ 3990104 w 5360333"/>
                <a:gd name="connsiteY2" fmla="*/ 364185 h 2673270"/>
                <a:gd name="connsiteX3" fmla="*/ 3237116 w 5360333"/>
                <a:gd name="connsiteY3" fmla="*/ 464408 h 2673270"/>
                <a:gd name="connsiteX4" fmla="*/ 1977490 w 5360333"/>
                <a:gd name="connsiteY4" fmla="*/ 833102 h 2673270"/>
                <a:gd name="connsiteX5" fmla="*/ 802634 w 5360333"/>
                <a:gd name="connsiteY5" fmla="*/ 573961 h 2673270"/>
                <a:gd name="connsiteX6" fmla="*/ 21368 w 5360333"/>
                <a:gd name="connsiteY6" fmla="*/ 23792 h 2673270"/>
                <a:gd name="connsiteX7" fmla="*/ 0 w 5360333"/>
                <a:gd name="connsiteY7" fmla="*/ 0 h 267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0333" h="2673270">
                  <a:moveTo>
                    <a:pt x="5360333" y="2673270"/>
                  </a:moveTo>
                  <a:cubicBezTo>
                    <a:pt x="5235361" y="2183451"/>
                    <a:pt x="5056990" y="1707247"/>
                    <a:pt x="4829560" y="1255669"/>
                  </a:cubicBezTo>
                  <a:cubicBezTo>
                    <a:pt x="4652037" y="903206"/>
                    <a:pt x="4403540" y="467622"/>
                    <a:pt x="3990104" y="364185"/>
                  </a:cubicBezTo>
                  <a:cubicBezTo>
                    <a:pt x="3740696" y="301791"/>
                    <a:pt x="3479052" y="377525"/>
                    <a:pt x="3237116" y="464408"/>
                  </a:cubicBezTo>
                  <a:cubicBezTo>
                    <a:pt x="2826874" y="611729"/>
                    <a:pt x="2417406" y="798025"/>
                    <a:pt x="1977490" y="833102"/>
                  </a:cubicBezTo>
                  <a:cubicBezTo>
                    <a:pt x="1592943" y="863769"/>
                    <a:pt x="1144323" y="748910"/>
                    <a:pt x="802634" y="573961"/>
                  </a:cubicBezTo>
                  <a:cubicBezTo>
                    <a:pt x="518403" y="428434"/>
                    <a:pt x="263830" y="231438"/>
                    <a:pt x="21368" y="23792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C7BDDF0-F0BE-7A6B-534F-832D54BA93D5}"/>
                </a:ext>
              </a:extLst>
            </p:cNvPr>
            <p:cNvSpPr/>
            <p:nvPr/>
          </p:nvSpPr>
          <p:spPr>
            <a:xfrm>
              <a:off x="-1977997" y="9518229"/>
              <a:ext cx="6994139" cy="4190384"/>
            </a:xfrm>
            <a:custGeom>
              <a:avLst/>
              <a:gdLst>
                <a:gd name="connsiteX0" fmla="*/ 0 w 6994139"/>
                <a:gd name="connsiteY0" fmla="*/ 0 h 4190384"/>
                <a:gd name="connsiteX1" fmla="*/ 37891 w 6994139"/>
                <a:gd name="connsiteY1" fmla="*/ 34261 h 4190384"/>
                <a:gd name="connsiteX2" fmla="*/ 934403 w 6994139"/>
                <a:gd name="connsiteY2" fmla="*/ 761929 h 4190384"/>
                <a:gd name="connsiteX3" fmla="*/ 1225012 w 6994139"/>
                <a:gd name="connsiteY3" fmla="*/ 961723 h 4190384"/>
                <a:gd name="connsiteX4" fmla="*/ 2168734 w 6994139"/>
                <a:gd name="connsiteY4" fmla="*/ 1101358 h 4190384"/>
                <a:gd name="connsiteX5" fmla="*/ 3073014 w 6994139"/>
                <a:gd name="connsiteY5" fmla="*/ 727220 h 4190384"/>
                <a:gd name="connsiteX6" fmla="*/ 5259111 w 6994139"/>
                <a:gd name="connsiteY6" fmla="*/ 739749 h 4190384"/>
                <a:gd name="connsiteX7" fmla="*/ 6743198 w 6994139"/>
                <a:gd name="connsiteY7" fmla="*/ 3022881 h 4190384"/>
                <a:gd name="connsiteX8" fmla="*/ 6982490 w 6994139"/>
                <a:gd name="connsiteY8" fmla="*/ 4122373 h 4190384"/>
                <a:gd name="connsiteX9" fmla="*/ 6994140 w 6994139"/>
                <a:gd name="connsiteY9" fmla="*/ 4190384 h 419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4139" h="4190384">
                  <a:moveTo>
                    <a:pt x="0" y="0"/>
                  </a:moveTo>
                  <a:lnTo>
                    <a:pt x="37891" y="34261"/>
                  </a:lnTo>
                  <a:cubicBezTo>
                    <a:pt x="325879" y="289755"/>
                    <a:pt x="625101" y="532622"/>
                    <a:pt x="934403" y="761929"/>
                  </a:cubicBezTo>
                  <a:cubicBezTo>
                    <a:pt x="1028867" y="831962"/>
                    <a:pt x="1124403" y="900818"/>
                    <a:pt x="1225012" y="961723"/>
                  </a:cubicBezTo>
                  <a:cubicBezTo>
                    <a:pt x="1550072" y="1158505"/>
                    <a:pt x="1797659" y="1217010"/>
                    <a:pt x="2168734" y="1101358"/>
                  </a:cubicBezTo>
                  <a:cubicBezTo>
                    <a:pt x="2481158" y="1003983"/>
                    <a:pt x="2764244" y="833773"/>
                    <a:pt x="3073014" y="727220"/>
                  </a:cubicBezTo>
                  <a:cubicBezTo>
                    <a:pt x="3760380" y="490012"/>
                    <a:pt x="4580988" y="450586"/>
                    <a:pt x="5259111" y="739749"/>
                  </a:cubicBezTo>
                  <a:cubicBezTo>
                    <a:pt x="6100038" y="1098347"/>
                    <a:pt x="6562731" y="2193678"/>
                    <a:pt x="6743198" y="3022881"/>
                  </a:cubicBezTo>
                  <a:cubicBezTo>
                    <a:pt x="6822966" y="3389382"/>
                    <a:pt x="6902722" y="3755884"/>
                    <a:pt x="6982490" y="4122373"/>
                  </a:cubicBezTo>
                  <a:lnTo>
                    <a:pt x="6994140" y="4190384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476E209-DDDF-5D30-E678-4EA79E876BF6}"/>
                </a:ext>
              </a:extLst>
            </p:cNvPr>
            <p:cNvSpPr/>
            <p:nvPr/>
          </p:nvSpPr>
          <p:spPr>
            <a:xfrm>
              <a:off x="-1953792" y="9855336"/>
              <a:ext cx="6656824" cy="3853277"/>
            </a:xfrm>
            <a:custGeom>
              <a:avLst/>
              <a:gdLst>
                <a:gd name="connsiteX0" fmla="*/ 0 w 6656824"/>
                <a:gd name="connsiteY0" fmla="*/ 0 h 3853277"/>
                <a:gd name="connsiteX1" fmla="*/ 751894 w 6656824"/>
                <a:gd name="connsiteY1" fmla="*/ 562116 h 3853277"/>
                <a:gd name="connsiteX2" fmla="*/ 1495594 w 6656824"/>
                <a:gd name="connsiteY2" fmla="*/ 1005930 h 3853277"/>
                <a:gd name="connsiteX3" fmla="*/ 3330137 w 6656824"/>
                <a:gd name="connsiteY3" fmla="*/ 578584 h 3853277"/>
                <a:gd name="connsiteX4" fmla="*/ 3778909 w 6656824"/>
                <a:gd name="connsiteY4" fmla="*/ 490051 h 3853277"/>
                <a:gd name="connsiteX5" fmla="*/ 4547415 w 6656824"/>
                <a:gd name="connsiteY5" fmla="*/ 438552 h 3853277"/>
                <a:gd name="connsiteX6" fmla="*/ 6643566 w 6656824"/>
                <a:gd name="connsiteY6" fmla="*/ 3797884 h 3853277"/>
                <a:gd name="connsiteX7" fmla="*/ 6656825 w 6656824"/>
                <a:gd name="connsiteY7" fmla="*/ 3853277 h 385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824" h="3853277">
                  <a:moveTo>
                    <a:pt x="0" y="0"/>
                  </a:moveTo>
                  <a:cubicBezTo>
                    <a:pt x="247539" y="192642"/>
                    <a:pt x="496218" y="384632"/>
                    <a:pt x="751894" y="562116"/>
                  </a:cubicBezTo>
                  <a:cubicBezTo>
                    <a:pt x="994647" y="730630"/>
                    <a:pt x="1199895" y="929611"/>
                    <a:pt x="1495594" y="1005930"/>
                  </a:cubicBezTo>
                  <a:cubicBezTo>
                    <a:pt x="2151576" y="1175236"/>
                    <a:pt x="2728102" y="744288"/>
                    <a:pt x="3330137" y="578584"/>
                  </a:cubicBezTo>
                  <a:cubicBezTo>
                    <a:pt x="3477225" y="538099"/>
                    <a:pt x="3628067" y="512915"/>
                    <a:pt x="3778909" y="490051"/>
                  </a:cubicBezTo>
                  <a:cubicBezTo>
                    <a:pt x="4033307" y="451488"/>
                    <a:pt x="4290822" y="419249"/>
                    <a:pt x="4547415" y="438552"/>
                  </a:cubicBezTo>
                  <a:cubicBezTo>
                    <a:pt x="6117544" y="556680"/>
                    <a:pt x="6425728" y="2596624"/>
                    <a:pt x="6643566" y="3797884"/>
                  </a:cubicBezTo>
                  <a:lnTo>
                    <a:pt x="6656825" y="385327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A9CD831-88D3-9799-85EB-2CF777404E01}"/>
                </a:ext>
              </a:extLst>
            </p:cNvPr>
            <p:cNvSpPr/>
            <p:nvPr/>
          </p:nvSpPr>
          <p:spPr>
            <a:xfrm>
              <a:off x="-1977997" y="10105966"/>
              <a:ext cx="6324411" cy="3602646"/>
            </a:xfrm>
            <a:custGeom>
              <a:avLst/>
              <a:gdLst>
                <a:gd name="connsiteX0" fmla="*/ 0 w 6324411"/>
                <a:gd name="connsiteY0" fmla="*/ 0 h 3602646"/>
                <a:gd name="connsiteX1" fmla="*/ 39376 w 6324411"/>
                <a:gd name="connsiteY1" fmla="*/ 35243 h 3602646"/>
                <a:gd name="connsiteX2" fmla="*/ 899078 w 6324411"/>
                <a:gd name="connsiteY2" fmla="*/ 662637 h 3602646"/>
                <a:gd name="connsiteX3" fmla="*/ 1730763 w 6324411"/>
                <a:gd name="connsiteY3" fmla="*/ 1009769 h 3602646"/>
                <a:gd name="connsiteX4" fmla="*/ 3515974 w 6324411"/>
                <a:gd name="connsiteY4" fmla="*/ 517826 h 3602646"/>
                <a:gd name="connsiteX5" fmla="*/ 4162352 w 6324411"/>
                <a:gd name="connsiteY5" fmla="*/ 464660 h 3602646"/>
                <a:gd name="connsiteX6" fmla="*/ 5502307 w 6324411"/>
                <a:gd name="connsiteY6" fmla="*/ 1215086 h 3602646"/>
                <a:gd name="connsiteX7" fmla="*/ 6131397 w 6324411"/>
                <a:gd name="connsiteY7" fmla="*/ 2747098 h 3602646"/>
                <a:gd name="connsiteX8" fmla="*/ 6311677 w 6324411"/>
                <a:gd name="connsiteY8" fmla="*/ 3547627 h 3602646"/>
                <a:gd name="connsiteX9" fmla="*/ 6324412 w 6324411"/>
                <a:gd name="connsiteY9" fmla="*/ 3602647 h 3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411" h="3602646">
                  <a:moveTo>
                    <a:pt x="0" y="0"/>
                  </a:moveTo>
                  <a:lnTo>
                    <a:pt x="39376" y="35243"/>
                  </a:lnTo>
                  <a:cubicBezTo>
                    <a:pt x="312805" y="261586"/>
                    <a:pt x="600097" y="471214"/>
                    <a:pt x="899078" y="662637"/>
                  </a:cubicBezTo>
                  <a:cubicBezTo>
                    <a:pt x="1170170" y="836216"/>
                    <a:pt x="1400390" y="1021391"/>
                    <a:pt x="1730763" y="1009769"/>
                  </a:cubicBezTo>
                  <a:cubicBezTo>
                    <a:pt x="2357820" y="987734"/>
                    <a:pt x="2905869" y="623215"/>
                    <a:pt x="3515974" y="517826"/>
                  </a:cubicBezTo>
                  <a:cubicBezTo>
                    <a:pt x="3729446" y="480951"/>
                    <a:pt x="3945986" y="453900"/>
                    <a:pt x="4162352" y="464660"/>
                  </a:cubicBezTo>
                  <a:cubicBezTo>
                    <a:pt x="4720517" y="492417"/>
                    <a:pt x="5179717" y="758588"/>
                    <a:pt x="5502307" y="1215086"/>
                  </a:cubicBezTo>
                  <a:cubicBezTo>
                    <a:pt x="5822665" y="1668433"/>
                    <a:pt x="5979544" y="2221580"/>
                    <a:pt x="6131397" y="2747098"/>
                  </a:cubicBezTo>
                  <a:cubicBezTo>
                    <a:pt x="6207385" y="3010038"/>
                    <a:pt x="6267620" y="3277512"/>
                    <a:pt x="6311677" y="3547627"/>
                  </a:cubicBezTo>
                  <a:lnTo>
                    <a:pt x="6324412" y="360264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CB0E243-1D0B-8A32-4E77-449029DFF605}"/>
                </a:ext>
              </a:extLst>
            </p:cNvPr>
            <p:cNvSpPr/>
            <p:nvPr/>
          </p:nvSpPr>
          <p:spPr>
            <a:xfrm>
              <a:off x="-1977997" y="10401283"/>
              <a:ext cx="5996008" cy="3307330"/>
            </a:xfrm>
            <a:custGeom>
              <a:avLst/>
              <a:gdLst>
                <a:gd name="connsiteX0" fmla="*/ 0 w 5996008"/>
                <a:gd name="connsiteY0" fmla="*/ 0 h 3307330"/>
                <a:gd name="connsiteX1" fmla="*/ 40723 w 5996008"/>
                <a:gd name="connsiteY1" fmla="*/ 26761 h 3307330"/>
                <a:gd name="connsiteX2" fmla="*/ 1191614 w 5996008"/>
                <a:gd name="connsiteY2" fmla="*/ 824031 h 3307330"/>
                <a:gd name="connsiteX3" fmla="*/ 1985086 w 5996008"/>
                <a:gd name="connsiteY3" fmla="*/ 924504 h 3307330"/>
                <a:gd name="connsiteX4" fmla="*/ 4543255 w 5996008"/>
                <a:gd name="connsiteY4" fmla="*/ 534186 h 3307330"/>
                <a:gd name="connsiteX5" fmla="*/ 5644892 w 5996008"/>
                <a:gd name="connsiteY5" fmla="*/ 2058126 h 3307330"/>
                <a:gd name="connsiteX6" fmla="*/ 5953948 w 5996008"/>
                <a:gd name="connsiteY6" fmla="*/ 3163248 h 3307330"/>
                <a:gd name="connsiteX7" fmla="*/ 5996009 w 5996008"/>
                <a:gd name="connsiteY7" fmla="*/ 3307330 h 33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6008" h="3307330">
                  <a:moveTo>
                    <a:pt x="0" y="0"/>
                  </a:moveTo>
                  <a:lnTo>
                    <a:pt x="40723" y="26761"/>
                  </a:lnTo>
                  <a:cubicBezTo>
                    <a:pt x="440534" y="343036"/>
                    <a:pt x="746326" y="575628"/>
                    <a:pt x="1191614" y="824031"/>
                  </a:cubicBezTo>
                  <a:cubicBezTo>
                    <a:pt x="1437798" y="961362"/>
                    <a:pt x="1714273" y="954187"/>
                    <a:pt x="1985086" y="924504"/>
                  </a:cubicBezTo>
                  <a:cubicBezTo>
                    <a:pt x="2825677" y="832389"/>
                    <a:pt x="3695356" y="110815"/>
                    <a:pt x="4543255" y="534186"/>
                  </a:cubicBezTo>
                  <a:cubicBezTo>
                    <a:pt x="5119120" y="821739"/>
                    <a:pt x="5429624" y="1487491"/>
                    <a:pt x="5644892" y="2058126"/>
                  </a:cubicBezTo>
                  <a:cubicBezTo>
                    <a:pt x="5779057" y="2413753"/>
                    <a:pt x="5856892" y="2795514"/>
                    <a:pt x="5953948" y="3163248"/>
                  </a:cubicBezTo>
                  <a:cubicBezTo>
                    <a:pt x="5956343" y="3172329"/>
                    <a:pt x="5996009" y="3307330"/>
                    <a:pt x="5996009" y="3307330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65927E5-30BB-1F54-624D-11444B14E626}"/>
                </a:ext>
              </a:extLst>
            </p:cNvPr>
            <p:cNvSpPr/>
            <p:nvPr/>
          </p:nvSpPr>
          <p:spPr>
            <a:xfrm>
              <a:off x="-1977997" y="10731342"/>
              <a:ext cx="5673343" cy="2964353"/>
            </a:xfrm>
            <a:custGeom>
              <a:avLst/>
              <a:gdLst>
                <a:gd name="connsiteX0" fmla="*/ 5673344 w 5673343"/>
                <a:gd name="connsiteY0" fmla="*/ 2964354 h 2964353"/>
                <a:gd name="connsiteX1" fmla="*/ 5176524 w 5673343"/>
                <a:gd name="connsiteY1" fmla="*/ 1483537 h 2964353"/>
                <a:gd name="connsiteX2" fmla="*/ 4715727 w 5673343"/>
                <a:gd name="connsiteY2" fmla="*/ 753785 h 2964353"/>
                <a:gd name="connsiteX3" fmla="*/ 3031465 w 5673343"/>
                <a:gd name="connsiteY3" fmla="*/ 533334 h 2964353"/>
                <a:gd name="connsiteX4" fmla="*/ 1808012 w 5673343"/>
                <a:gd name="connsiteY4" fmla="*/ 813949 h 2964353"/>
                <a:gd name="connsiteX5" fmla="*/ 728615 w 5673343"/>
                <a:gd name="connsiteY5" fmla="*/ 494458 h 2964353"/>
                <a:gd name="connsiteX6" fmla="*/ 29634 w 5673343"/>
                <a:gd name="connsiteY6" fmla="*/ 25279 h 2964353"/>
                <a:gd name="connsiteX7" fmla="*/ 0 w 5673343"/>
                <a:gd name="connsiteY7" fmla="*/ 0 h 296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3343" h="2964353">
                  <a:moveTo>
                    <a:pt x="5673344" y="2964354"/>
                  </a:moveTo>
                  <a:cubicBezTo>
                    <a:pt x="5545153" y="2459151"/>
                    <a:pt x="5418747" y="1945890"/>
                    <a:pt x="5176524" y="1483537"/>
                  </a:cubicBezTo>
                  <a:cubicBezTo>
                    <a:pt x="5040151" y="1223213"/>
                    <a:pt x="4928463" y="967174"/>
                    <a:pt x="4715727" y="753785"/>
                  </a:cubicBezTo>
                  <a:cubicBezTo>
                    <a:pt x="4241072" y="277706"/>
                    <a:pt x="3621862" y="359905"/>
                    <a:pt x="3031465" y="533334"/>
                  </a:cubicBezTo>
                  <a:cubicBezTo>
                    <a:pt x="2631077" y="650934"/>
                    <a:pt x="2228382" y="792537"/>
                    <a:pt x="1808012" y="813949"/>
                  </a:cubicBezTo>
                  <a:cubicBezTo>
                    <a:pt x="1438958" y="832745"/>
                    <a:pt x="1042297" y="682224"/>
                    <a:pt x="728615" y="494458"/>
                  </a:cubicBezTo>
                  <a:cubicBezTo>
                    <a:pt x="487780" y="350301"/>
                    <a:pt x="266139" y="176423"/>
                    <a:pt x="29634" y="25279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175C5FFB-C8F1-269D-7E00-6E2594D4885C}"/>
              </a:ext>
            </a:extLst>
          </p:cNvPr>
          <p:cNvSpPr/>
          <p:nvPr/>
        </p:nvSpPr>
        <p:spPr>
          <a:xfrm rot="18000000">
            <a:off x="10630020" y="-5334473"/>
            <a:ext cx="7955052" cy="8249367"/>
          </a:xfrm>
          <a:custGeom>
            <a:avLst/>
            <a:gdLst>
              <a:gd name="connsiteX0" fmla="*/ 3244387 w 6035613"/>
              <a:gd name="connsiteY0" fmla="*/ 6279 h 6258914"/>
              <a:gd name="connsiteX1" fmla="*/ 2368544 w 6035613"/>
              <a:gd name="connsiteY1" fmla="*/ 457649 h 6258914"/>
              <a:gd name="connsiteX2" fmla="*/ 1776089 w 6035613"/>
              <a:gd name="connsiteY2" fmla="*/ 1309092 h 6258914"/>
              <a:gd name="connsiteX3" fmla="*/ 932522 w 6035613"/>
              <a:gd name="connsiteY3" fmla="*/ 1577370 h 6258914"/>
              <a:gd name="connsiteX4" fmla="*/ 585592 w 6035613"/>
              <a:gd name="connsiteY4" fmla="*/ 2123458 h 6258914"/>
              <a:gd name="connsiteX5" fmla="*/ 654765 w 6035613"/>
              <a:gd name="connsiteY5" fmla="*/ 2762357 h 6258914"/>
              <a:gd name="connsiteX6" fmla="*/ 31111 w 6035613"/>
              <a:gd name="connsiteY6" fmla="*/ 4000247 h 6258914"/>
              <a:gd name="connsiteX7" fmla="*/ 93681 w 6035613"/>
              <a:gd name="connsiteY7" fmla="*/ 4767565 h 6258914"/>
              <a:gd name="connsiteX8" fmla="*/ 1010669 w 6035613"/>
              <a:gd name="connsiteY8" fmla="*/ 5462652 h 6258914"/>
              <a:gd name="connsiteX9" fmla="*/ 1590789 w 6035613"/>
              <a:gd name="connsiteY9" fmla="*/ 5591517 h 6258914"/>
              <a:gd name="connsiteX10" fmla="*/ 2160118 w 6035613"/>
              <a:gd name="connsiteY10" fmla="*/ 5560301 h 6258914"/>
              <a:gd name="connsiteX11" fmla="*/ 2596773 w 6035613"/>
              <a:gd name="connsiteY11" fmla="*/ 5950695 h 6258914"/>
              <a:gd name="connsiteX12" fmla="*/ 3451441 w 6035613"/>
              <a:gd name="connsiteY12" fmla="*/ 6239756 h 6258914"/>
              <a:gd name="connsiteX13" fmla="*/ 5002778 w 6035613"/>
              <a:gd name="connsiteY13" fmla="*/ 4959787 h 6258914"/>
              <a:gd name="connsiteX14" fmla="*/ 5412058 w 6035613"/>
              <a:gd name="connsiteY14" fmla="*/ 4959806 h 6258914"/>
              <a:gd name="connsiteX15" fmla="*/ 5839188 w 6035613"/>
              <a:gd name="connsiteY15" fmla="*/ 3071944 h 6258914"/>
              <a:gd name="connsiteX16" fmla="*/ 5485486 w 6035613"/>
              <a:gd name="connsiteY16" fmla="*/ 2482445 h 6258914"/>
              <a:gd name="connsiteX17" fmla="*/ 4916091 w 6035613"/>
              <a:gd name="connsiteY17" fmla="*/ 1940775 h 6258914"/>
              <a:gd name="connsiteX18" fmla="*/ 3868169 w 6035613"/>
              <a:gd name="connsiteY18" fmla="*/ 318299 h 6258914"/>
              <a:gd name="connsiteX19" fmla="*/ 3244387 w 6035613"/>
              <a:gd name="connsiteY19" fmla="*/ 6279 h 62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35613" h="6258914">
                <a:moveTo>
                  <a:pt x="3244387" y="6279"/>
                </a:moveTo>
                <a:cubicBezTo>
                  <a:pt x="2871816" y="-38849"/>
                  <a:pt x="2575608" y="164192"/>
                  <a:pt x="2368544" y="457649"/>
                </a:cubicBezTo>
                <a:cubicBezTo>
                  <a:pt x="2181292" y="723028"/>
                  <a:pt x="2063220" y="1135396"/>
                  <a:pt x="1776089" y="1309092"/>
                </a:cubicBezTo>
                <a:cubicBezTo>
                  <a:pt x="1522286" y="1462633"/>
                  <a:pt x="1187587" y="1425924"/>
                  <a:pt x="932522" y="1577370"/>
                </a:cubicBezTo>
                <a:cubicBezTo>
                  <a:pt x="739167" y="1692174"/>
                  <a:pt x="633288" y="1910739"/>
                  <a:pt x="585592" y="2123458"/>
                </a:cubicBezTo>
                <a:cubicBezTo>
                  <a:pt x="536181" y="2343831"/>
                  <a:pt x="667786" y="2542727"/>
                  <a:pt x="654765" y="2762357"/>
                </a:cubicBezTo>
                <a:cubicBezTo>
                  <a:pt x="625084" y="3263005"/>
                  <a:pt x="96426" y="3521972"/>
                  <a:pt x="31111" y="4000247"/>
                </a:cubicBezTo>
                <a:cubicBezTo>
                  <a:pt x="-4278" y="4259387"/>
                  <a:pt x="-35812" y="4540270"/>
                  <a:pt x="93681" y="4767565"/>
                </a:cubicBezTo>
                <a:cubicBezTo>
                  <a:pt x="290792" y="5113566"/>
                  <a:pt x="641594" y="5335843"/>
                  <a:pt x="1010669" y="5462652"/>
                </a:cubicBezTo>
                <a:cubicBezTo>
                  <a:pt x="1198045" y="5527037"/>
                  <a:pt x="1393917" y="5569564"/>
                  <a:pt x="1590789" y="5591517"/>
                </a:cubicBezTo>
                <a:cubicBezTo>
                  <a:pt x="1783185" y="5612966"/>
                  <a:pt x="1972151" y="5527684"/>
                  <a:pt x="2160118" y="5560301"/>
                </a:cubicBezTo>
                <a:cubicBezTo>
                  <a:pt x="2360229" y="5595021"/>
                  <a:pt x="2467489" y="5817783"/>
                  <a:pt x="2596773" y="5950695"/>
                </a:cubicBezTo>
                <a:cubicBezTo>
                  <a:pt x="2812066" y="6172058"/>
                  <a:pt x="3141802" y="6312024"/>
                  <a:pt x="3451441" y="6239756"/>
                </a:cubicBezTo>
                <a:cubicBezTo>
                  <a:pt x="4184409" y="6068621"/>
                  <a:pt x="4167540" y="4978294"/>
                  <a:pt x="5002778" y="4959787"/>
                </a:cubicBezTo>
                <a:cubicBezTo>
                  <a:pt x="5139481" y="4956759"/>
                  <a:pt x="5277746" y="4985444"/>
                  <a:pt x="5412058" y="4959806"/>
                </a:cubicBezTo>
                <a:cubicBezTo>
                  <a:pt x="6204786" y="4808473"/>
                  <a:pt x="6112488" y="3592527"/>
                  <a:pt x="5839188" y="3071944"/>
                </a:cubicBezTo>
                <a:cubicBezTo>
                  <a:pt x="5734898" y="2873296"/>
                  <a:pt x="5633705" y="2651695"/>
                  <a:pt x="5485486" y="2482445"/>
                </a:cubicBezTo>
                <a:cubicBezTo>
                  <a:pt x="5312521" y="2284939"/>
                  <a:pt x="5098142" y="2129265"/>
                  <a:pt x="4916091" y="1940775"/>
                </a:cubicBezTo>
                <a:cubicBezTo>
                  <a:pt x="4454538" y="1462871"/>
                  <a:pt x="4365908" y="770497"/>
                  <a:pt x="3868169" y="318299"/>
                </a:cubicBezTo>
                <a:cubicBezTo>
                  <a:pt x="3667287" y="135800"/>
                  <a:pt x="3454784" y="31764"/>
                  <a:pt x="3244387" y="6279"/>
                </a:cubicBezTo>
                <a:close/>
              </a:path>
            </a:pathLst>
          </a:custGeom>
          <a:solidFill>
            <a:schemeClr val="accent6">
              <a:alpha val="10000"/>
            </a:schemeClr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920FE5-2DB8-3541-475C-F7423C604088}"/>
              </a:ext>
            </a:extLst>
          </p:cNvPr>
          <p:cNvSpPr>
            <a:spLocks noChangeAspect="1"/>
          </p:cNvSpPr>
          <p:nvPr/>
        </p:nvSpPr>
        <p:spPr>
          <a:xfrm>
            <a:off x="15013643" y="-1895202"/>
            <a:ext cx="3770656" cy="3770656"/>
          </a:xfrm>
          <a:prstGeom prst="ellipse">
            <a:avLst/>
          </a:prstGeom>
          <a:noFill/>
          <a:ln w="38100" cap="rnd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4C4586E-5B31-143A-14BB-A8703ECAC240}"/>
              </a:ext>
            </a:extLst>
          </p:cNvPr>
          <p:cNvSpPr/>
          <p:nvPr/>
        </p:nvSpPr>
        <p:spPr>
          <a:xfrm rot="7200000">
            <a:off x="-476660" y="-2996534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25000">
                  <a:schemeClr val="accent3">
                    <a:lumMod val="40000"/>
                    <a:lumOff val="60000"/>
                  </a:schemeClr>
                </a:gs>
                <a:gs pos="4900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F14B76-B72C-EBAF-6182-15117D2F83E5}"/>
              </a:ext>
            </a:extLst>
          </p:cNvPr>
          <p:cNvSpPr txBox="1"/>
          <p:nvPr/>
        </p:nvSpPr>
        <p:spPr>
          <a:xfrm>
            <a:off x="1096347" y="1564036"/>
            <a:ext cx="213360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/>
            <a:r>
              <a:rPr lang="en-US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Performance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6A60A-5497-16E8-884C-722790D8C78D}"/>
              </a:ext>
            </a:extLst>
          </p:cNvPr>
          <p:cNvSpPr txBox="1"/>
          <p:nvPr/>
        </p:nvSpPr>
        <p:spPr>
          <a:xfrm>
            <a:off x="19905811" y="736632"/>
            <a:ext cx="277615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spc="-30" dirty="0">
                <a:solidFill>
                  <a:schemeClr val="bg1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EVAL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41A2C-693A-9DEC-7E39-F533B8FFAA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19905811" y="546639"/>
            <a:ext cx="5913633" cy="21398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2425F2-3AF0-1002-F7D8-C32B46792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44" y="4039223"/>
            <a:ext cx="10432986" cy="60107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3D31A0C-1C8E-72B2-D19A-8E5253817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5451" y="4039223"/>
            <a:ext cx="10144311" cy="60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D05269-5FCA-FA7C-4506-B22649370D8C}"/>
              </a:ext>
            </a:extLst>
          </p:cNvPr>
          <p:cNvGrpSpPr>
            <a:grpSpLocks noChangeAspect="1"/>
          </p:cNvGrpSpPr>
          <p:nvPr/>
        </p:nvGrpSpPr>
        <p:grpSpPr>
          <a:xfrm rot="2480488" flipH="1">
            <a:off x="-4838754" y="12338173"/>
            <a:ext cx="11880000" cy="7117642"/>
            <a:chOff x="-1977997" y="9518229"/>
            <a:chExt cx="6994139" cy="419038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8B34325-BD22-2AA0-3A2C-8EA88370391E}"/>
                </a:ext>
              </a:extLst>
            </p:cNvPr>
            <p:cNvSpPr/>
            <p:nvPr/>
          </p:nvSpPr>
          <p:spPr>
            <a:xfrm>
              <a:off x="-1977997" y="11035343"/>
              <a:ext cx="5360333" cy="2673270"/>
            </a:xfrm>
            <a:custGeom>
              <a:avLst/>
              <a:gdLst>
                <a:gd name="connsiteX0" fmla="*/ 5360333 w 5360333"/>
                <a:gd name="connsiteY0" fmla="*/ 2673270 h 2673270"/>
                <a:gd name="connsiteX1" fmla="*/ 4829560 w 5360333"/>
                <a:gd name="connsiteY1" fmla="*/ 1255669 h 2673270"/>
                <a:gd name="connsiteX2" fmla="*/ 3990104 w 5360333"/>
                <a:gd name="connsiteY2" fmla="*/ 364185 h 2673270"/>
                <a:gd name="connsiteX3" fmla="*/ 3237116 w 5360333"/>
                <a:gd name="connsiteY3" fmla="*/ 464408 h 2673270"/>
                <a:gd name="connsiteX4" fmla="*/ 1977490 w 5360333"/>
                <a:gd name="connsiteY4" fmla="*/ 833102 h 2673270"/>
                <a:gd name="connsiteX5" fmla="*/ 802634 w 5360333"/>
                <a:gd name="connsiteY5" fmla="*/ 573961 h 2673270"/>
                <a:gd name="connsiteX6" fmla="*/ 21368 w 5360333"/>
                <a:gd name="connsiteY6" fmla="*/ 23792 h 2673270"/>
                <a:gd name="connsiteX7" fmla="*/ 0 w 5360333"/>
                <a:gd name="connsiteY7" fmla="*/ 0 h 267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0333" h="2673270">
                  <a:moveTo>
                    <a:pt x="5360333" y="2673270"/>
                  </a:moveTo>
                  <a:cubicBezTo>
                    <a:pt x="5235361" y="2183451"/>
                    <a:pt x="5056990" y="1707247"/>
                    <a:pt x="4829560" y="1255669"/>
                  </a:cubicBezTo>
                  <a:cubicBezTo>
                    <a:pt x="4652037" y="903206"/>
                    <a:pt x="4403540" y="467622"/>
                    <a:pt x="3990104" y="364185"/>
                  </a:cubicBezTo>
                  <a:cubicBezTo>
                    <a:pt x="3740696" y="301791"/>
                    <a:pt x="3479052" y="377525"/>
                    <a:pt x="3237116" y="464408"/>
                  </a:cubicBezTo>
                  <a:cubicBezTo>
                    <a:pt x="2826874" y="611729"/>
                    <a:pt x="2417406" y="798025"/>
                    <a:pt x="1977490" y="833102"/>
                  </a:cubicBezTo>
                  <a:cubicBezTo>
                    <a:pt x="1592943" y="863769"/>
                    <a:pt x="1144323" y="748910"/>
                    <a:pt x="802634" y="573961"/>
                  </a:cubicBezTo>
                  <a:cubicBezTo>
                    <a:pt x="518403" y="428434"/>
                    <a:pt x="263830" y="231438"/>
                    <a:pt x="21368" y="23792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C7BDDF0-F0BE-7A6B-534F-832D54BA93D5}"/>
                </a:ext>
              </a:extLst>
            </p:cNvPr>
            <p:cNvSpPr/>
            <p:nvPr/>
          </p:nvSpPr>
          <p:spPr>
            <a:xfrm>
              <a:off x="-1977997" y="9518229"/>
              <a:ext cx="6994139" cy="4190384"/>
            </a:xfrm>
            <a:custGeom>
              <a:avLst/>
              <a:gdLst>
                <a:gd name="connsiteX0" fmla="*/ 0 w 6994139"/>
                <a:gd name="connsiteY0" fmla="*/ 0 h 4190384"/>
                <a:gd name="connsiteX1" fmla="*/ 37891 w 6994139"/>
                <a:gd name="connsiteY1" fmla="*/ 34261 h 4190384"/>
                <a:gd name="connsiteX2" fmla="*/ 934403 w 6994139"/>
                <a:gd name="connsiteY2" fmla="*/ 761929 h 4190384"/>
                <a:gd name="connsiteX3" fmla="*/ 1225012 w 6994139"/>
                <a:gd name="connsiteY3" fmla="*/ 961723 h 4190384"/>
                <a:gd name="connsiteX4" fmla="*/ 2168734 w 6994139"/>
                <a:gd name="connsiteY4" fmla="*/ 1101358 h 4190384"/>
                <a:gd name="connsiteX5" fmla="*/ 3073014 w 6994139"/>
                <a:gd name="connsiteY5" fmla="*/ 727220 h 4190384"/>
                <a:gd name="connsiteX6" fmla="*/ 5259111 w 6994139"/>
                <a:gd name="connsiteY6" fmla="*/ 739749 h 4190384"/>
                <a:gd name="connsiteX7" fmla="*/ 6743198 w 6994139"/>
                <a:gd name="connsiteY7" fmla="*/ 3022881 h 4190384"/>
                <a:gd name="connsiteX8" fmla="*/ 6982490 w 6994139"/>
                <a:gd name="connsiteY8" fmla="*/ 4122373 h 4190384"/>
                <a:gd name="connsiteX9" fmla="*/ 6994140 w 6994139"/>
                <a:gd name="connsiteY9" fmla="*/ 4190384 h 419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4139" h="4190384">
                  <a:moveTo>
                    <a:pt x="0" y="0"/>
                  </a:moveTo>
                  <a:lnTo>
                    <a:pt x="37891" y="34261"/>
                  </a:lnTo>
                  <a:cubicBezTo>
                    <a:pt x="325879" y="289755"/>
                    <a:pt x="625101" y="532622"/>
                    <a:pt x="934403" y="761929"/>
                  </a:cubicBezTo>
                  <a:cubicBezTo>
                    <a:pt x="1028867" y="831962"/>
                    <a:pt x="1124403" y="900818"/>
                    <a:pt x="1225012" y="961723"/>
                  </a:cubicBezTo>
                  <a:cubicBezTo>
                    <a:pt x="1550072" y="1158505"/>
                    <a:pt x="1797659" y="1217010"/>
                    <a:pt x="2168734" y="1101358"/>
                  </a:cubicBezTo>
                  <a:cubicBezTo>
                    <a:pt x="2481158" y="1003983"/>
                    <a:pt x="2764244" y="833773"/>
                    <a:pt x="3073014" y="727220"/>
                  </a:cubicBezTo>
                  <a:cubicBezTo>
                    <a:pt x="3760380" y="490012"/>
                    <a:pt x="4580988" y="450586"/>
                    <a:pt x="5259111" y="739749"/>
                  </a:cubicBezTo>
                  <a:cubicBezTo>
                    <a:pt x="6100038" y="1098347"/>
                    <a:pt x="6562731" y="2193678"/>
                    <a:pt x="6743198" y="3022881"/>
                  </a:cubicBezTo>
                  <a:cubicBezTo>
                    <a:pt x="6822966" y="3389382"/>
                    <a:pt x="6902722" y="3755884"/>
                    <a:pt x="6982490" y="4122373"/>
                  </a:cubicBezTo>
                  <a:lnTo>
                    <a:pt x="6994140" y="4190384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476E209-DDDF-5D30-E678-4EA79E876BF6}"/>
                </a:ext>
              </a:extLst>
            </p:cNvPr>
            <p:cNvSpPr/>
            <p:nvPr/>
          </p:nvSpPr>
          <p:spPr>
            <a:xfrm>
              <a:off x="-1953792" y="9855336"/>
              <a:ext cx="6656824" cy="3853277"/>
            </a:xfrm>
            <a:custGeom>
              <a:avLst/>
              <a:gdLst>
                <a:gd name="connsiteX0" fmla="*/ 0 w 6656824"/>
                <a:gd name="connsiteY0" fmla="*/ 0 h 3853277"/>
                <a:gd name="connsiteX1" fmla="*/ 751894 w 6656824"/>
                <a:gd name="connsiteY1" fmla="*/ 562116 h 3853277"/>
                <a:gd name="connsiteX2" fmla="*/ 1495594 w 6656824"/>
                <a:gd name="connsiteY2" fmla="*/ 1005930 h 3853277"/>
                <a:gd name="connsiteX3" fmla="*/ 3330137 w 6656824"/>
                <a:gd name="connsiteY3" fmla="*/ 578584 h 3853277"/>
                <a:gd name="connsiteX4" fmla="*/ 3778909 w 6656824"/>
                <a:gd name="connsiteY4" fmla="*/ 490051 h 3853277"/>
                <a:gd name="connsiteX5" fmla="*/ 4547415 w 6656824"/>
                <a:gd name="connsiteY5" fmla="*/ 438552 h 3853277"/>
                <a:gd name="connsiteX6" fmla="*/ 6643566 w 6656824"/>
                <a:gd name="connsiteY6" fmla="*/ 3797884 h 3853277"/>
                <a:gd name="connsiteX7" fmla="*/ 6656825 w 6656824"/>
                <a:gd name="connsiteY7" fmla="*/ 3853277 h 385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824" h="3853277">
                  <a:moveTo>
                    <a:pt x="0" y="0"/>
                  </a:moveTo>
                  <a:cubicBezTo>
                    <a:pt x="247539" y="192642"/>
                    <a:pt x="496218" y="384632"/>
                    <a:pt x="751894" y="562116"/>
                  </a:cubicBezTo>
                  <a:cubicBezTo>
                    <a:pt x="994647" y="730630"/>
                    <a:pt x="1199895" y="929611"/>
                    <a:pt x="1495594" y="1005930"/>
                  </a:cubicBezTo>
                  <a:cubicBezTo>
                    <a:pt x="2151576" y="1175236"/>
                    <a:pt x="2728102" y="744288"/>
                    <a:pt x="3330137" y="578584"/>
                  </a:cubicBezTo>
                  <a:cubicBezTo>
                    <a:pt x="3477225" y="538099"/>
                    <a:pt x="3628067" y="512915"/>
                    <a:pt x="3778909" y="490051"/>
                  </a:cubicBezTo>
                  <a:cubicBezTo>
                    <a:pt x="4033307" y="451488"/>
                    <a:pt x="4290822" y="419249"/>
                    <a:pt x="4547415" y="438552"/>
                  </a:cubicBezTo>
                  <a:cubicBezTo>
                    <a:pt x="6117544" y="556680"/>
                    <a:pt x="6425728" y="2596624"/>
                    <a:pt x="6643566" y="3797884"/>
                  </a:cubicBezTo>
                  <a:lnTo>
                    <a:pt x="6656825" y="385327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A9CD831-88D3-9799-85EB-2CF777404E01}"/>
                </a:ext>
              </a:extLst>
            </p:cNvPr>
            <p:cNvSpPr/>
            <p:nvPr/>
          </p:nvSpPr>
          <p:spPr>
            <a:xfrm>
              <a:off x="-1977997" y="10105966"/>
              <a:ext cx="6324411" cy="3602646"/>
            </a:xfrm>
            <a:custGeom>
              <a:avLst/>
              <a:gdLst>
                <a:gd name="connsiteX0" fmla="*/ 0 w 6324411"/>
                <a:gd name="connsiteY0" fmla="*/ 0 h 3602646"/>
                <a:gd name="connsiteX1" fmla="*/ 39376 w 6324411"/>
                <a:gd name="connsiteY1" fmla="*/ 35243 h 3602646"/>
                <a:gd name="connsiteX2" fmla="*/ 899078 w 6324411"/>
                <a:gd name="connsiteY2" fmla="*/ 662637 h 3602646"/>
                <a:gd name="connsiteX3" fmla="*/ 1730763 w 6324411"/>
                <a:gd name="connsiteY3" fmla="*/ 1009769 h 3602646"/>
                <a:gd name="connsiteX4" fmla="*/ 3515974 w 6324411"/>
                <a:gd name="connsiteY4" fmla="*/ 517826 h 3602646"/>
                <a:gd name="connsiteX5" fmla="*/ 4162352 w 6324411"/>
                <a:gd name="connsiteY5" fmla="*/ 464660 h 3602646"/>
                <a:gd name="connsiteX6" fmla="*/ 5502307 w 6324411"/>
                <a:gd name="connsiteY6" fmla="*/ 1215086 h 3602646"/>
                <a:gd name="connsiteX7" fmla="*/ 6131397 w 6324411"/>
                <a:gd name="connsiteY7" fmla="*/ 2747098 h 3602646"/>
                <a:gd name="connsiteX8" fmla="*/ 6311677 w 6324411"/>
                <a:gd name="connsiteY8" fmla="*/ 3547627 h 3602646"/>
                <a:gd name="connsiteX9" fmla="*/ 6324412 w 6324411"/>
                <a:gd name="connsiteY9" fmla="*/ 3602647 h 3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411" h="3602646">
                  <a:moveTo>
                    <a:pt x="0" y="0"/>
                  </a:moveTo>
                  <a:lnTo>
                    <a:pt x="39376" y="35243"/>
                  </a:lnTo>
                  <a:cubicBezTo>
                    <a:pt x="312805" y="261586"/>
                    <a:pt x="600097" y="471214"/>
                    <a:pt x="899078" y="662637"/>
                  </a:cubicBezTo>
                  <a:cubicBezTo>
                    <a:pt x="1170170" y="836216"/>
                    <a:pt x="1400390" y="1021391"/>
                    <a:pt x="1730763" y="1009769"/>
                  </a:cubicBezTo>
                  <a:cubicBezTo>
                    <a:pt x="2357820" y="987734"/>
                    <a:pt x="2905869" y="623215"/>
                    <a:pt x="3515974" y="517826"/>
                  </a:cubicBezTo>
                  <a:cubicBezTo>
                    <a:pt x="3729446" y="480951"/>
                    <a:pt x="3945986" y="453900"/>
                    <a:pt x="4162352" y="464660"/>
                  </a:cubicBezTo>
                  <a:cubicBezTo>
                    <a:pt x="4720517" y="492417"/>
                    <a:pt x="5179717" y="758588"/>
                    <a:pt x="5502307" y="1215086"/>
                  </a:cubicBezTo>
                  <a:cubicBezTo>
                    <a:pt x="5822665" y="1668433"/>
                    <a:pt x="5979544" y="2221580"/>
                    <a:pt x="6131397" y="2747098"/>
                  </a:cubicBezTo>
                  <a:cubicBezTo>
                    <a:pt x="6207385" y="3010038"/>
                    <a:pt x="6267620" y="3277512"/>
                    <a:pt x="6311677" y="3547627"/>
                  </a:cubicBezTo>
                  <a:lnTo>
                    <a:pt x="6324412" y="360264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CB0E243-1D0B-8A32-4E77-449029DFF605}"/>
                </a:ext>
              </a:extLst>
            </p:cNvPr>
            <p:cNvSpPr/>
            <p:nvPr/>
          </p:nvSpPr>
          <p:spPr>
            <a:xfrm>
              <a:off x="-1977997" y="10401283"/>
              <a:ext cx="5996008" cy="3307330"/>
            </a:xfrm>
            <a:custGeom>
              <a:avLst/>
              <a:gdLst>
                <a:gd name="connsiteX0" fmla="*/ 0 w 5996008"/>
                <a:gd name="connsiteY0" fmla="*/ 0 h 3307330"/>
                <a:gd name="connsiteX1" fmla="*/ 40723 w 5996008"/>
                <a:gd name="connsiteY1" fmla="*/ 26761 h 3307330"/>
                <a:gd name="connsiteX2" fmla="*/ 1191614 w 5996008"/>
                <a:gd name="connsiteY2" fmla="*/ 824031 h 3307330"/>
                <a:gd name="connsiteX3" fmla="*/ 1985086 w 5996008"/>
                <a:gd name="connsiteY3" fmla="*/ 924504 h 3307330"/>
                <a:gd name="connsiteX4" fmla="*/ 4543255 w 5996008"/>
                <a:gd name="connsiteY4" fmla="*/ 534186 h 3307330"/>
                <a:gd name="connsiteX5" fmla="*/ 5644892 w 5996008"/>
                <a:gd name="connsiteY5" fmla="*/ 2058126 h 3307330"/>
                <a:gd name="connsiteX6" fmla="*/ 5953948 w 5996008"/>
                <a:gd name="connsiteY6" fmla="*/ 3163248 h 3307330"/>
                <a:gd name="connsiteX7" fmla="*/ 5996009 w 5996008"/>
                <a:gd name="connsiteY7" fmla="*/ 3307330 h 33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6008" h="3307330">
                  <a:moveTo>
                    <a:pt x="0" y="0"/>
                  </a:moveTo>
                  <a:lnTo>
                    <a:pt x="40723" y="26761"/>
                  </a:lnTo>
                  <a:cubicBezTo>
                    <a:pt x="440534" y="343036"/>
                    <a:pt x="746326" y="575628"/>
                    <a:pt x="1191614" y="824031"/>
                  </a:cubicBezTo>
                  <a:cubicBezTo>
                    <a:pt x="1437798" y="961362"/>
                    <a:pt x="1714273" y="954187"/>
                    <a:pt x="1985086" y="924504"/>
                  </a:cubicBezTo>
                  <a:cubicBezTo>
                    <a:pt x="2825677" y="832389"/>
                    <a:pt x="3695356" y="110815"/>
                    <a:pt x="4543255" y="534186"/>
                  </a:cubicBezTo>
                  <a:cubicBezTo>
                    <a:pt x="5119120" y="821739"/>
                    <a:pt x="5429624" y="1487491"/>
                    <a:pt x="5644892" y="2058126"/>
                  </a:cubicBezTo>
                  <a:cubicBezTo>
                    <a:pt x="5779057" y="2413753"/>
                    <a:pt x="5856892" y="2795514"/>
                    <a:pt x="5953948" y="3163248"/>
                  </a:cubicBezTo>
                  <a:cubicBezTo>
                    <a:pt x="5956343" y="3172329"/>
                    <a:pt x="5996009" y="3307330"/>
                    <a:pt x="5996009" y="3307330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65927E5-30BB-1F54-624D-11444B14E626}"/>
                </a:ext>
              </a:extLst>
            </p:cNvPr>
            <p:cNvSpPr/>
            <p:nvPr/>
          </p:nvSpPr>
          <p:spPr>
            <a:xfrm>
              <a:off x="-1977997" y="10731342"/>
              <a:ext cx="5673343" cy="2964353"/>
            </a:xfrm>
            <a:custGeom>
              <a:avLst/>
              <a:gdLst>
                <a:gd name="connsiteX0" fmla="*/ 5673344 w 5673343"/>
                <a:gd name="connsiteY0" fmla="*/ 2964354 h 2964353"/>
                <a:gd name="connsiteX1" fmla="*/ 5176524 w 5673343"/>
                <a:gd name="connsiteY1" fmla="*/ 1483537 h 2964353"/>
                <a:gd name="connsiteX2" fmla="*/ 4715727 w 5673343"/>
                <a:gd name="connsiteY2" fmla="*/ 753785 h 2964353"/>
                <a:gd name="connsiteX3" fmla="*/ 3031465 w 5673343"/>
                <a:gd name="connsiteY3" fmla="*/ 533334 h 2964353"/>
                <a:gd name="connsiteX4" fmla="*/ 1808012 w 5673343"/>
                <a:gd name="connsiteY4" fmla="*/ 813949 h 2964353"/>
                <a:gd name="connsiteX5" fmla="*/ 728615 w 5673343"/>
                <a:gd name="connsiteY5" fmla="*/ 494458 h 2964353"/>
                <a:gd name="connsiteX6" fmla="*/ 29634 w 5673343"/>
                <a:gd name="connsiteY6" fmla="*/ 25279 h 2964353"/>
                <a:gd name="connsiteX7" fmla="*/ 0 w 5673343"/>
                <a:gd name="connsiteY7" fmla="*/ 0 h 296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3343" h="2964353">
                  <a:moveTo>
                    <a:pt x="5673344" y="2964354"/>
                  </a:moveTo>
                  <a:cubicBezTo>
                    <a:pt x="5545153" y="2459151"/>
                    <a:pt x="5418747" y="1945890"/>
                    <a:pt x="5176524" y="1483537"/>
                  </a:cubicBezTo>
                  <a:cubicBezTo>
                    <a:pt x="5040151" y="1223213"/>
                    <a:pt x="4928463" y="967174"/>
                    <a:pt x="4715727" y="753785"/>
                  </a:cubicBezTo>
                  <a:cubicBezTo>
                    <a:pt x="4241072" y="277706"/>
                    <a:pt x="3621862" y="359905"/>
                    <a:pt x="3031465" y="533334"/>
                  </a:cubicBezTo>
                  <a:cubicBezTo>
                    <a:pt x="2631077" y="650934"/>
                    <a:pt x="2228382" y="792537"/>
                    <a:pt x="1808012" y="813949"/>
                  </a:cubicBezTo>
                  <a:cubicBezTo>
                    <a:pt x="1438958" y="832745"/>
                    <a:pt x="1042297" y="682224"/>
                    <a:pt x="728615" y="494458"/>
                  </a:cubicBezTo>
                  <a:cubicBezTo>
                    <a:pt x="487780" y="350301"/>
                    <a:pt x="266139" y="176423"/>
                    <a:pt x="29634" y="25279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175C5FFB-C8F1-269D-7E00-6E2594D4885C}"/>
              </a:ext>
            </a:extLst>
          </p:cNvPr>
          <p:cNvSpPr/>
          <p:nvPr/>
        </p:nvSpPr>
        <p:spPr>
          <a:xfrm rot="18000000">
            <a:off x="10630020" y="-5334473"/>
            <a:ext cx="7955052" cy="8249367"/>
          </a:xfrm>
          <a:custGeom>
            <a:avLst/>
            <a:gdLst>
              <a:gd name="connsiteX0" fmla="*/ 3244387 w 6035613"/>
              <a:gd name="connsiteY0" fmla="*/ 6279 h 6258914"/>
              <a:gd name="connsiteX1" fmla="*/ 2368544 w 6035613"/>
              <a:gd name="connsiteY1" fmla="*/ 457649 h 6258914"/>
              <a:gd name="connsiteX2" fmla="*/ 1776089 w 6035613"/>
              <a:gd name="connsiteY2" fmla="*/ 1309092 h 6258914"/>
              <a:gd name="connsiteX3" fmla="*/ 932522 w 6035613"/>
              <a:gd name="connsiteY3" fmla="*/ 1577370 h 6258914"/>
              <a:gd name="connsiteX4" fmla="*/ 585592 w 6035613"/>
              <a:gd name="connsiteY4" fmla="*/ 2123458 h 6258914"/>
              <a:gd name="connsiteX5" fmla="*/ 654765 w 6035613"/>
              <a:gd name="connsiteY5" fmla="*/ 2762357 h 6258914"/>
              <a:gd name="connsiteX6" fmla="*/ 31111 w 6035613"/>
              <a:gd name="connsiteY6" fmla="*/ 4000247 h 6258914"/>
              <a:gd name="connsiteX7" fmla="*/ 93681 w 6035613"/>
              <a:gd name="connsiteY7" fmla="*/ 4767565 h 6258914"/>
              <a:gd name="connsiteX8" fmla="*/ 1010669 w 6035613"/>
              <a:gd name="connsiteY8" fmla="*/ 5462652 h 6258914"/>
              <a:gd name="connsiteX9" fmla="*/ 1590789 w 6035613"/>
              <a:gd name="connsiteY9" fmla="*/ 5591517 h 6258914"/>
              <a:gd name="connsiteX10" fmla="*/ 2160118 w 6035613"/>
              <a:gd name="connsiteY10" fmla="*/ 5560301 h 6258914"/>
              <a:gd name="connsiteX11" fmla="*/ 2596773 w 6035613"/>
              <a:gd name="connsiteY11" fmla="*/ 5950695 h 6258914"/>
              <a:gd name="connsiteX12" fmla="*/ 3451441 w 6035613"/>
              <a:gd name="connsiteY12" fmla="*/ 6239756 h 6258914"/>
              <a:gd name="connsiteX13" fmla="*/ 5002778 w 6035613"/>
              <a:gd name="connsiteY13" fmla="*/ 4959787 h 6258914"/>
              <a:gd name="connsiteX14" fmla="*/ 5412058 w 6035613"/>
              <a:gd name="connsiteY14" fmla="*/ 4959806 h 6258914"/>
              <a:gd name="connsiteX15" fmla="*/ 5839188 w 6035613"/>
              <a:gd name="connsiteY15" fmla="*/ 3071944 h 6258914"/>
              <a:gd name="connsiteX16" fmla="*/ 5485486 w 6035613"/>
              <a:gd name="connsiteY16" fmla="*/ 2482445 h 6258914"/>
              <a:gd name="connsiteX17" fmla="*/ 4916091 w 6035613"/>
              <a:gd name="connsiteY17" fmla="*/ 1940775 h 6258914"/>
              <a:gd name="connsiteX18" fmla="*/ 3868169 w 6035613"/>
              <a:gd name="connsiteY18" fmla="*/ 318299 h 6258914"/>
              <a:gd name="connsiteX19" fmla="*/ 3244387 w 6035613"/>
              <a:gd name="connsiteY19" fmla="*/ 6279 h 62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35613" h="6258914">
                <a:moveTo>
                  <a:pt x="3244387" y="6279"/>
                </a:moveTo>
                <a:cubicBezTo>
                  <a:pt x="2871816" y="-38849"/>
                  <a:pt x="2575608" y="164192"/>
                  <a:pt x="2368544" y="457649"/>
                </a:cubicBezTo>
                <a:cubicBezTo>
                  <a:pt x="2181292" y="723028"/>
                  <a:pt x="2063220" y="1135396"/>
                  <a:pt x="1776089" y="1309092"/>
                </a:cubicBezTo>
                <a:cubicBezTo>
                  <a:pt x="1522286" y="1462633"/>
                  <a:pt x="1187587" y="1425924"/>
                  <a:pt x="932522" y="1577370"/>
                </a:cubicBezTo>
                <a:cubicBezTo>
                  <a:pt x="739167" y="1692174"/>
                  <a:pt x="633288" y="1910739"/>
                  <a:pt x="585592" y="2123458"/>
                </a:cubicBezTo>
                <a:cubicBezTo>
                  <a:pt x="536181" y="2343831"/>
                  <a:pt x="667786" y="2542727"/>
                  <a:pt x="654765" y="2762357"/>
                </a:cubicBezTo>
                <a:cubicBezTo>
                  <a:pt x="625084" y="3263005"/>
                  <a:pt x="96426" y="3521972"/>
                  <a:pt x="31111" y="4000247"/>
                </a:cubicBezTo>
                <a:cubicBezTo>
                  <a:pt x="-4278" y="4259387"/>
                  <a:pt x="-35812" y="4540270"/>
                  <a:pt x="93681" y="4767565"/>
                </a:cubicBezTo>
                <a:cubicBezTo>
                  <a:pt x="290792" y="5113566"/>
                  <a:pt x="641594" y="5335843"/>
                  <a:pt x="1010669" y="5462652"/>
                </a:cubicBezTo>
                <a:cubicBezTo>
                  <a:pt x="1198045" y="5527037"/>
                  <a:pt x="1393917" y="5569564"/>
                  <a:pt x="1590789" y="5591517"/>
                </a:cubicBezTo>
                <a:cubicBezTo>
                  <a:pt x="1783185" y="5612966"/>
                  <a:pt x="1972151" y="5527684"/>
                  <a:pt x="2160118" y="5560301"/>
                </a:cubicBezTo>
                <a:cubicBezTo>
                  <a:pt x="2360229" y="5595021"/>
                  <a:pt x="2467489" y="5817783"/>
                  <a:pt x="2596773" y="5950695"/>
                </a:cubicBezTo>
                <a:cubicBezTo>
                  <a:pt x="2812066" y="6172058"/>
                  <a:pt x="3141802" y="6312024"/>
                  <a:pt x="3451441" y="6239756"/>
                </a:cubicBezTo>
                <a:cubicBezTo>
                  <a:pt x="4184409" y="6068621"/>
                  <a:pt x="4167540" y="4978294"/>
                  <a:pt x="5002778" y="4959787"/>
                </a:cubicBezTo>
                <a:cubicBezTo>
                  <a:pt x="5139481" y="4956759"/>
                  <a:pt x="5277746" y="4985444"/>
                  <a:pt x="5412058" y="4959806"/>
                </a:cubicBezTo>
                <a:cubicBezTo>
                  <a:pt x="6204786" y="4808473"/>
                  <a:pt x="6112488" y="3592527"/>
                  <a:pt x="5839188" y="3071944"/>
                </a:cubicBezTo>
                <a:cubicBezTo>
                  <a:pt x="5734898" y="2873296"/>
                  <a:pt x="5633705" y="2651695"/>
                  <a:pt x="5485486" y="2482445"/>
                </a:cubicBezTo>
                <a:cubicBezTo>
                  <a:pt x="5312521" y="2284939"/>
                  <a:pt x="5098142" y="2129265"/>
                  <a:pt x="4916091" y="1940775"/>
                </a:cubicBezTo>
                <a:cubicBezTo>
                  <a:pt x="4454538" y="1462871"/>
                  <a:pt x="4365908" y="770497"/>
                  <a:pt x="3868169" y="318299"/>
                </a:cubicBezTo>
                <a:cubicBezTo>
                  <a:pt x="3667287" y="135800"/>
                  <a:pt x="3454784" y="31764"/>
                  <a:pt x="3244387" y="6279"/>
                </a:cubicBezTo>
                <a:close/>
              </a:path>
            </a:pathLst>
          </a:custGeom>
          <a:solidFill>
            <a:schemeClr val="accent6">
              <a:alpha val="10000"/>
            </a:schemeClr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920FE5-2DB8-3541-475C-F7423C604088}"/>
              </a:ext>
            </a:extLst>
          </p:cNvPr>
          <p:cNvSpPr>
            <a:spLocks noChangeAspect="1"/>
          </p:cNvSpPr>
          <p:nvPr/>
        </p:nvSpPr>
        <p:spPr>
          <a:xfrm>
            <a:off x="15013643" y="-1895202"/>
            <a:ext cx="3770656" cy="3770656"/>
          </a:xfrm>
          <a:prstGeom prst="ellipse">
            <a:avLst/>
          </a:prstGeom>
          <a:noFill/>
          <a:ln w="38100" cap="rnd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4C4586E-5B31-143A-14BB-A8703ECAC240}"/>
              </a:ext>
            </a:extLst>
          </p:cNvPr>
          <p:cNvSpPr/>
          <p:nvPr/>
        </p:nvSpPr>
        <p:spPr>
          <a:xfrm rot="7200000">
            <a:off x="-476660" y="-2996534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25000">
                  <a:schemeClr val="accent3">
                    <a:lumMod val="40000"/>
                    <a:lumOff val="60000"/>
                  </a:schemeClr>
                </a:gs>
                <a:gs pos="4900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F14B76-B72C-EBAF-6182-15117D2F83E5}"/>
              </a:ext>
            </a:extLst>
          </p:cNvPr>
          <p:cNvSpPr txBox="1"/>
          <p:nvPr/>
        </p:nvSpPr>
        <p:spPr>
          <a:xfrm>
            <a:off x="1096347" y="1906423"/>
            <a:ext cx="213360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/>
            <a:r>
              <a:rPr lang="en-US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Comparisons between Models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414DE2-02FA-EDF0-939F-AADB9AF265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19980124" y="546639"/>
            <a:ext cx="5108891" cy="213988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7E4FB0-EFAB-D7C5-B830-BF546309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495933"/>
              </p:ext>
            </p:extLst>
          </p:nvPr>
        </p:nvGraphicFramePr>
        <p:xfrm>
          <a:off x="3188250" y="5019973"/>
          <a:ext cx="17924229" cy="3493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4743">
                  <a:extLst>
                    <a:ext uri="{9D8B030D-6E8A-4147-A177-3AD203B41FA5}">
                      <a16:colId xmlns:a16="http://schemas.microsoft.com/office/drawing/2014/main" val="3023975796"/>
                    </a:ext>
                  </a:extLst>
                </a:gridCol>
                <a:gridCol w="5974743">
                  <a:extLst>
                    <a:ext uri="{9D8B030D-6E8A-4147-A177-3AD203B41FA5}">
                      <a16:colId xmlns:a16="http://schemas.microsoft.com/office/drawing/2014/main" val="3129026820"/>
                    </a:ext>
                  </a:extLst>
                </a:gridCol>
                <a:gridCol w="5974743">
                  <a:extLst>
                    <a:ext uri="{9D8B030D-6E8A-4147-A177-3AD203B41FA5}">
                      <a16:colId xmlns:a16="http://schemas.microsoft.com/office/drawing/2014/main" val="4189570246"/>
                    </a:ext>
                  </a:extLst>
                </a:gridCol>
              </a:tblGrid>
              <a:tr h="933662">
                <a:tc>
                  <a:txBody>
                    <a:bodyPr/>
                    <a:lstStyle/>
                    <a:p>
                      <a:r>
                        <a:rPr lang="en-CA" dirty="0"/>
                        <a:t>Performance Metric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Tuned </a:t>
                      </a:r>
                      <a:r>
                        <a:rPr lang="en-CA" dirty="0" err="1"/>
                        <a:t>XGBooster</a:t>
                      </a:r>
                      <a:r>
                        <a:rPr lang="en-CA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Tuned LGBM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173469"/>
                  </a:ext>
                </a:extLst>
              </a:tr>
              <a:tr h="498349">
                <a:tc>
                  <a:txBody>
                    <a:bodyPr/>
                    <a:lstStyle/>
                    <a:p>
                      <a:r>
                        <a:rPr lang="en-CA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0.2240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0.2256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860131"/>
                  </a:ext>
                </a:extLst>
              </a:tr>
              <a:tr h="498349">
                <a:tc>
                  <a:txBody>
                    <a:bodyPr/>
                    <a:lstStyle/>
                    <a:p>
                      <a:r>
                        <a:rPr lang="en-CA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1.6187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1.5902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38326"/>
                  </a:ext>
                </a:extLst>
              </a:tr>
              <a:tr h="498349">
                <a:tc>
                  <a:txBody>
                    <a:bodyPr/>
                    <a:lstStyle/>
                    <a:p>
                      <a:r>
                        <a:rPr lang="en-CA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8.7101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8.6927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5479"/>
                  </a:ext>
                </a:extLst>
              </a:tr>
              <a:tr h="498349">
                <a:tc>
                  <a:txBody>
                    <a:bodyPr/>
                    <a:lstStyle/>
                    <a:p>
                      <a:r>
                        <a:rPr lang="en-CA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2.9513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2.9483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876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87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F3B6B594-BDCE-408A-7D63-F400081FBB89}"/>
              </a:ext>
            </a:extLst>
          </p:cNvPr>
          <p:cNvSpPr/>
          <p:nvPr/>
        </p:nvSpPr>
        <p:spPr>
          <a:xfrm>
            <a:off x="0" y="5146681"/>
            <a:ext cx="24377650" cy="6935163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A78E20B-9508-8097-31C3-5EDCC38A9C56}"/>
              </a:ext>
            </a:extLst>
          </p:cNvPr>
          <p:cNvGrpSpPr>
            <a:grpSpLocks noChangeAspect="1"/>
          </p:cNvGrpSpPr>
          <p:nvPr/>
        </p:nvGrpSpPr>
        <p:grpSpPr>
          <a:xfrm rot="10800000" flipV="1">
            <a:off x="13437817" y="10339994"/>
            <a:ext cx="12024766" cy="7204375"/>
            <a:chOff x="-1977997" y="9518229"/>
            <a:chExt cx="6994139" cy="4190384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0132A9F-19D6-DD89-526E-CB463FB1C3FE}"/>
                </a:ext>
              </a:extLst>
            </p:cNvPr>
            <p:cNvSpPr/>
            <p:nvPr/>
          </p:nvSpPr>
          <p:spPr>
            <a:xfrm>
              <a:off x="-1977997" y="9518229"/>
              <a:ext cx="6994139" cy="4190384"/>
            </a:xfrm>
            <a:custGeom>
              <a:avLst/>
              <a:gdLst>
                <a:gd name="connsiteX0" fmla="*/ 0 w 6994139"/>
                <a:gd name="connsiteY0" fmla="*/ 0 h 4190384"/>
                <a:gd name="connsiteX1" fmla="*/ 37891 w 6994139"/>
                <a:gd name="connsiteY1" fmla="*/ 34261 h 4190384"/>
                <a:gd name="connsiteX2" fmla="*/ 934403 w 6994139"/>
                <a:gd name="connsiteY2" fmla="*/ 761929 h 4190384"/>
                <a:gd name="connsiteX3" fmla="*/ 1225012 w 6994139"/>
                <a:gd name="connsiteY3" fmla="*/ 961723 h 4190384"/>
                <a:gd name="connsiteX4" fmla="*/ 2168734 w 6994139"/>
                <a:gd name="connsiteY4" fmla="*/ 1101358 h 4190384"/>
                <a:gd name="connsiteX5" fmla="*/ 3073014 w 6994139"/>
                <a:gd name="connsiteY5" fmla="*/ 727220 h 4190384"/>
                <a:gd name="connsiteX6" fmla="*/ 5259111 w 6994139"/>
                <a:gd name="connsiteY6" fmla="*/ 739749 h 4190384"/>
                <a:gd name="connsiteX7" fmla="*/ 6743198 w 6994139"/>
                <a:gd name="connsiteY7" fmla="*/ 3022881 h 4190384"/>
                <a:gd name="connsiteX8" fmla="*/ 6982490 w 6994139"/>
                <a:gd name="connsiteY8" fmla="*/ 4122373 h 4190384"/>
                <a:gd name="connsiteX9" fmla="*/ 6994140 w 6994139"/>
                <a:gd name="connsiteY9" fmla="*/ 4190384 h 419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4139" h="4190384">
                  <a:moveTo>
                    <a:pt x="0" y="0"/>
                  </a:moveTo>
                  <a:lnTo>
                    <a:pt x="37891" y="34261"/>
                  </a:lnTo>
                  <a:cubicBezTo>
                    <a:pt x="325879" y="289755"/>
                    <a:pt x="625101" y="532622"/>
                    <a:pt x="934403" y="761929"/>
                  </a:cubicBezTo>
                  <a:cubicBezTo>
                    <a:pt x="1028867" y="831962"/>
                    <a:pt x="1124403" y="900818"/>
                    <a:pt x="1225012" y="961723"/>
                  </a:cubicBezTo>
                  <a:cubicBezTo>
                    <a:pt x="1550072" y="1158505"/>
                    <a:pt x="1797659" y="1217010"/>
                    <a:pt x="2168734" y="1101358"/>
                  </a:cubicBezTo>
                  <a:cubicBezTo>
                    <a:pt x="2481158" y="1003983"/>
                    <a:pt x="2764244" y="833773"/>
                    <a:pt x="3073014" y="727220"/>
                  </a:cubicBezTo>
                  <a:cubicBezTo>
                    <a:pt x="3760380" y="490012"/>
                    <a:pt x="4580988" y="450586"/>
                    <a:pt x="5259111" y="739749"/>
                  </a:cubicBezTo>
                  <a:cubicBezTo>
                    <a:pt x="6100038" y="1098347"/>
                    <a:pt x="6562731" y="2193678"/>
                    <a:pt x="6743198" y="3022881"/>
                  </a:cubicBezTo>
                  <a:cubicBezTo>
                    <a:pt x="6822966" y="3389382"/>
                    <a:pt x="6902722" y="3755884"/>
                    <a:pt x="6982490" y="4122373"/>
                  </a:cubicBezTo>
                  <a:lnTo>
                    <a:pt x="6994140" y="4190384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100000">
                    <a:schemeClr val="accent4"/>
                  </a:gs>
                  <a:gs pos="7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260B954A-BD91-51E0-9E06-D19723A2439C}"/>
                </a:ext>
              </a:extLst>
            </p:cNvPr>
            <p:cNvSpPr/>
            <p:nvPr/>
          </p:nvSpPr>
          <p:spPr>
            <a:xfrm>
              <a:off x="-1953792" y="9855336"/>
              <a:ext cx="6656824" cy="3853277"/>
            </a:xfrm>
            <a:custGeom>
              <a:avLst/>
              <a:gdLst>
                <a:gd name="connsiteX0" fmla="*/ 0 w 6656824"/>
                <a:gd name="connsiteY0" fmla="*/ 0 h 3853277"/>
                <a:gd name="connsiteX1" fmla="*/ 751894 w 6656824"/>
                <a:gd name="connsiteY1" fmla="*/ 562116 h 3853277"/>
                <a:gd name="connsiteX2" fmla="*/ 1495594 w 6656824"/>
                <a:gd name="connsiteY2" fmla="*/ 1005930 h 3853277"/>
                <a:gd name="connsiteX3" fmla="*/ 3330137 w 6656824"/>
                <a:gd name="connsiteY3" fmla="*/ 578584 h 3853277"/>
                <a:gd name="connsiteX4" fmla="*/ 3778909 w 6656824"/>
                <a:gd name="connsiteY4" fmla="*/ 490051 h 3853277"/>
                <a:gd name="connsiteX5" fmla="*/ 4547415 w 6656824"/>
                <a:gd name="connsiteY5" fmla="*/ 438552 h 3853277"/>
                <a:gd name="connsiteX6" fmla="*/ 6643566 w 6656824"/>
                <a:gd name="connsiteY6" fmla="*/ 3797884 h 3853277"/>
                <a:gd name="connsiteX7" fmla="*/ 6656825 w 6656824"/>
                <a:gd name="connsiteY7" fmla="*/ 3853277 h 385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824" h="3853277">
                  <a:moveTo>
                    <a:pt x="0" y="0"/>
                  </a:moveTo>
                  <a:cubicBezTo>
                    <a:pt x="247539" y="192642"/>
                    <a:pt x="496218" y="384632"/>
                    <a:pt x="751894" y="562116"/>
                  </a:cubicBezTo>
                  <a:cubicBezTo>
                    <a:pt x="994647" y="730630"/>
                    <a:pt x="1199895" y="929611"/>
                    <a:pt x="1495594" y="1005930"/>
                  </a:cubicBezTo>
                  <a:cubicBezTo>
                    <a:pt x="2151576" y="1175236"/>
                    <a:pt x="2728102" y="744288"/>
                    <a:pt x="3330137" y="578584"/>
                  </a:cubicBezTo>
                  <a:cubicBezTo>
                    <a:pt x="3477225" y="538099"/>
                    <a:pt x="3628067" y="512915"/>
                    <a:pt x="3778909" y="490051"/>
                  </a:cubicBezTo>
                  <a:cubicBezTo>
                    <a:pt x="4033307" y="451488"/>
                    <a:pt x="4290822" y="419249"/>
                    <a:pt x="4547415" y="438552"/>
                  </a:cubicBezTo>
                  <a:cubicBezTo>
                    <a:pt x="6117544" y="556680"/>
                    <a:pt x="6425728" y="2596624"/>
                    <a:pt x="6643566" y="3797884"/>
                  </a:cubicBezTo>
                  <a:lnTo>
                    <a:pt x="6656825" y="385327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100000">
                    <a:schemeClr val="accent4"/>
                  </a:gs>
                  <a:gs pos="7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0C6E9F9A-385B-2BE6-285B-73EFE5F833D0}"/>
                </a:ext>
              </a:extLst>
            </p:cNvPr>
            <p:cNvSpPr/>
            <p:nvPr/>
          </p:nvSpPr>
          <p:spPr>
            <a:xfrm>
              <a:off x="-1977997" y="10105966"/>
              <a:ext cx="6324411" cy="3602646"/>
            </a:xfrm>
            <a:custGeom>
              <a:avLst/>
              <a:gdLst>
                <a:gd name="connsiteX0" fmla="*/ 0 w 6324411"/>
                <a:gd name="connsiteY0" fmla="*/ 0 h 3602646"/>
                <a:gd name="connsiteX1" fmla="*/ 39376 w 6324411"/>
                <a:gd name="connsiteY1" fmla="*/ 35243 h 3602646"/>
                <a:gd name="connsiteX2" fmla="*/ 899078 w 6324411"/>
                <a:gd name="connsiteY2" fmla="*/ 662637 h 3602646"/>
                <a:gd name="connsiteX3" fmla="*/ 1730763 w 6324411"/>
                <a:gd name="connsiteY3" fmla="*/ 1009769 h 3602646"/>
                <a:gd name="connsiteX4" fmla="*/ 3515974 w 6324411"/>
                <a:gd name="connsiteY4" fmla="*/ 517826 h 3602646"/>
                <a:gd name="connsiteX5" fmla="*/ 4162352 w 6324411"/>
                <a:gd name="connsiteY5" fmla="*/ 464660 h 3602646"/>
                <a:gd name="connsiteX6" fmla="*/ 5502307 w 6324411"/>
                <a:gd name="connsiteY6" fmla="*/ 1215086 h 3602646"/>
                <a:gd name="connsiteX7" fmla="*/ 6131397 w 6324411"/>
                <a:gd name="connsiteY7" fmla="*/ 2747098 h 3602646"/>
                <a:gd name="connsiteX8" fmla="*/ 6311677 w 6324411"/>
                <a:gd name="connsiteY8" fmla="*/ 3547627 h 3602646"/>
                <a:gd name="connsiteX9" fmla="*/ 6324412 w 6324411"/>
                <a:gd name="connsiteY9" fmla="*/ 3602647 h 3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411" h="3602646">
                  <a:moveTo>
                    <a:pt x="0" y="0"/>
                  </a:moveTo>
                  <a:lnTo>
                    <a:pt x="39376" y="35243"/>
                  </a:lnTo>
                  <a:cubicBezTo>
                    <a:pt x="312805" y="261586"/>
                    <a:pt x="600097" y="471214"/>
                    <a:pt x="899078" y="662637"/>
                  </a:cubicBezTo>
                  <a:cubicBezTo>
                    <a:pt x="1170170" y="836216"/>
                    <a:pt x="1400390" y="1021391"/>
                    <a:pt x="1730763" y="1009769"/>
                  </a:cubicBezTo>
                  <a:cubicBezTo>
                    <a:pt x="2357820" y="987734"/>
                    <a:pt x="2905869" y="623215"/>
                    <a:pt x="3515974" y="517826"/>
                  </a:cubicBezTo>
                  <a:cubicBezTo>
                    <a:pt x="3729446" y="480951"/>
                    <a:pt x="3945986" y="453900"/>
                    <a:pt x="4162352" y="464660"/>
                  </a:cubicBezTo>
                  <a:cubicBezTo>
                    <a:pt x="4720517" y="492417"/>
                    <a:pt x="5179717" y="758588"/>
                    <a:pt x="5502307" y="1215086"/>
                  </a:cubicBezTo>
                  <a:cubicBezTo>
                    <a:pt x="5822665" y="1668433"/>
                    <a:pt x="5979544" y="2221580"/>
                    <a:pt x="6131397" y="2747098"/>
                  </a:cubicBezTo>
                  <a:cubicBezTo>
                    <a:pt x="6207385" y="3010038"/>
                    <a:pt x="6267620" y="3277512"/>
                    <a:pt x="6311677" y="3547627"/>
                  </a:cubicBezTo>
                  <a:lnTo>
                    <a:pt x="6324412" y="360264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100000">
                    <a:schemeClr val="accent4"/>
                  </a:gs>
                  <a:gs pos="7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25C44A4A-78F0-1B45-E47C-A3CAE113C204}"/>
                </a:ext>
              </a:extLst>
            </p:cNvPr>
            <p:cNvSpPr/>
            <p:nvPr/>
          </p:nvSpPr>
          <p:spPr>
            <a:xfrm>
              <a:off x="-1977997" y="10401283"/>
              <a:ext cx="5996008" cy="3307330"/>
            </a:xfrm>
            <a:custGeom>
              <a:avLst/>
              <a:gdLst>
                <a:gd name="connsiteX0" fmla="*/ 0 w 5996008"/>
                <a:gd name="connsiteY0" fmla="*/ 0 h 3307330"/>
                <a:gd name="connsiteX1" fmla="*/ 40723 w 5996008"/>
                <a:gd name="connsiteY1" fmla="*/ 26761 h 3307330"/>
                <a:gd name="connsiteX2" fmla="*/ 1191614 w 5996008"/>
                <a:gd name="connsiteY2" fmla="*/ 824031 h 3307330"/>
                <a:gd name="connsiteX3" fmla="*/ 1985086 w 5996008"/>
                <a:gd name="connsiteY3" fmla="*/ 924504 h 3307330"/>
                <a:gd name="connsiteX4" fmla="*/ 4543255 w 5996008"/>
                <a:gd name="connsiteY4" fmla="*/ 534186 h 3307330"/>
                <a:gd name="connsiteX5" fmla="*/ 5644892 w 5996008"/>
                <a:gd name="connsiteY5" fmla="*/ 2058126 h 3307330"/>
                <a:gd name="connsiteX6" fmla="*/ 5953948 w 5996008"/>
                <a:gd name="connsiteY6" fmla="*/ 3163248 h 3307330"/>
                <a:gd name="connsiteX7" fmla="*/ 5996009 w 5996008"/>
                <a:gd name="connsiteY7" fmla="*/ 3307330 h 33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6008" h="3307330">
                  <a:moveTo>
                    <a:pt x="0" y="0"/>
                  </a:moveTo>
                  <a:lnTo>
                    <a:pt x="40723" y="26761"/>
                  </a:lnTo>
                  <a:cubicBezTo>
                    <a:pt x="440534" y="343036"/>
                    <a:pt x="746326" y="575628"/>
                    <a:pt x="1191614" y="824031"/>
                  </a:cubicBezTo>
                  <a:cubicBezTo>
                    <a:pt x="1437798" y="961362"/>
                    <a:pt x="1714273" y="954187"/>
                    <a:pt x="1985086" y="924504"/>
                  </a:cubicBezTo>
                  <a:cubicBezTo>
                    <a:pt x="2825677" y="832389"/>
                    <a:pt x="3695356" y="110815"/>
                    <a:pt x="4543255" y="534186"/>
                  </a:cubicBezTo>
                  <a:cubicBezTo>
                    <a:pt x="5119120" y="821739"/>
                    <a:pt x="5429624" y="1487491"/>
                    <a:pt x="5644892" y="2058126"/>
                  </a:cubicBezTo>
                  <a:cubicBezTo>
                    <a:pt x="5779057" y="2413753"/>
                    <a:pt x="5856892" y="2795514"/>
                    <a:pt x="5953948" y="3163248"/>
                  </a:cubicBezTo>
                  <a:cubicBezTo>
                    <a:pt x="5956343" y="3172329"/>
                    <a:pt x="5996009" y="3307330"/>
                    <a:pt x="5996009" y="3307330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100000">
                    <a:schemeClr val="accent4"/>
                  </a:gs>
                  <a:gs pos="7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B166E2FF-032E-3DF5-50CD-1B73E3957990}"/>
              </a:ext>
            </a:extLst>
          </p:cNvPr>
          <p:cNvSpPr/>
          <p:nvPr/>
        </p:nvSpPr>
        <p:spPr>
          <a:xfrm rot="10800000">
            <a:off x="-3977526" y="-1997396"/>
            <a:ext cx="7955052" cy="8249366"/>
          </a:xfrm>
          <a:custGeom>
            <a:avLst/>
            <a:gdLst>
              <a:gd name="connsiteX0" fmla="*/ 4005978 w 7955052"/>
              <a:gd name="connsiteY0" fmla="*/ 4830737 h 8249366"/>
              <a:gd name="connsiteX1" fmla="*/ 4104674 w 7955052"/>
              <a:gd name="connsiteY1" fmla="*/ 4796148 h 8249366"/>
              <a:gd name="connsiteX2" fmla="*/ 4383966 w 7955052"/>
              <a:gd name="connsiteY2" fmla="*/ 4552345 h 8249366"/>
              <a:gd name="connsiteX3" fmla="*/ 4634031 w 7955052"/>
              <a:gd name="connsiteY3" fmla="*/ 4497248 h 8249366"/>
              <a:gd name="connsiteX4" fmla="*/ 4740565 w 7955052"/>
              <a:gd name="connsiteY4" fmla="*/ 4271450 h 8249366"/>
              <a:gd name="connsiteX5" fmla="*/ 4667099 w 7955052"/>
              <a:gd name="connsiteY5" fmla="*/ 4030546 h 8249366"/>
              <a:gd name="connsiteX6" fmla="*/ 4439329 w 7955052"/>
              <a:gd name="connsiteY6" fmla="*/ 3900928 h 8249366"/>
              <a:gd name="connsiteX7" fmla="*/ 4314302 w 7955052"/>
              <a:gd name="connsiteY7" fmla="*/ 3591274 h 8249366"/>
              <a:gd name="connsiteX8" fmla="*/ 4032662 w 7955052"/>
              <a:gd name="connsiteY8" fmla="*/ 3319626 h 8249366"/>
              <a:gd name="connsiteX9" fmla="*/ 3933687 w 7955052"/>
              <a:gd name="connsiteY9" fmla="*/ 3342138 h 8249366"/>
              <a:gd name="connsiteX10" fmla="*/ 3751539 w 7955052"/>
              <a:gd name="connsiteY10" fmla="*/ 3519111 h 8249366"/>
              <a:gd name="connsiteX11" fmla="*/ 3658399 w 7955052"/>
              <a:gd name="connsiteY11" fmla="*/ 3776968 h 8249366"/>
              <a:gd name="connsiteX12" fmla="*/ 3529632 w 7955052"/>
              <a:gd name="connsiteY12" fmla="*/ 3911907 h 8249366"/>
              <a:gd name="connsiteX13" fmla="*/ 3433631 w 7955052"/>
              <a:gd name="connsiteY13" fmla="*/ 3922172 h 8249366"/>
              <a:gd name="connsiteX14" fmla="*/ 3354339 w 7955052"/>
              <a:gd name="connsiteY14" fmla="*/ 3969752 h 8249366"/>
              <a:gd name="connsiteX15" fmla="*/ 3366353 w 7955052"/>
              <a:gd name="connsiteY15" fmla="*/ 4060222 h 8249366"/>
              <a:gd name="connsiteX16" fmla="*/ 3353260 w 7955052"/>
              <a:gd name="connsiteY16" fmla="*/ 4452026 h 8249366"/>
              <a:gd name="connsiteX17" fmla="*/ 3289196 w 7955052"/>
              <a:gd name="connsiteY17" fmla="*/ 4597468 h 8249366"/>
              <a:gd name="connsiteX18" fmla="*/ 3384381 w 7955052"/>
              <a:gd name="connsiteY18" fmla="*/ 4682918 h 8249366"/>
              <a:gd name="connsiteX19" fmla="*/ 3852700 w 7955052"/>
              <a:gd name="connsiteY19" fmla="*/ 4741692 h 8249366"/>
              <a:gd name="connsiteX20" fmla="*/ 3909457 w 7955052"/>
              <a:gd name="connsiteY20" fmla="*/ 4804606 h 8249366"/>
              <a:gd name="connsiteX21" fmla="*/ 4005978 w 7955052"/>
              <a:gd name="connsiteY21" fmla="*/ 4830737 h 8249366"/>
              <a:gd name="connsiteX22" fmla="*/ 4028037 w 7955052"/>
              <a:gd name="connsiteY22" fmla="*/ 5336785 h 8249366"/>
              <a:gd name="connsiteX23" fmla="*/ 3866848 w 7955052"/>
              <a:gd name="connsiteY23" fmla="*/ 5293153 h 8249366"/>
              <a:gd name="connsiteX24" fmla="*/ 3772064 w 7955052"/>
              <a:gd name="connsiteY24" fmla="*/ 5188091 h 8249366"/>
              <a:gd name="connsiteX25" fmla="*/ 3507700 w 7955052"/>
              <a:gd name="connsiteY25" fmla="*/ 5040203 h 8249366"/>
              <a:gd name="connsiteX26" fmla="*/ 3141068 w 7955052"/>
              <a:gd name="connsiteY26" fmla="*/ 5053202 h 8249366"/>
              <a:gd name="connsiteX27" fmla="*/ 2806991 w 7955052"/>
              <a:gd name="connsiteY27" fmla="*/ 4916795 h 8249366"/>
              <a:gd name="connsiteX28" fmla="*/ 2702527 w 7955052"/>
              <a:gd name="connsiteY28" fmla="*/ 4584768 h 8249366"/>
              <a:gd name="connsiteX29" fmla="*/ 2814962 w 7955052"/>
              <a:gd name="connsiteY29" fmla="*/ 4493734 h 8249366"/>
              <a:gd name="connsiteX30" fmla="*/ 2985887 w 7955052"/>
              <a:gd name="connsiteY30" fmla="*/ 4404306 h 8249366"/>
              <a:gd name="connsiteX31" fmla="*/ 2937804 w 7955052"/>
              <a:gd name="connsiteY31" fmla="*/ 3914077 h 8249366"/>
              <a:gd name="connsiteX32" fmla="*/ 3063333 w 7955052"/>
              <a:gd name="connsiteY32" fmla="*/ 3629432 h 8249366"/>
              <a:gd name="connsiteX33" fmla="*/ 3220750 w 7955052"/>
              <a:gd name="connsiteY33" fmla="*/ 3578236 h 8249366"/>
              <a:gd name="connsiteX34" fmla="*/ 3466057 w 7955052"/>
              <a:gd name="connsiteY34" fmla="*/ 3508972 h 8249366"/>
              <a:gd name="connsiteX35" fmla="*/ 3603123 w 7955052"/>
              <a:gd name="connsiteY35" fmla="*/ 3146392 h 8249366"/>
              <a:gd name="connsiteX36" fmla="*/ 3907296 w 7955052"/>
              <a:gd name="connsiteY36" fmla="*/ 2850841 h 8249366"/>
              <a:gd name="connsiteX37" fmla="*/ 4072597 w 7955052"/>
              <a:gd name="connsiteY37" fmla="*/ 2813248 h 8249366"/>
              <a:gd name="connsiteX38" fmla="*/ 4542925 w 7955052"/>
              <a:gd name="connsiteY38" fmla="*/ 3266900 h 8249366"/>
              <a:gd name="connsiteX39" fmla="*/ 4751724 w 7955052"/>
              <a:gd name="connsiteY39" fmla="*/ 3784019 h 8249366"/>
              <a:gd name="connsiteX40" fmla="*/ 5132102 w 7955052"/>
              <a:gd name="connsiteY40" fmla="*/ 4000482 h 8249366"/>
              <a:gd name="connsiteX41" fmla="*/ 5254782 w 7955052"/>
              <a:gd name="connsiteY41" fmla="*/ 4402788 h 8249366"/>
              <a:gd name="connsiteX42" fmla="*/ 5076889 w 7955052"/>
              <a:gd name="connsiteY42" fmla="*/ 4779861 h 8249366"/>
              <a:gd name="connsiteX43" fmla="*/ 4659264 w 7955052"/>
              <a:gd name="connsiteY43" fmla="*/ 4871887 h 8249366"/>
              <a:gd name="connsiteX44" fmla="*/ 4192853 w 7955052"/>
              <a:gd name="connsiteY44" fmla="*/ 5279024 h 8249366"/>
              <a:gd name="connsiteX45" fmla="*/ 4028037 w 7955052"/>
              <a:gd name="connsiteY45" fmla="*/ 5336785 h 8249366"/>
              <a:gd name="connsiteX46" fmla="*/ 3988699 w 7955052"/>
              <a:gd name="connsiteY46" fmla="*/ 5743744 h 8249366"/>
              <a:gd name="connsiteX47" fmla="*/ 4263772 w 7955052"/>
              <a:gd name="connsiteY47" fmla="*/ 5667328 h 8249366"/>
              <a:gd name="connsiteX48" fmla="*/ 4880644 w 7955052"/>
              <a:gd name="connsiteY48" fmla="*/ 5128839 h 8249366"/>
              <a:gd name="connsiteX49" fmla="*/ 5433001 w 7955052"/>
              <a:gd name="connsiteY49" fmla="*/ 5007127 h 8249366"/>
              <a:gd name="connsiteX50" fmla="*/ 5668278 w 7955052"/>
              <a:gd name="connsiteY50" fmla="*/ 4508402 h 8249366"/>
              <a:gd name="connsiteX51" fmla="*/ 5506028 w 7955052"/>
              <a:gd name="connsiteY51" fmla="*/ 3976302 h 8249366"/>
              <a:gd name="connsiteX52" fmla="*/ 5002946 w 7955052"/>
              <a:gd name="connsiteY52" fmla="*/ 3690011 h 8249366"/>
              <a:gd name="connsiteX53" fmla="*/ 4726780 w 7955052"/>
              <a:gd name="connsiteY53" fmla="*/ 3006057 h 8249366"/>
              <a:gd name="connsiteX54" fmla="*/ 4104710 w 7955052"/>
              <a:gd name="connsiteY54" fmla="*/ 2406059 h 8249366"/>
              <a:gd name="connsiteX55" fmla="*/ 3886094 w 7955052"/>
              <a:gd name="connsiteY55" fmla="*/ 2455774 h 8249366"/>
              <a:gd name="connsiteX56" fmla="*/ 3483784 w 7955052"/>
              <a:gd name="connsiteY56" fmla="*/ 2846676 h 8249366"/>
              <a:gd name="connsiteX57" fmla="*/ 3205547 w 7955052"/>
              <a:gd name="connsiteY57" fmla="*/ 3284493 h 8249366"/>
              <a:gd name="connsiteX58" fmla="*/ 2914039 w 7955052"/>
              <a:gd name="connsiteY58" fmla="*/ 3366969 h 8249366"/>
              <a:gd name="connsiteX59" fmla="*/ 2713977 w 7955052"/>
              <a:gd name="connsiteY59" fmla="*/ 3885530 h 8249366"/>
              <a:gd name="connsiteX60" fmla="*/ 2741207 w 7955052"/>
              <a:gd name="connsiteY60" fmla="*/ 4066784 h 8249366"/>
              <a:gd name="connsiteX61" fmla="*/ 2610681 w 7955052"/>
              <a:gd name="connsiteY61" fmla="*/ 4231887 h 8249366"/>
              <a:gd name="connsiteX62" fmla="*/ 2375442 w 7955052"/>
              <a:gd name="connsiteY62" fmla="*/ 4515667 h 8249366"/>
              <a:gd name="connsiteX63" fmla="*/ 2430806 w 7955052"/>
              <a:gd name="connsiteY63" fmla="*/ 5188241 h 8249366"/>
              <a:gd name="connsiteX64" fmla="*/ 2872661 w 7955052"/>
              <a:gd name="connsiteY64" fmla="*/ 5368640 h 8249366"/>
              <a:gd name="connsiteX65" fmla="*/ 3357577 w 7955052"/>
              <a:gd name="connsiteY65" fmla="*/ 5351462 h 8249366"/>
              <a:gd name="connsiteX66" fmla="*/ 3707210 w 7955052"/>
              <a:gd name="connsiteY66" fmla="*/ 5547057 h 8249366"/>
              <a:gd name="connsiteX67" fmla="*/ 3832576 w 7955052"/>
              <a:gd name="connsiteY67" fmla="*/ 5686024 h 8249366"/>
              <a:gd name="connsiteX68" fmla="*/ 3988699 w 7955052"/>
              <a:gd name="connsiteY68" fmla="*/ 5743744 h 8249366"/>
              <a:gd name="connsiteX69" fmla="*/ 3989950 w 7955052"/>
              <a:gd name="connsiteY69" fmla="*/ 6501761 h 8249366"/>
              <a:gd name="connsiteX70" fmla="*/ 3762888 w 7955052"/>
              <a:gd name="connsiteY70" fmla="*/ 6417810 h 8249366"/>
              <a:gd name="connsiteX71" fmla="*/ 3245256 w 7955052"/>
              <a:gd name="connsiteY71" fmla="*/ 5901218 h 8249366"/>
              <a:gd name="connsiteX72" fmla="*/ 3056404 w 7955052"/>
              <a:gd name="connsiteY72" fmla="*/ 5872923 h 8249366"/>
              <a:gd name="connsiteX73" fmla="*/ 2285128 w 7955052"/>
              <a:gd name="connsiteY73" fmla="*/ 5873663 h 8249366"/>
              <a:gd name="connsiteX74" fmla="*/ 1708819 w 7955052"/>
              <a:gd name="connsiteY74" fmla="*/ 5382869 h 8249366"/>
              <a:gd name="connsiteX75" fmla="*/ 1660272 w 7955052"/>
              <a:gd name="connsiteY75" fmla="*/ 4787389 h 8249366"/>
              <a:gd name="connsiteX76" fmla="*/ 2144271 w 7955052"/>
              <a:gd name="connsiteY76" fmla="*/ 3826643 h 8249366"/>
              <a:gd name="connsiteX77" fmla="*/ 2140895 w 7955052"/>
              <a:gd name="connsiteY77" fmla="*/ 3225204 h 8249366"/>
              <a:gd name="connsiteX78" fmla="*/ 2737215 w 7955052"/>
              <a:gd name="connsiteY78" fmla="*/ 2968237 h 8249366"/>
              <a:gd name="connsiteX79" fmla="*/ 3245859 w 7955052"/>
              <a:gd name="connsiteY79" fmla="*/ 2461419 h 8249366"/>
              <a:gd name="connsiteX80" fmla="*/ 4154012 w 7955052"/>
              <a:gd name="connsiteY80" fmla="*/ 1687774 h 8249366"/>
              <a:gd name="connsiteX81" fmla="*/ 4638112 w 7955052"/>
              <a:gd name="connsiteY81" fmla="*/ 1929920 h 8249366"/>
              <a:gd name="connsiteX82" fmla="*/ 5127535 w 7955052"/>
              <a:gd name="connsiteY82" fmla="*/ 2720243 h 8249366"/>
              <a:gd name="connsiteX83" fmla="*/ 5386602 w 7955052"/>
              <a:gd name="connsiteY83" fmla="*/ 3292886 h 8249366"/>
              <a:gd name="connsiteX84" fmla="*/ 5833328 w 7955052"/>
              <a:gd name="connsiteY84" fmla="*/ 3637900 h 8249366"/>
              <a:gd name="connsiteX85" fmla="*/ 6167770 w 7955052"/>
              <a:gd name="connsiteY85" fmla="*/ 4066959 h 8249366"/>
              <a:gd name="connsiteX86" fmla="*/ 6257984 w 7955052"/>
              <a:gd name="connsiteY86" fmla="*/ 5142566 h 8249366"/>
              <a:gd name="connsiteX87" fmla="*/ 4995766 w 7955052"/>
              <a:gd name="connsiteY87" fmla="*/ 5559604 h 8249366"/>
              <a:gd name="connsiteX88" fmla="*/ 4774788 w 7955052"/>
              <a:gd name="connsiteY88" fmla="*/ 5875771 h 8249366"/>
              <a:gd name="connsiteX89" fmla="*/ 4390017 w 7955052"/>
              <a:gd name="connsiteY89" fmla="*/ 6390606 h 8249366"/>
              <a:gd name="connsiteX90" fmla="*/ 3989950 w 7955052"/>
              <a:gd name="connsiteY90" fmla="*/ 6501761 h 8249366"/>
              <a:gd name="connsiteX91" fmla="*/ 3994642 w 7955052"/>
              <a:gd name="connsiteY91" fmla="*/ 7543113 h 8249366"/>
              <a:gd name="connsiteX92" fmla="*/ 4567658 w 7955052"/>
              <a:gd name="connsiteY92" fmla="*/ 7383903 h 8249366"/>
              <a:gd name="connsiteX93" fmla="*/ 5118759 w 7955052"/>
              <a:gd name="connsiteY93" fmla="*/ 6646508 h 8249366"/>
              <a:gd name="connsiteX94" fmla="*/ 5435273 w 7955052"/>
              <a:gd name="connsiteY94" fmla="*/ 6193671 h 8249366"/>
              <a:gd name="connsiteX95" fmla="*/ 7243119 w 7955052"/>
              <a:gd name="connsiteY95" fmla="*/ 5596359 h 8249366"/>
              <a:gd name="connsiteX96" fmla="*/ 7113911 w 7955052"/>
              <a:gd name="connsiteY96" fmla="*/ 4055768 h 8249366"/>
              <a:gd name="connsiteX97" fmla="*/ 6634896 w 7955052"/>
              <a:gd name="connsiteY97" fmla="*/ 3441228 h 8249366"/>
              <a:gd name="connsiteX98" fmla="*/ 5995050 w 7955052"/>
              <a:gd name="connsiteY98" fmla="*/ 2947071 h 8249366"/>
              <a:gd name="connsiteX99" fmla="*/ 5624000 w 7955052"/>
              <a:gd name="connsiteY99" fmla="*/ 2126873 h 8249366"/>
              <a:gd name="connsiteX100" fmla="*/ 4923002 w 7955052"/>
              <a:gd name="connsiteY100" fmla="*/ 994915 h 8249366"/>
              <a:gd name="connsiteX101" fmla="*/ 4229626 w 7955052"/>
              <a:gd name="connsiteY101" fmla="*/ 648084 h 8249366"/>
              <a:gd name="connsiteX102" fmla="*/ 2928892 w 7955052"/>
              <a:gd name="connsiteY102" fmla="*/ 1756174 h 8249366"/>
              <a:gd name="connsiteX103" fmla="*/ 2200375 w 7955052"/>
              <a:gd name="connsiteY103" fmla="*/ 2482087 h 8249366"/>
              <a:gd name="connsiteX104" fmla="*/ 1346255 w 7955052"/>
              <a:gd name="connsiteY104" fmla="*/ 2850139 h 8249366"/>
              <a:gd name="connsiteX105" fmla="*/ 1351102 w 7955052"/>
              <a:gd name="connsiteY105" fmla="*/ 3711570 h 8249366"/>
              <a:gd name="connsiteX106" fmla="*/ 657867 w 7955052"/>
              <a:gd name="connsiteY106" fmla="*/ 5087634 h 8249366"/>
              <a:gd name="connsiteX107" fmla="*/ 727404 w 7955052"/>
              <a:gd name="connsiteY107" fmla="*/ 5940532 h 8249366"/>
              <a:gd name="connsiteX108" fmla="*/ 1552833 w 7955052"/>
              <a:gd name="connsiteY108" fmla="*/ 6643496 h 8249366"/>
              <a:gd name="connsiteX109" fmla="*/ 2657534 w 7955052"/>
              <a:gd name="connsiteY109" fmla="*/ 6642430 h 8249366"/>
              <a:gd name="connsiteX110" fmla="*/ 2928039 w 7955052"/>
              <a:gd name="connsiteY110" fmla="*/ 6682960 h 8249366"/>
              <a:gd name="connsiteX111" fmla="*/ 3669422 w 7955052"/>
              <a:gd name="connsiteY111" fmla="*/ 7422864 h 8249366"/>
              <a:gd name="connsiteX112" fmla="*/ 3994642 w 7955052"/>
              <a:gd name="connsiteY112" fmla="*/ 7543113 h 8249366"/>
              <a:gd name="connsiteX113" fmla="*/ 4395128 w 7955052"/>
              <a:gd name="connsiteY113" fmla="*/ 8247059 h 8249366"/>
              <a:gd name="connsiteX114" fmla="*/ 3422596 w 7955052"/>
              <a:gd name="connsiteY114" fmla="*/ 7843127 h 8249366"/>
              <a:gd name="connsiteX115" fmla="*/ 2847076 w 7955052"/>
              <a:gd name="connsiteY115" fmla="*/ 7328581 h 8249366"/>
              <a:gd name="connsiteX116" fmla="*/ 2096690 w 7955052"/>
              <a:gd name="connsiteY116" fmla="*/ 7369724 h 8249366"/>
              <a:gd name="connsiteX117" fmla="*/ 1332081 w 7955052"/>
              <a:gd name="connsiteY117" fmla="*/ 7199877 h 8249366"/>
              <a:gd name="connsiteX118" fmla="*/ 123473 w 7955052"/>
              <a:gd name="connsiteY118" fmla="*/ 6283740 h 8249366"/>
              <a:gd name="connsiteX119" fmla="*/ 41005 w 7955052"/>
              <a:gd name="connsiteY119" fmla="*/ 5272400 h 8249366"/>
              <a:gd name="connsiteX120" fmla="*/ 862993 w 7955052"/>
              <a:gd name="connsiteY120" fmla="*/ 3640838 h 8249366"/>
              <a:gd name="connsiteX121" fmla="*/ 771821 w 7955052"/>
              <a:gd name="connsiteY121" fmla="*/ 2798757 h 8249366"/>
              <a:gd name="connsiteX122" fmla="*/ 1229082 w 7955052"/>
              <a:gd name="connsiteY122" fmla="*/ 2079002 h 8249366"/>
              <a:gd name="connsiteX123" fmla="*/ 2340919 w 7955052"/>
              <a:gd name="connsiteY123" fmla="*/ 1725407 h 8249366"/>
              <a:gd name="connsiteX124" fmla="*/ 3121786 w 7955052"/>
              <a:gd name="connsiteY124" fmla="*/ 603189 h 8249366"/>
              <a:gd name="connsiteX125" fmla="*/ 4276163 w 7955052"/>
              <a:gd name="connsiteY125" fmla="*/ 8275 h 8249366"/>
              <a:gd name="connsiteX126" fmla="*/ 5098320 w 7955052"/>
              <a:gd name="connsiteY126" fmla="*/ 419523 h 8249366"/>
              <a:gd name="connsiteX127" fmla="*/ 6479501 w 7955052"/>
              <a:gd name="connsiteY127" fmla="*/ 2557977 h 8249366"/>
              <a:gd name="connsiteX128" fmla="*/ 7229974 w 7955052"/>
              <a:gd name="connsiteY128" fmla="*/ 3271909 h 8249366"/>
              <a:gd name="connsiteX129" fmla="*/ 7696160 w 7955052"/>
              <a:gd name="connsiteY129" fmla="*/ 4048879 h 8249366"/>
              <a:gd name="connsiteX130" fmla="*/ 7133194 w 7955052"/>
              <a:gd name="connsiteY130" fmla="*/ 6537117 h 8249366"/>
              <a:gd name="connsiteX131" fmla="*/ 6593756 w 7955052"/>
              <a:gd name="connsiteY131" fmla="*/ 6537092 h 8249366"/>
              <a:gd name="connsiteX132" fmla="*/ 4549064 w 7955052"/>
              <a:gd name="connsiteY132" fmla="*/ 8224115 h 8249366"/>
              <a:gd name="connsiteX133" fmla="*/ 4395128 w 7955052"/>
              <a:gd name="connsiteY133" fmla="*/ 8247059 h 824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7955052" h="8249366">
                <a:moveTo>
                  <a:pt x="4005978" y="4830737"/>
                </a:moveTo>
                <a:cubicBezTo>
                  <a:pt x="4040654" y="4828118"/>
                  <a:pt x="4075692" y="4815378"/>
                  <a:pt x="4104674" y="4796148"/>
                </a:cubicBezTo>
                <a:cubicBezTo>
                  <a:pt x="4208070" y="4727551"/>
                  <a:pt x="4252185" y="4576801"/>
                  <a:pt x="4383966" y="4552345"/>
                </a:cubicBezTo>
                <a:cubicBezTo>
                  <a:pt x="4477343" y="4535017"/>
                  <a:pt x="4555041" y="4563363"/>
                  <a:pt x="4634031" y="4497248"/>
                </a:cubicBezTo>
                <a:cubicBezTo>
                  <a:pt x="4699803" y="4442201"/>
                  <a:pt x="4740942" y="4357466"/>
                  <a:pt x="4740565" y="4271450"/>
                </a:cubicBezTo>
                <a:cubicBezTo>
                  <a:pt x="4740215" y="4192726"/>
                  <a:pt x="4719135" y="4092407"/>
                  <a:pt x="4667099" y="4030546"/>
                </a:cubicBezTo>
                <a:cubicBezTo>
                  <a:pt x="4611220" y="3964106"/>
                  <a:pt x="4504435" y="3960906"/>
                  <a:pt x="4439329" y="3900928"/>
                </a:cubicBezTo>
                <a:cubicBezTo>
                  <a:pt x="4356258" y="3824387"/>
                  <a:pt x="4348926" y="3698758"/>
                  <a:pt x="4314302" y="3591274"/>
                </a:cubicBezTo>
                <a:cubicBezTo>
                  <a:pt x="4269848" y="3453285"/>
                  <a:pt x="4174073" y="3317469"/>
                  <a:pt x="4032662" y="3319626"/>
                </a:cubicBezTo>
                <a:cubicBezTo>
                  <a:pt x="4001818" y="3320091"/>
                  <a:pt x="3968813" y="3327131"/>
                  <a:pt x="3933687" y="3342138"/>
                </a:cubicBezTo>
                <a:cubicBezTo>
                  <a:pt x="3854369" y="3376016"/>
                  <a:pt x="3793231" y="3443636"/>
                  <a:pt x="3751539" y="3519111"/>
                </a:cubicBezTo>
                <a:cubicBezTo>
                  <a:pt x="3706896" y="3599932"/>
                  <a:pt x="3697970" y="3694015"/>
                  <a:pt x="3658399" y="3776968"/>
                </a:cubicBezTo>
                <a:cubicBezTo>
                  <a:pt x="3630794" y="3834852"/>
                  <a:pt x="3591273" y="3894152"/>
                  <a:pt x="3529632" y="3911907"/>
                </a:cubicBezTo>
                <a:cubicBezTo>
                  <a:pt x="3498649" y="3920841"/>
                  <a:pt x="3465618" y="3918042"/>
                  <a:pt x="3433631" y="3922172"/>
                </a:cubicBezTo>
                <a:cubicBezTo>
                  <a:pt x="3401656" y="3926300"/>
                  <a:pt x="3367445" y="3940302"/>
                  <a:pt x="3354339" y="3969752"/>
                </a:cubicBezTo>
                <a:cubicBezTo>
                  <a:pt x="3341558" y="3998461"/>
                  <a:pt x="3352883" y="4031826"/>
                  <a:pt x="3366353" y="4060222"/>
                </a:cubicBezTo>
                <a:cubicBezTo>
                  <a:pt x="3447126" y="4230494"/>
                  <a:pt x="3499715" y="4285041"/>
                  <a:pt x="3353260" y="4452026"/>
                </a:cubicBezTo>
                <a:cubicBezTo>
                  <a:pt x="3316840" y="4493546"/>
                  <a:pt x="3276013" y="4543837"/>
                  <a:pt x="3289196" y="4597468"/>
                </a:cubicBezTo>
                <a:cubicBezTo>
                  <a:pt x="3299803" y="4640631"/>
                  <a:pt x="3342512" y="4667922"/>
                  <a:pt x="3384381" y="4682918"/>
                </a:cubicBezTo>
                <a:cubicBezTo>
                  <a:pt x="3562147" y="4746572"/>
                  <a:pt x="3704398" y="4573326"/>
                  <a:pt x="3852700" y="4741692"/>
                </a:cubicBezTo>
                <a:cubicBezTo>
                  <a:pt x="3871406" y="4762934"/>
                  <a:pt x="3887048" y="4787315"/>
                  <a:pt x="3909457" y="4804606"/>
                </a:cubicBezTo>
                <a:cubicBezTo>
                  <a:pt x="3936988" y="4825856"/>
                  <a:pt x="3971302" y="4833356"/>
                  <a:pt x="4005978" y="4830737"/>
                </a:cubicBezTo>
                <a:close/>
                <a:moveTo>
                  <a:pt x="4028037" y="5336785"/>
                </a:moveTo>
                <a:cubicBezTo>
                  <a:pt x="3970130" y="5341161"/>
                  <a:pt x="3912827" y="5328638"/>
                  <a:pt x="3866848" y="5293153"/>
                </a:cubicBezTo>
                <a:cubicBezTo>
                  <a:pt x="3829411" y="5264280"/>
                  <a:pt x="3803298" y="5223563"/>
                  <a:pt x="3772064" y="5188091"/>
                </a:cubicBezTo>
                <a:cubicBezTo>
                  <a:pt x="3704045" y="5110871"/>
                  <a:pt x="3609136" y="5057770"/>
                  <a:pt x="3507700" y="5040203"/>
                </a:cubicBezTo>
                <a:cubicBezTo>
                  <a:pt x="3386853" y="5019273"/>
                  <a:pt x="3263584" y="5047606"/>
                  <a:pt x="3141068" y="5053202"/>
                </a:cubicBezTo>
                <a:cubicBezTo>
                  <a:pt x="3009024" y="5059225"/>
                  <a:pt x="2877192" y="5033452"/>
                  <a:pt x="2806991" y="4916795"/>
                </a:cubicBezTo>
                <a:cubicBezTo>
                  <a:pt x="2757201" y="4834055"/>
                  <a:pt x="2658010" y="4686481"/>
                  <a:pt x="2702527" y="4584768"/>
                </a:cubicBezTo>
                <a:cubicBezTo>
                  <a:pt x="2722338" y="4539520"/>
                  <a:pt x="2769918" y="4513961"/>
                  <a:pt x="2814962" y="4493734"/>
                </a:cubicBezTo>
                <a:cubicBezTo>
                  <a:pt x="2873779" y="4467321"/>
                  <a:pt x="2934854" y="4443694"/>
                  <a:pt x="2985887" y="4404306"/>
                </a:cubicBezTo>
                <a:cubicBezTo>
                  <a:pt x="3176019" y="4257497"/>
                  <a:pt x="2950697" y="4097099"/>
                  <a:pt x="2937804" y="3914077"/>
                </a:cubicBezTo>
                <a:cubicBezTo>
                  <a:pt x="2930172" y="3805502"/>
                  <a:pt x="2971688" y="3688218"/>
                  <a:pt x="3063333" y="3629432"/>
                </a:cubicBezTo>
                <a:cubicBezTo>
                  <a:pt x="3110122" y="3599416"/>
                  <a:pt x="3165787" y="3586605"/>
                  <a:pt x="3220750" y="3578236"/>
                </a:cubicBezTo>
                <a:cubicBezTo>
                  <a:pt x="3317190" y="3563567"/>
                  <a:pt x="3412225" y="3614009"/>
                  <a:pt x="3466057" y="3508972"/>
                </a:cubicBezTo>
                <a:cubicBezTo>
                  <a:pt x="3524321" y="3395264"/>
                  <a:pt x="3539712" y="3261205"/>
                  <a:pt x="3603123" y="3146392"/>
                </a:cubicBezTo>
                <a:cubicBezTo>
                  <a:pt x="3672749" y="3020349"/>
                  <a:pt x="3774852" y="2907419"/>
                  <a:pt x="3907296" y="2850841"/>
                </a:cubicBezTo>
                <a:cubicBezTo>
                  <a:pt x="3965963" y="2825783"/>
                  <a:pt x="4021087" y="2814039"/>
                  <a:pt x="4072597" y="2813248"/>
                </a:cubicBezTo>
                <a:cubicBezTo>
                  <a:pt x="4308753" y="2809659"/>
                  <a:pt x="4468680" y="3036460"/>
                  <a:pt x="4542925" y="3266900"/>
                </a:cubicBezTo>
                <a:cubicBezTo>
                  <a:pt x="4600761" y="3446409"/>
                  <a:pt x="4612990" y="3656208"/>
                  <a:pt x="4751724" y="3784019"/>
                </a:cubicBezTo>
                <a:cubicBezTo>
                  <a:pt x="4860456" y="3884189"/>
                  <a:pt x="5038788" y="3889533"/>
                  <a:pt x="5132102" y="4000482"/>
                </a:cubicBezTo>
                <a:cubicBezTo>
                  <a:pt x="5218990" y="4103788"/>
                  <a:pt x="5254203" y="4271325"/>
                  <a:pt x="5254782" y="4402788"/>
                </a:cubicBezTo>
                <a:cubicBezTo>
                  <a:pt x="5255410" y="4546435"/>
                  <a:pt x="5186713" y="4687936"/>
                  <a:pt x="5076889" y="4779861"/>
                </a:cubicBezTo>
                <a:cubicBezTo>
                  <a:pt x="4944958" y="4890294"/>
                  <a:pt x="4815211" y="4842952"/>
                  <a:pt x="4659264" y="4871887"/>
                </a:cubicBezTo>
                <a:cubicBezTo>
                  <a:pt x="4439191" y="4912729"/>
                  <a:pt x="4365523" y="5164463"/>
                  <a:pt x="4192853" y="5279024"/>
                </a:cubicBezTo>
                <a:cubicBezTo>
                  <a:pt x="4144457" y="5311134"/>
                  <a:pt x="4085945" y="5332409"/>
                  <a:pt x="4028037" y="5336785"/>
                </a:cubicBezTo>
                <a:close/>
                <a:moveTo>
                  <a:pt x="3988699" y="5743744"/>
                </a:moveTo>
                <a:cubicBezTo>
                  <a:pt x="4082832" y="5751103"/>
                  <a:pt x="4183755" y="5720413"/>
                  <a:pt x="4263772" y="5667328"/>
                </a:cubicBezTo>
                <a:cubicBezTo>
                  <a:pt x="4492132" y="5515800"/>
                  <a:pt x="4589577" y="5182845"/>
                  <a:pt x="4880644" y="5128839"/>
                </a:cubicBezTo>
                <a:cubicBezTo>
                  <a:pt x="5086896" y="5090569"/>
                  <a:pt x="5258511" y="5153182"/>
                  <a:pt x="5433001" y="5007127"/>
                </a:cubicBezTo>
                <a:cubicBezTo>
                  <a:pt x="5578252" y="4885550"/>
                  <a:pt x="5669105" y="4698401"/>
                  <a:pt x="5668278" y="4508402"/>
                </a:cubicBezTo>
                <a:cubicBezTo>
                  <a:pt x="5667524" y="4334515"/>
                  <a:pt x="5620949" y="4112935"/>
                  <a:pt x="5506028" y="3976302"/>
                </a:cubicBezTo>
                <a:cubicBezTo>
                  <a:pt x="5382609" y="3829555"/>
                  <a:pt x="5146753" y="3822491"/>
                  <a:pt x="5002946" y="3690011"/>
                </a:cubicBezTo>
                <a:cubicBezTo>
                  <a:pt x="4819442" y="3520968"/>
                  <a:pt x="4803261" y="3243473"/>
                  <a:pt x="4726780" y="3006057"/>
                </a:cubicBezTo>
                <a:cubicBezTo>
                  <a:pt x="4628582" y="2701272"/>
                  <a:pt x="4417045" y="2401304"/>
                  <a:pt x="4104710" y="2406059"/>
                </a:cubicBezTo>
                <a:cubicBezTo>
                  <a:pt x="4036591" y="2407089"/>
                  <a:pt x="3963678" y="2422623"/>
                  <a:pt x="3886094" y="2455774"/>
                </a:cubicBezTo>
                <a:cubicBezTo>
                  <a:pt x="3710900" y="2530609"/>
                  <a:pt x="3575856" y="2679978"/>
                  <a:pt x="3483784" y="2846676"/>
                </a:cubicBezTo>
                <a:cubicBezTo>
                  <a:pt x="3401127" y="2996333"/>
                  <a:pt x="3364983" y="3191526"/>
                  <a:pt x="3205547" y="3284493"/>
                </a:cubicBezTo>
                <a:cubicBezTo>
                  <a:pt x="3117918" y="3335587"/>
                  <a:pt x="3012426" y="3342275"/>
                  <a:pt x="2914039" y="3366969"/>
                </a:cubicBezTo>
                <a:cubicBezTo>
                  <a:pt x="2641992" y="3435279"/>
                  <a:pt x="2634082" y="3662118"/>
                  <a:pt x="2713977" y="3885530"/>
                </a:cubicBezTo>
                <a:cubicBezTo>
                  <a:pt x="2734868" y="3943954"/>
                  <a:pt x="2756020" y="4006555"/>
                  <a:pt x="2741207" y="4066784"/>
                </a:cubicBezTo>
                <a:cubicBezTo>
                  <a:pt x="2724159" y="4136059"/>
                  <a:pt x="2664276" y="4184770"/>
                  <a:pt x="2610681" y="4231887"/>
                </a:cubicBezTo>
                <a:cubicBezTo>
                  <a:pt x="2517882" y="4313472"/>
                  <a:pt x="2433305" y="4406513"/>
                  <a:pt x="2375442" y="4515667"/>
                </a:cubicBezTo>
                <a:cubicBezTo>
                  <a:pt x="2250867" y="4750625"/>
                  <a:pt x="2300695" y="4972043"/>
                  <a:pt x="2430806" y="5188241"/>
                </a:cubicBezTo>
                <a:cubicBezTo>
                  <a:pt x="2523656" y="5342528"/>
                  <a:pt x="2698021" y="5376620"/>
                  <a:pt x="2872661" y="5368640"/>
                </a:cubicBezTo>
                <a:cubicBezTo>
                  <a:pt x="3034710" y="5361250"/>
                  <a:pt x="3197737" y="5323782"/>
                  <a:pt x="3357577" y="5351462"/>
                </a:cubicBezTo>
                <a:cubicBezTo>
                  <a:pt x="3491731" y="5374701"/>
                  <a:pt x="3617247" y="5444919"/>
                  <a:pt x="3707210" y="5547057"/>
                </a:cubicBezTo>
                <a:cubicBezTo>
                  <a:pt x="3748537" y="5593973"/>
                  <a:pt x="3783075" y="5647816"/>
                  <a:pt x="3832576" y="5686024"/>
                </a:cubicBezTo>
                <a:cubicBezTo>
                  <a:pt x="3878185" y="5721215"/>
                  <a:pt x="3932220" y="5739328"/>
                  <a:pt x="3988699" y="5743744"/>
                </a:cubicBezTo>
                <a:close/>
                <a:moveTo>
                  <a:pt x="3989950" y="6501761"/>
                </a:moveTo>
                <a:cubicBezTo>
                  <a:pt x="3907808" y="6495340"/>
                  <a:pt x="3829221" y="6468996"/>
                  <a:pt x="3762888" y="6417810"/>
                </a:cubicBezTo>
                <a:cubicBezTo>
                  <a:pt x="3567081" y="6266710"/>
                  <a:pt x="3498573" y="5984058"/>
                  <a:pt x="3245256" y="5901218"/>
                </a:cubicBezTo>
                <a:cubicBezTo>
                  <a:pt x="3184583" y="5881379"/>
                  <a:pt x="3120092" y="5877076"/>
                  <a:pt x="3056404" y="5872923"/>
                </a:cubicBezTo>
                <a:cubicBezTo>
                  <a:pt x="2815968" y="5857238"/>
                  <a:pt x="2514819" y="5939338"/>
                  <a:pt x="2285128" y="5873663"/>
                </a:cubicBezTo>
                <a:cubicBezTo>
                  <a:pt x="2073604" y="5813182"/>
                  <a:pt x="1814989" y="5569229"/>
                  <a:pt x="1708819" y="5382869"/>
                </a:cubicBezTo>
                <a:cubicBezTo>
                  <a:pt x="1608336" y="5206485"/>
                  <a:pt x="1632803" y="4988504"/>
                  <a:pt x="1660272" y="4787389"/>
                </a:cubicBezTo>
                <a:cubicBezTo>
                  <a:pt x="1710966" y="4416187"/>
                  <a:pt x="2121272" y="4215211"/>
                  <a:pt x="2144271" y="3826643"/>
                </a:cubicBezTo>
                <a:cubicBezTo>
                  <a:pt x="2157378" y="3605250"/>
                  <a:pt x="1993672" y="3442330"/>
                  <a:pt x="2140895" y="3225204"/>
                </a:cubicBezTo>
                <a:cubicBezTo>
                  <a:pt x="2270365" y="3034277"/>
                  <a:pt x="2538585" y="3033888"/>
                  <a:pt x="2737215" y="2968237"/>
                </a:cubicBezTo>
                <a:cubicBezTo>
                  <a:pt x="2997148" y="2882347"/>
                  <a:pt x="3134591" y="2708900"/>
                  <a:pt x="3245859" y="2461419"/>
                </a:cubicBezTo>
                <a:cubicBezTo>
                  <a:pt x="3417110" y="2080545"/>
                  <a:pt x="3657647" y="1627657"/>
                  <a:pt x="4154012" y="1687774"/>
                </a:cubicBezTo>
                <a:cubicBezTo>
                  <a:pt x="4317291" y="1707549"/>
                  <a:pt x="4482214" y="1788294"/>
                  <a:pt x="4638112" y="1929920"/>
                </a:cubicBezTo>
                <a:cubicBezTo>
                  <a:pt x="4869522" y="2140159"/>
                  <a:pt x="5011371" y="2430037"/>
                  <a:pt x="5127535" y="2720243"/>
                </a:cubicBezTo>
                <a:cubicBezTo>
                  <a:pt x="5203662" y="2910379"/>
                  <a:pt x="5262090" y="3126929"/>
                  <a:pt x="5386602" y="3292886"/>
                </a:cubicBezTo>
                <a:cubicBezTo>
                  <a:pt x="5498773" y="3442405"/>
                  <a:pt x="5694968" y="3508858"/>
                  <a:pt x="5833328" y="3637900"/>
                </a:cubicBezTo>
                <a:cubicBezTo>
                  <a:pt x="5966528" y="3762122"/>
                  <a:pt x="6082917" y="3905343"/>
                  <a:pt x="6167770" y="4066959"/>
                </a:cubicBezTo>
                <a:cubicBezTo>
                  <a:pt x="6343052" y="4400842"/>
                  <a:pt x="6362923" y="4783361"/>
                  <a:pt x="6257984" y="5142566"/>
                </a:cubicBezTo>
                <a:cubicBezTo>
                  <a:pt x="6061826" y="5813936"/>
                  <a:pt x="5434558" y="5345640"/>
                  <a:pt x="4995766" y="5559604"/>
                </a:cubicBezTo>
                <a:cubicBezTo>
                  <a:pt x="4877155" y="5617436"/>
                  <a:pt x="4821037" y="5752238"/>
                  <a:pt x="4774788" y="5875771"/>
                </a:cubicBezTo>
                <a:cubicBezTo>
                  <a:pt x="4689897" y="6102485"/>
                  <a:pt x="4599057" y="6251891"/>
                  <a:pt x="4390017" y="6390606"/>
                </a:cubicBezTo>
                <a:cubicBezTo>
                  <a:pt x="4273632" y="6467822"/>
                  <a:pt x="4126853" y="6512463"/>
                  <a:pt x="3989950" y="6501761"/>
                </a:cubicBezTo>
                <a:close/>
                <a:moveTo>
                  <a:pt x="3994642" y="7543113"/>
                </a:moveTo>
                <a:cubicBezTo>
                  <a:pt x="4190729" y="7558443"/>
                  <a:pt x="4400962" y="7494504"/>
                  <a:pt x="4567658" y="7383903"/>
                </a:cubicBezTo>
                <a:cubicBezTo>
                  <a:pt x="4867062" y="7185235"/>
                  <a:pt x="4997171" y="6971232"/>
                  <a:pt x="5118759" y="6646508"/>
                </a:cubicBezTo>
                <a:cubicBezTo>
                  <a:pt x="5185007" y="6469571"/>
                  <a:pt x="5265379" y="6276512"/>
                  <a:pt x="5435273" y="6193671"/>
                </a:cubicBezTo>
                <a:cubicBezTo>
                  <a:pt x="6063745" y="5887217"/>
                  <a:pt x="6962182" y="6557946"/>
                  <a:pt x="7243119" y="5596359"/>
                </a:cubicBezTo>
                <a:cubicBezTo>
                  <a:pt x="7393442" y="5081875"/>
                  <a:pt x="7364968" y="4533988"/>
                  <a:pt x="7113911" y="4055768"/>
                </a:cubicBezTo>
                <a:cubicBezTo>
                  <a:pt x="6992387" y="3824287"/>
                  <a:pt x="6825681" y="3619156"/>
                  <a:pt x="6634896" y="3441228"/>
                </a:cubicBezTo>
                <a:cubicBezTo>
                  <a:pt x="6436717" y="3256399"/>
                  <a:pt x="6155730" y="3161224"/>
                  <a:pt x="5995050" y="2947071"/>
                </a:cubicBezTo>
                <a:cubicBezTo>
                  <a:pt x="5816718" y="2709378"/>
                  <a:pt x="5733033" y="2399210"/>
                  <a:pt x="5624000" y="2126873"/>
                </a:cubicBezTo>
                <a:cubicBezTo>
                  <a:pt x="5457620" y="1711228"/>
                  <a:pt x="5254443" y="1296034"/>
                  <a:pt x="4923002" y="994915"/>
                </a:cubicBezTo>
                <a:cubicBezTo>
                  <a:pt x="4699702" y="792056"/>
                  <a:pt x="4463496" y="676413"/>
                  <a:pt x="4229626" y="648084"/>
                </a:cubicBezTo>
                <a:cubicBezTo>
                  <a:pt x="3518697" y="561972"/>
                  <a:pt x="3174175" y="1210645"/>
                  <a:pt x="2928892" y="1756174"/>
                </a:cubicBezTo>
                <a:cubicBezTo>
                  <a:pt x="2769530" y="2110635"/>
                  <a:pt x="2572668" y="2359057"/>
                  <a:pt x="2200375" y="2482087"/>
                </a:cubicBezTo>
                <a:cubicBezTo>
                  <a:pt x="1915874" y="2576108"/>
                  <a:pt x="1531693" y="2576660"/>
                  <a:pt x="1346255" y="2850139"/>
                </a:cubicBezTo>
                <a:cubicBezTo>
                  <a:pt x="1135388" y="3161124"/>
                  <a:pt x="1369870" y="3394462"/>
                  <a:pt x="1351102" y="3711570"/>
                </a:cubicBezTo>
                <a:cubicBezTo>
                  <a:pt x="1318159" y="4268113"/>
                  <a:pt x="730474" y="4555973"/>
                  <a:pt x="657867" y="5087634"/>
                </a:cubicBezTo>
                <a:cubicBezTo>
                  <a:pt x="618531" y="5375682"/>
                  <a:pt x="583479" y="5687895"/>
                  <a:pt x="727404" y="5940532"/>
                </a:cubicBezTo>
                <a:cubicBezTo>
                  <a:pt x="879464" y="6207448"/>
                  <a:pt x="1249889" y="6556866"/>
                  <a:pt x="1552833" y="6643496"/>
                </a:cubicBezTo>
                <a:cubicBezTo>
                  <a:pt x="1881827" y="6737555"/>
                  <a:pt x="2313162" y="6619957"/>
                  <a:pt x="2657534" y="6642430"/>
                </a:cubicBezTo>
                <a:cubicBezTo>
                  <a:pt x="2748766" y="6648376"/>
                  <a:pt x="2841126" y="6654538"/>
                  <a:pt x="2928039" y="6682960"/>
                </a:cubicBezTo>
                <a:cubicBezTo>
                  <a:pt x="3290852" y="6801624"/>
                  <a:pt x="3388963" y="7206440"/>
                  <a:pt x="3669422" y="7422864"/>
                </a:cubicBezTo>
                <a:cubicBezTo>
                  <a:pt x="3764430" y="7496179"/>
                  <a:pt x="3876990" y="7533915"/>
                  <a:pt x="3994642" y="7543113"/>
                </a:cubicBezTo>
                <a:close/>
                <a:moveTo>
                  <a:pt x="4395128" y="8247059"/>
                </a:moveTo>
                <a:cubicBezTo>
                  <a:pt x="4034662" y="8271570"/>
                  <a:pt x="3670886" y="8098418"/>
                  <a:pt x="3422596" y="7843127"/>
                </a:cubicBezTo>
                <a:cubicBezTo>
                  <a:pt x="3252197" y="7667947"/>
                  <a:pt x="3110827" y="7374342"/>
                  <a:pt x="2847076" y="7328581"/>
                </a:cubicBezTo>
                <a:cubicBezTo>
                  <a:pt x="2599332" y="7285591"/>
                  <a:pt x="2350271" y="7397994"/>
                  <a:pt x="2096690" y="7369724"/>
                </a:cubicBezTo>
                <a:cubicBezTo>
                  <a:pt x="1837209" y="7340789"/>
                  <a:pt x="1579046" y="7284738"/>
                  <a:pt x="1332081" y="7199877"/>
                </a:cubicBezTo>
                <a:cubicBezTo>
                  <a:pt x="845633" y="7032741"/>
                  <a:pt x="383269" y="6739775"/>
                  <a:pt x="123473" y="6283740"/>
                </a:cubicBezTo>
                <a:cubicBezTo>
                  <a:pt x="-47201" y="5984160"/>
                  <a:pt x="-5639" y="5613951"/>
                  <a:pt x="41005" y="5272400"/>
                </a:cubicBezTo>
                <a:cubicBezTo>
                  <a:pt x="127091" y="4642024"/>
                  <a:pt x="823873" y="4300701"/>
                  <a:pt x="862993" y="3640838"/>
                </a:cubicBezTo>
                <a:cubicBezTo>
                  <a:pt x="880155" y="3351361"/>
                  <a:pt x="706697" y="3089212"/>
                  <a:pt x="771821" y="2798757"/>
                </a:cubicBezTo>
                <a:cubicBezTo>
                  <a:pt x="834686" y="2518389"/>
                  <a:pt x="974236" y="2230316"/>
                  <a:pt x="1229082" y="2079002"/>
                </a:cubicBezTo>
                <a:cubicBezTo>
                  <a:pt x="1565262" y="1879394"/>
                  <a:pt x="2006402" y="1927777"/>
                  <a:pt x="2340919" y="1725407"/>
                </a:cubicBezTo>
                <a:cubicBezTo>
                  <a:pt x="2719363" y="1496472"/>
                  <a:pt x="2874984" y="952963"/>
                  <a:pt x="3121786" y="603189"/>
                </a:cubicBezTo>
                <a:cubicBezTo>
                  <a:pt x="3394700" y="216407"/>
                  <a:pt x="3785108" y="-51205"/>
                  <a:pt x="4276163" y="8275"/>
                </a:cubicBezTo>
                <a:cubicBezTo>
                  <a:pt x="4553470" y="41864"/>
                  <a:pt x="4833553" y="178986"/>
                  <a:pt x="5098320" y="419523"/>
                </a:cubicBezTo>
                <a:cubicBezTo>
                  <a:pt x="5754349" y="1015528"/>
                  <a:pt x="5871165" y="1928090"/>
                  <a:pt x="6479501" y="2557977"/>
                </a:cubicBezTo>
                <a:cubicBezTo>
                  <a:pt x="6719448" y="2806411"/>
                  <a:pt x="7002003" y="3011592"/>
                  <a:pt x="7229974" y="3271909"/>
                </a:cubicBezTo>
                <a:cubicBezTo>
                  <a:pt x="7425330" y="3494983"/>
                  <a:pt x="7558704" y="3787058"/>
                  <a:pt x="7696160" y="4048879"/>
                </a:cubicBezTo>
                <a:cubicBezTo>
                  <a:pt x="8056375" y="4735017"/>
                  <a:pt x="8178025" y="6337657"/>
                  <a:pt x="7133194" y="6537117"/>
                </a:cubicBezTo>
                <a:cubicBezTo>
                  <a:pt x="6956169" y="6570908"/>
                  <a:pt x="6773933" y="6533101"/>
                  <a:pt x="6593756" y="6537092"/>
                </a:cubicBezTo>
                <a:cubicBezTo>
                  <a:pt x="5492896" y="6561484"/>
                  <a:pt x="5515130" y="7998556"/>
                  <a:pt x="4549064" y="8224115"/>
                </a:cubicBezTo>
                <a:cubicBezTo>
                  <a:pt x="4498051" y="8236022"/>
                  <a:pt x="4446623" y="8243557"/>
                  <a:pt x="4395128" y="824705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100000">
                  <a:schemeClr val="accent1"/>
                </a:gs>
                <a:gs pos="25000">
                  <a:schemeClr val="accent3">
                    <a:lumMod val="60000"/>
                    <a:lumOff val="40000"/>
                  </a:schemeClr>
                </a:gs>
                <a:gs pos="0">
                  <a:schemeClr val="accent3"/>
                </a:gs>
                <a:gs pos="5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wrap="square" rtlCol="0" anchor="ctr">
            <a:noAutofit/>
          </a:bodyPr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3AE0980-A540-2342-8636-62C3D269C45B}"/>
              </a:ext>
            </a:extLst>
          </p:cNvPr>
          <p:cNvSpPr>
            <a:spLocks noChangeAspect="1"/>
          </p:cNvSpPr>
          <p:nvPr/>
        </p:nvSpPr>
        <p:spPr>
          <a:xfrm>
            <a:off x="20302194" y="-1455561"/>
            <a:ext cx="3770656" cy="3770656"/>
          </a:xfrm>
          <a:prstGeom prst="ellipse">
            <a:avLst/>
          </a:prstGeom>
          <a:noFill/>
          <a:ln w="38100" cap="rnd">
            <a:solidFill>
              <a:schemeClr val="accent3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4D7759F-9BB4-2E6A-7964-3732AFC7DF71}"/>
              </a:ext>
            </a:extLst>
          </p:cNvPr>
          <p:cNvSpPr>
            <a:spLocks noChangeAspect="1"/>
          </p:cNvSpPr>
          <p:nvPr/>
        </p:nvSpPr>
        <p:spPr>
          <a:xfrm>
            <a:off x="16412997" y="1587288"/>
            <a:ext cx="540000" cy="540000"/>
          </a:xfrm>
          <a:prstGeom prst="ellips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2B3E1EB2-FB9A-DFE8-C8D2-F5B896C6B7EB}"/>
              </a:ext>
            </a:extLst>
          </p:cNvPr>
          <p:cNvSpPr/>
          <p:nvPr/>
        </p:nvSpPr>
        <p:spPr>
          <a:xfrm rot="10800000">
            <a:off x="-822135" y="12571130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25000">
                  <a:schemeClr val="accent3">
                    <a:lumMod val="60000"/>
                    <a:lumOff val="4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07F85FD-926D-4F27-58B9-6505329FB55A}"/>
              </a:ext>
            </a:extLst>
          </p:cNvPr>
          <p:cNvSpPr>
            <a:spLocks noChangeAspect="1"/>
          </p:cNvSpPr>
          <p:nvPr/>
        </p:nvSpPr>
        <p:spPr>
          <a:xfrm>
            <a:off x="7425491" y="11517634"/>
            <a:ext cx="1113828" cy="556914"/>
          </a:xfrm>
          <a:custGeom>
            <a:avLst/>
            <a:gdLst>
              <a:gd name="connsiteX0" fmla="*/ 0 w 1722341"/>
              <a:gd name="connsiteY0" fmla="*/ 861171 h 1722341"/>
              <a:gd name="connsiteX1" fmla="*/ 861171 w 1722341"/>
              <a:gd name="connsiteY1" fmla="*/ 0 h 1722341"/>
              <a:gd name="connsiteX2" fmla="*/ 1722342 w 1722341"/>
              <a:gd name="connsiteY2" fmla="*/ 861171 h 1722341"/>
              <a:gd name="connsiteX3" fmla="*/ 861171 w 1722341"/>
              <a:gd name="connsiteY3" fmla="*/ 1722342 h 1722341"/>
              <a:gd name="connsiteX4" fmla="*/ 0 w 1722341"/>
              <a:gd name="connsiteY4" fmla="*/ 861171 h 1722341"/>
              <a:gd name="connsiteX0" fmla="*/ 861171 w 1722342"/>
              <a:gd name="connsiteY0" fmla="*/ 1722342 h 1813782"/>
              <a:gd name="connsiteX1" fmla="*/ 0 w 1722342"/>
              <a:gd name="connsiteY1" fmla="*/ 861171 h 1813782"/>
              <a:gd name="connsiteX2" fmla="*/ 861171 w 1722342"/>
              <a:gd name="connsiteY2" fmla="*/ 0 h 1813782"/>
              <a:gd name="connsiteX3" fmla="*/ 1722342 w 1722342"/>
              <a:gd name="connsiteY3" fmla="*/ 861171 h 1813782"/>
              <a:gd name="connsiteX4" fmla="*/ 952611 w 1722342"/>
              <a:gd name="connsiteY4" fmla="*/ 1813782 h 1813782"/>
              <a:gd name="connsiteX0" fmla="*/ 861171 w 1749179"/>
              <a:gd name="connsiteY0" fmla="*/ 1722342 h 1722342"/>
              <a:gd name="connsiteX1" fmla="*/ 0 w 1749179"/>
              <a:gd name="connsiteY1" fmla="*/ 861171 h 1722342"/>
              <a:gd name="connsiteX2" fmla="*/ 861171 w 1749179"/>
              <a:gd name="connsiteY2" fmla="*/ 0 h 1722342"/>
              <a:gd name="connsiteX3" fmla="*/ 1722342 w 1749179"/>
              <a:gd name="connsiteY3" fmla="*/ 861171 h 1722342"/>
              <a:gd name="connsiteX4" fmla="*/ 1483189 w 1749179"/>
              <a:gd name="connsiteY4" fmla="*/ 1712182 h 1722342"/>
              <a:gd name="connsiteX0" fmla="*/ 861171 w 1722342"/>
              <a:gd name="connsiteY0" fmla="*/ 1722342 h 1722342"/>
              <a:gd name="connsiteX1" fmla="*/ 0 w 1722342"/>
              <a:gd name="connsiteY1" fmla="*/ 861171 h 1722342"/>
              <a:gd name="connsiteX2" fmla="*/ 861171 w 1722342"/>
              <a:gd name="connsiteY2" fmla="*/ 0 h 1722342"/>
              <a:gd name="connsiteX3" fmla="*/ 1722342 w 1722342"/>
              <a:gd name="connsiteY3" fmla="*/ 861171 h 1722342"/>
              <a:gd name="connsiteX0" fmla="*/ 0 w 1722342"/>
              <a:gd name="connsiteY0" fmla="*/ 861171 h 861171"/>
              <a:gd name="connsiteX1" fmla="*/ 861171 w 1722342"/>
              <a:gd name="connsiteY1" fmla="*/ 0 h 861171"/>
              <a:gd name="connsiteX2" fmla="*/ 1722342 w 1722342"/>
              <a:gd name="connsiteY2" fmla="*/ 861171 h 86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2342" h="861171">
                <a:moveTo>
                  <a:pt x="0" y="861171"/>
                </a:moveTo>
                <a:cubicBezTo>
                  <a:pt x="0" y="385559"/>
                  <a:pt x="385559" y="0"/>
                  <a:pt x="861171" y="0"/>
                </a:cubicBezTo>
                <a:cubicBezTo>
                  <a:pt x="1336783" y="0"/>
                  <a:pt x="1722342" y="385559"/>
                  <a:pt x="1722342" y="861171"/>
                </a:cubicBezTo>
              </a:path>
            </a:pathLst>
          </a:custGeom>
          <a:noFill/>
          <a:ln w="38100" cap="rnd">
            <a:solidFill>
              <a:schemeClr val="accent3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2" name="Google Shape;3841;p22">
            <a:extLst>
              <a:ext uri="{FF2B5EF4-FFF2-40B4-BE49-F238E27FC236}">
                <a16:creationId xmlns:a16="http://schemas.microsoft.com/office/drawing/2014/main" id="{A2CA69DE-B2A8-6DA8-F397-13A4551A8371}"/>
              </a:ext>
            </a:extLst>
          </p:cNvPr>
          <p:cNvSpPr/>
          <p:nvPr/>
        </p:nvSpPr>
        <p:spPr>
          <a:xfrm>
            <a:off x="13908966" y="3886329"/>
            <a:ext cx="1042601" cy="65646"/>
          </a:xfrm>
          <a:custGeom>
            <a:avLst/>
            <a:gdLst/>
            <a:ahLst/>
            <a:cxnLst/>
            <a:rect l="l" t="t" r="r" b="b"/>
            <a:pathLst>
              <a:path w="1189" h="73" extrusionOk="0">
                <a:moveTo>
                  <a:pt x="1062" y="72"/>
                </a:moveTo>
                <a:lnTo>
                  <a:pt x="1062" y="72"/>
                </a:lnTo>
                <a:cubicBezTo>
                  <a:pt x="1029" y="72"/>
                  <a:pt x="1012" y="56"/>
                  <a:pt x="998" y="42"/>
                </a:cubicBezTo>
                <a:lnTo>
                  <a:pt x="998" y="42"/>
                </a:lnTo>
                <a:cubicBezTo>
                  <a:pt x="983" y="29"/>
                  <a:pt x="971" y="18"/>
                  <a:pt x="946" y="18"/>
                </a:cubicBezTo>
                <a:lnTo>
                  <a:pt x="946" y="18"/>
                </a:lnTo>
                <a:cubicBezTo>
                  <a:pt x="919" y="18"/>
                  <a:pt x="907" y="29"/>
                  <a:pt x="892" y="42"/>
                </a:cubicBezTo>
                <a:lnTo>
                  <a:pt x="892" y="42"/>
                </a:lnTo>
                <a:cubicBezTo>
                  <a:pt x="877" y="56"/>
                  <a:pt x="861" y="72"/>
                  <a:pt x="828" y="72"/>
                </a:cubicBezTo>
                <a:lnTo>
                  <a:pt x="828" y="72"/>
                </a:lnTo>
                <a:cubicBezTo>
                  <a:pt x="795" y="72"/>
                  <a:pt x="778" y="56"/>
                  <a:pt x="764" y="42"/>
                </a:cubicBezTo>
                <a:lnTo>
                  <a:pt x="764" y="42"/>
                </a:lnTo>
                <a:cubicBezTo>
                  <a:pt x="749" y="29"/>
                  <a:pt x="737" y="18"/>
                  <a:pt x="711" y="18"/>
                </a:cubicBezTo>
                <a:lnTo>
                  <a:pt x="711" y="18"/>
                </a:lnTo>
                <a:cubicBezTo>
                  <a:pt x="685" y="18"/>
                  <a:pt x="673" y="29"/>
                  <a:pt x="658" y="42"/>
                </a:cubicBezTo>
                <a:lnTo>
                  <a:pt x="658" y="42"/>
                </a:lnTo>
                <a:cubicBezTo>
                  <a:pt x="644" y="56"/>
                  <a:pt x="627" y="72"/>
                  <a:pt x="594" y="72"/>
                </a:cubicBezTo>
                <a:lnTo>
                  <a:pt x="594" y="72"/>
                </a:lnTo>
                <a:cubicBezTo>
                  <a:pt x="561" y="72"/>
                  <a:pt x="544" y="56"/>
                  <a:pt x="530" y="42"/>
                </a:cubicBezTo>
                <a:lnTo>
                  <a:pt x="530" y="42"/>
                </a:lnTo>
                <a:cubicBezTo>
                  <a:pt x="515" y="29"/>
                  <a:pt x="502" y="18"/>
                  <a:pt x="477" y="18"/>
                </a:cubicBezTo>
                <a:lnTo>
                  <a:pt x="477" y="18"/>
                </a:lnTo>
                <a:cubicBezTo>
                  <a:pt x="451" y="18"/>
                  <a:pt x="439" y="29"/>
                  <a:pt x="424" y="42"/>
                </a:cubicBezTo>
                <a:lnTo>
                  <a:pt x="424" y="42"/>
                </a:lnTo>
                <a:cubicBezTo>
                  <a:pt x="410" y="56"/>
                  <a:pt x="393" y="72"/>
                  <a:pt x="360" y="72"/>
                </a:cubicBezTo>
                <a:lnTo>
                  <a:pt x="360" y="72"/>
                </a:lnTo>
                <a:cubicBezTo>
                  <a:pt x="327" y="72"/>
                  <a:pt x="310" y="56"/>
                  <a:pt x="295" y="42"/>
                </a:cubicBezTo>
                <a:lnTo>
                  <a:pt x="295" y="42"/>
                </a:lnTo>
                <a:cubicBezTo>
                  <a:pt x="280" y="29"/>
                  <a:pt x="269" y="18"/>
                  <a:pt x="242" y="18"/>
                </a:cubicBezTo>
                <a:lnTo>
                  <a:pt x="242" y="18"/>
                </a:lnTo>
                <a:cubicBezTo>
                  <a:pt x="217" y="18"/>
                  <a:pt x="205" y="29"/>
                  <a:pt x="190" y="42"/>
                </a:cubicBezTo>
                <a:lnTo>
                  <a:pt x="190" y="42"/>
                </a:lnTo>
                <a:cubicBezTo>
                  <a:pt x="175" y="56"/>
                  <a:pt x="159" y="72"/>
                  <a:pt x="126" y="72"/>
                </a:cubicBezTo>
                <a:lnTo>
                  <a:pt x="126" y="72"/>
                </a:lnTo>
                <a:cubicBezTo>
                  <a:pt x="93" y="72"/>
                  <a:pt x="76" y="56"/>
                  <a:pt x="61" y="42"/>
                </a:cubicBezTo>
                <a:lnTo>
                  <a:pt x="61" y="42"/>
                </a:lnTo>
                <a:cubicBezTo>
                  <a:pt x="46" y="29"/>
                  <a:pt x="34" y="18"/>
                  <a:pt x="8" y="18"/>
                </a:cubicBezTo>
                <a:lnTo>
                  <a:pt x="8" y="18"/>
                </a:lnTo>
                <a:cubicBezTo>
                  <a:pt x="4" y="18"/>
                  <a:pt x="0" y="14"/>
                  <a:pt x="0" y="9"/>
                </a:cubicBezTo>
                <a:lnTo>
                  <a:pt x="0" y="9"/>
                </a:lnTo>
                <a:cubicBezTo>
                  <a:pt x="0" y="3"/>
                  <a:pt x="4" y="0"/>
                  <a:pt x="8" y="0"/>
                </a:cubicBezTo>
                <a:lnTo>
                  <a:pt x="8" y="0"/>
                </a:lnTo>
                <a:cubicBezTo>
                  <a:pt x="41" y="0"/>
                  <a:pt x="59" y="15"/>
                  <a:pt x="74" y="29"/>
                </a:cubicBezTo>
                <a:lnTo>
                  <a:pt x="74" y="29"/>
                </a:lnTo>
                <a:cubicBezTo>
                  <a:pt x="88" y="42"/>
                  <a:pt x="100" y="54"/>
                  <a:pt x="126" y="54"/>
                </a:cubicBezTo>
                <a:lnTo>
                  <a:pt x="126" y="54"/>
                </a:lnTo>
                <a:cubicBezTo>
                  <a:pt x="152" y="54"/>
                  <a:pt x="164" y="42"/>
                  <a:pt x="178" y="29"/>
                </a:cubicBezTo>
                <a:lnTo>
                  <a:pt x="178" y="29"/>
                </a:lnTo>
                <a:cubicBezTo>
                  <a:pt x="193" y="15"/>
                  <a:pt x="210" y="0"/>
                  <a:pt x="242" y="0"/>
                </a:cubicBezTo>
                <a:lnTo>
                  <a:pt x="242" y="0"/>
                </a:lnTo>
                <a:cubicBezTo>
                  <a:pt x="276" y="0"/>
                  <a:pt x="293" y="15"/>
                  <a:pt x="308" y="29"/>
                </a:cubicBezTo>
                <a:lnTo>
                  <a:pt x="308" y="29"/>
                </a:lnTo>
                <a:cubicBezTo>
                  <a:pt x="322" y="42"/>
                  <a:pt x="334" y="54"/>
                  <a:pt x="360" y="54"/>
                </a:cubicBezTo>
                <a:lnTo>
                  <a:pt x="360" y="54"/>
                </a:lnTo>
                <a:cubicBezTo>
                  <a:pt x="386" y="54"/>
                  <a:pt x="398" y="42"/>
                  <a:pt x="412" y="29"/>
                </a:cubicBezTo>
                <a:lnTo>
                  <a:pt x="412" y="29"/>
                </a:lnTo>
                <a:cubicBezTo>
                  <a:pt x="427" y="15"/>
                  <a:pt x="444" y="0"/>
                  <a:pt x="477" y="0"/>
                </a:cubicBezTo>
                <a:lnTo>
                  <a:pt x="477" y="0"/>
                </a:lnTo>
                <a:cubicBezTo>
                  <a:pt x="509" y="0"/>
                  <a:pt x="527" y="15"/>
                  <a:pt x="542" y="29"/>
                </a:cubicBezTo>
                <a:lnTo>
                  <a:pt x="542" y="29"/>
                </a:lnTo>
                <a:cubicBezTo>
                  <a:pt x="556" y="42"/>
                  <a:pt x="568" y="54"/>
                  <a:pt x="594" y="54"/>
                </a:cubicBezTo>
                <a:lnTo>
                  <a:pt x="594" y="54"/>
                </a:lnTo>
                <a:cubicBezTo>
                  <a:pt x="620" y="54"/>
                  <a:pt x="632" y="42"/>
                  <a:pt x="646" y="29"/>
                </a:cubicBezTo>
                <a:lnTo>
                  <a:pt x="646" y="29"/>
                </a:lnTo>
                <a:cubicBezTo>
                  <a:pt x="661" y="15"/>
                  <a:pt x="678" y="0"/>
                  <a:pt x="711" y="0"/>
                </a:cubicBezTo>
                <a:lnTo>
                  <a:pt x="711" y="0"/>
                </a:lnTo>
                <a:cubicBezTo>
                  <a:pt x="743" y="0"/>
                  <a:pt x="761" y="15"/>
                  <a:pt x="776" y="29"/>
                </a:cubicBezTo>
                <a:lnTo>
                  <a:pt x="776" y="29"/>
                </a:lnTo>
                <a:cubicBezTo>
                  <a:pt x="790" y="42"/>
                  <a:pt x="803" y="54"/>
                  <a:pt x="828" y="54"/>
                </a:cubicBezTo>
                <a:lnTo>
                  <a:pt x="828" y="54"/>
                </a:lnTo>
                <a:cubicBezTo>
                  <a:pt x="854" y="54"/>
                  <a:pt x="866" y="42"/>
                  <a:pt x="880" y="29"/>
                </a:cubicBezTo>
                <a:lnTo>
                  <a:pt x="880" y="29"/>
                </a:lnTo>
                <a:cubicBezTo>
                  <a:pt x="895" y="15"/>
                  <a:pt x="912" y="0"/>
                  <a:pt x="946" y="0"/>
                </a:cubicBezTo>
                <a:lnTo>
                  <a:pt x="946" y="0"/>
                </a:lnTo>
                <a:cubicBezTo>
                  <a:pt x="978" y="0"/>
                  <a:pt x="995" y="15"/>
                  <a:pt x="1010" y="29"/>
                </a:cubicBezTo>
                <a:lnTo>
                  <a:pt x="1010" y="29"/>
                </a:lnTo>
                <a:cubicBezTo>
                  <a:pt x="1024" y="42"/>
                  <a:pt x="1037" y="54"/>
                  <a:pt x="1062" y="54"/>
                </a:cubicBezTo>
                <a:lnTo>
                  <a:pt x="1062" y="54"/>
                </a:lnTo>
                <a:cubicBezTo>
                  <a:pt x="1088" y="54"/>
                  <a:pt x="1100" y="42"/>
                  <a:pt x="1114" y="29"/>
                </a:cubicBezTo>
                <a:lnTo>
                  <a:pt x="1114" y="29"/>
                </a:lnTo>
                <a:cubicBezTo>
                  <a:pt x="1130" y="15"/>
                  <a:pt x="1146" y="0"/>
                  <a:pt x="1180" y="0"/>
                </a:cubicBezTo>
                <a:lnTo>
                  <a:pt x="1180" y="0"/>
                </a:lnTo>
                <a:cubicBezTo>
                  <a:pt x="1185" y="0"/>
                  <a:pt x="1188" y="3"/>
                  <a:pt x="1188" y="9"/>
                </a:cubicBezTo>
                <a:lnTo>
                  <a:pt x="1188" y="9"/>
                </a:lnTo>
                <a:cubicBezTo>
                  <a:pt x="1188" y="14"/>
                  <a:pt x="1185" y="18"/>
                  <a:pt x="1180" y="18"/>
                </a:cubicBezTo>
                <a:lnTo>
                  <a:pt x="1180" y="18"/>
                </a:lnTo>
                <a:cubicBezTo>
                  <a:pt x="1153" y="18"/>
                  <a:pt x="1141" y="29"/>
                  <a:pt x="1127" y="42"/>
                </a:cubicBezTo>
                <a:lnTo>
                  <a:pt x="1127" y="42"/>
                </a:lnTo>
                <a:cubicBezTo>
                  <a:pt x="1112" y="56"/>
                  <a:pt x="1095" y="72"/>
                  <a:pt x="1062" y="72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532" dirty="0">
              <a:solidFill>
                <a:schemeClr val="dk1"/>
              </a:solidFill>
              <a:latin typeface="Source Sans 3 Light" panose="020B0303030403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779F61-1F89-6F75-4E67-B7E296CA5AB6}"/>
              </a:ext>
            </a:extLst>
          </p:cNvPr>
          <p:cNvSpPr txBox="1"/>
          <p:nvPr/>
        </p:nvSpPr>
        <p:spPr>
          <a:xfrm>
            <a:off x="19165404" y="8150145"/>
            <a:ext cx="488731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3200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Farmers</a:t>
            </a:r>
          </a:p>
        </p:txBody>
      </p:sp>
      <p:sp>
        <p:nvSpPr>
          <p:cNvPr id="7" name="Freeform 167">
            <a:extLst>
              <a:ext uri="{FF2B5EF4-FFF2-40B4-BE49-F238E27FC236}">
                <a16:creationId xmlns:a16="http://schemas.microsoft.com/office/drawing/2014/main" id="{CA903D2D-F7B9-56FB-8D51-3B53358A0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0164" y="5874160"/>
            <a:ext cx="5093208" cy="21945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Source Sans 3 Light" panose="020B03030304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24011B-3FEC-E6EA-850E-61E1136CDE53}"/>
              </a:ext>
            </a:extLst>
          </p:cNvPr>
          <p:cNvSpPr txBox="1"/>
          <p:nvPr/>
        </p:nvSpPr>
        <p:spPr>
          <a:xfrm>
            <a:off x="19165404" y="6503746"/>
            <a:ext cx="349003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-30" dirty="0">
                <a:solidFill>
                  <a:schemeClr val="bg1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Agriculture</a:t>
            </a:r>
          </a:p>
        </p:txBody>
      </p:sp>
      <p:sp>
        <p:nvSpPr>
          <p:cNvPr id="10" name="Freeform 216">
            <a:extLst>
              <a:ext uri="{FF2B5EF4-FFF2-40B4-BE49-F238E27FC236}">
                <a16:creationId xmlns:a16="http://schemas.microsoft.com/office/drawing/2014/main" id="{B9B8761D-150D-B2DF-BF38-353B7B286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3961" y="6894939"/>
            <a:ext cx="236203" cy="3438647"/>
          </a:xfrm>
          <a:custGeom>
            <a:avLst/>
            <a:gdLst>
              <a:gd name="T0" fmla="*/ 0 w 189"/>
              <a:gd name="T1" fmla="*/ 2761 h 2762"/>
              <a:gd name="T2" fmla="*/ 0 w 189"/>
              <a:gd name="T3" fmla="*/ 2071 h 2762"/>
              <a:gd name="T4" fmla="*/ 0 w 189"/>
              <a:gd name="T5" fmla="*/ 1706 h 2762"/>
              <a:gd name="T6" fmla="*/ 0 w 189"/>
              <a:gd name="T7" fmla="*/ 1706 h 2762"/>
              <a:gd name="T8" fmla="*/ 18 w 189"/>
              <a:gd name="T9" fmla="*/ 1648 h 2762"/>
              <a:gd name="T10" fmla="*/ 163 w 189"/>
              <a:gd name="T11" fmla="*/ 1438 h 2762"/>
              <a:gd name="T12" fmla="*/ 163 w 189"/>
              <a:gd name="T13" fmla="*/ 1438 h 2762"/>
              <a:gd name="T14" fmla="*/ 163 w 189"/>
              <a:gd name="T15" fmla="*/ 1321 h 2762"/>
              <a:gd name="T16" fmla="*/ 18 w 189"/>
              <a:gd name="T17" fmla="*/ 1112 h 2762"/>
              <a:gd name="T18" fmla="*/ 18 w 189"/>
              <a:gd name="T19" fmla="*/ 1112 h 2762"/>
              <a:gd name="T20" fmla="*/ 0 w 189"/>
              <a:gd name="T21" fmla="*/ 1054 h 2762"/>
              <a:gd name="T22" fmla="*/ 0 w 189"/>
              <a:gd name="T23" fmla="*/ 689 h 2762"/>
              <a:gd name="T24" fmla="*/ 0 w 189"/>
              <a:gd name="T25" fmla="*/ 0 h 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9" h="2762">
                <a:moveTo>
                  <a:pt x="0" y="2761"/>
                </a:moveTo>
                <a:lnTo>
                  <a:pt x="0" y="2071"/>
                </a:lnTo>
                <a:lnTo>
                  <a:pt x="0" y="1706"/>
                </a:lnTo>
                <a:lnTo>
                  <a:pt x="0" y="1706"/>
                </a:lnTo>
                <a:cubicBezTo>
                  <a:pt x="0" y="1685"/>
                  <a:pt x="6" y="1665"/>
                  <a:pt x="18" y="1648"/>
                </a:cubicBezTo>
                <a:lnTo>
                  <a:pt x="163" y="1438"/>
                </a:lnTo>
                <a:lnTo>
                  <a:pt x="163" y="1438"/>
                </a:lnTo>
                <a:cubicBezTo>
                  <a:pt x="188" y="1403"/>
                  <a:pt x="188" y="1357"/>
                  <a:pt x="163" y="1321"/>
                </a:cubicBezTo>
                <a:lnTo>
                  <a:pt x="18" y="1112"/>
                </a:lnTo>
                <a:lnTo>
                  <a:pt x="18" y="1112"/>
                </a:lnTo>
                <a:cubicBezTo>
                  <a:pt x="6" y="1095"/>
                  <a:pt x="0" y="1074"/>
                  <a:pt x="0" y="1054"/>
                </a:cubicBezTo>
                <a:lnTo>
                  <a:pt x="0" y="689"/>
                </a:lnTo>
                <a:lnTo>
                  <a:pt x="0" y="0"/>
                </a:lnTo>
              </a:path>
            </a:pathLst>
          </a:custGeom>
          <a:noFill/>
          <a:ln w="38100" cap="rnd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Source Sans 3 Light" panose="020B0303030403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BEC059-C096-4CBC-34AC-33E2F3FBD74C}"/>
              </a:ext>
            </a:extLst>
          </p:cNvPr>
          <p:cNvSpPr txBox="1"/>
          <p:nvPr/>
        </p:nvSpPr>
        <p:spPr>
          <a:xfrm>
            <a:off x="13570913" y="8154059"/>
            <a:ext cx="389354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3200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Infrastructure</a:t>
            </a:r>
          </a:p>
        </p:txBody>
      </p:sp>
      <p:sp>
        <p:nvSpPr>
          <p:cNvPr id="39" name="Freeform 167">
            <a:extLst>
              <a:ext uri="{FF2B5EF4-FFF2-40B4-BE49-F238E27FC236}">
                <a16:creationId xmlns:a16="http://schemas.microsoft.com/office/drawing/2014/main" id="{3279B6E5-F66E-111D-4A63-CF69E8935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7466" y="5868130"/>
            <a:ext cx="5093208" cy="219456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Source Sans 3 Light" panose="020B0303030403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6D6284-1369-C30F-8785-4A4B8B535C64}"/>
              </a:ext>
            </a:extLst>
          </p:cNvPr>
          <p:cNvSpPr txBox="1"/>
          <p:nvPr/>
        </p:nvSpPr>
        <p:spPr>
          <a:xfrm>
            <a:off x="13662727" y="6088248"/>
            <a:ext cx="361716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-30" dirty="0">
                <a:solidFill>
                  <a:schemeClr val="bg1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Urban Planners</a:t>
            </a:r>
          </a:p>
        </p:txBody>
      </p:sp>
      <p:sp>
        <p:nvSpPr>
          <p:cNvPr id="9" name="Freeform 215">
            <a:extLst>
              <a:ext uri="{FF2B5EF4-FFF2-40B4-BE49-F238E27FC236}">
                <a16:creationId xmlns:a16="http://schemas.microsoft.com/office/drawing/2014/main" id="{493B5883-CACF-6288-791F-8AD192EE9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980" y="6894939"/>
            <a:ext cx="236199" cy="3438647"/>
          </a:xfrm>
          <a:custGeom>
            <a:avLst/>
            <a:gdLst>
              <a:gd name="T0" fmla="*/ 0 w 189"/>
              <a:gd name="T1" fmla="*/ 2761 h 2762"/>
              <a:gd name="T2" fmla="*/ 0 w 189"/>
              <a:gd name="T3" fmla="*/ 2071 h 2762"/>
              <a:gd name="T4" fmla="*/ 0 w 189"/>
              <a:gd name="T5" fmla="*/ 1706 h 2762"/>
              <a:gd name="T6" fmla="*/ 0 w 189"/>
              <a:gd name="T7" fmla="*/ 1706 h 2762"/>
              <a:gd name="T8" fmla="*/ 18 w 189"/>
              <a:gd name="T9" fmla="*/ 1648 h 2762"/>
              <a:gd name="T10" fmla="*/ 163 w 189"/>
              <a:gd name="T11" fmla="*/ 1438 h 2762"/>
              <a:gd name="T12" fmla="*/ 163 w 189"/>
              <a:gd name="T13" fmla="*/ 1438 h 2762"/>
              <a:gd name="T14" fmla="*/ 163 w 189"/>
              <a:gd name="T15" fmla="*/ 1321 h 2762"/>
              <a:gd name="T16" fmla="*/ 18 w 189"/>
              <a:gd name="T17" fmla="*/ 1112 h 2762"/>
              <a:gd name="T18" fmla="*/ 18 w 189"/>
              <a:gd name="T19" fmla="*/ 1112 h 2762"/>
              <a:gd name="T20" fmla="*/ 0 w 189"/>
              <a:gd name="T21" fmla="*/ 1054 h 2762"/>
              <a:gd name="T22" fmla="*/ 0 w 189"/>
              <a:gd name="T23" fmla="*/ 689 h 2762"/>
              <a:gd name="T24" fmla="*/ 0 w 189"/>
              <a:gd name="T25" fmla="*/ 0 h 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9" h="2762">
                <a:moveTo>
                  <a:pt x="0" y="2761"/>
                </a:moveTo>
                <a:lnTo>
                  <a:pt x="0" y="2071"/>
                </a:lnTo>
                <a:lnTo>
                  <a:pt x="0" y="1706"/>
                </a:lnTo>
                <a:lnTo>
                  <a:pt x="0" y="1706"/>
                </a:lnTo>
                <a:cubicBezTo>
                  <a:pt x="0" y="1685"/>
                  <a:pt x="6" y="1665"/>
                  <a:pt x="18" y="1648"/>
                </a:cubicBezTo>
                <a:lnTo>
                  <a:pt x="163" y="1438"/>
                </a:lnTo>
                <a:lnTo>
                  <a:pt x="163" y="1438"/>
                </a:lnTo>
                <a:cubicBezTo>
                  <a:pt x="188" y="1403"/>
                  <a:pt x="188" y="1357"/>
                  <a:pt x="163" y="1321"/>
                </a:cubicBezTo>
                <a:lnTo>
                  <a:pt x="18" y="1112"/>
                </a:lnTo>
                <a:lnTo>
                  <a:pt x="18" y="1112"/>
                </a:lnTo>
                <a:cubicBezTo>
                  <a:pt x="6" y="1095"/>
                  <a:pt x="0" y="1074"/>
                  <a:pt x="0" y="1054"/>
                </a:cubicBezTo>
                <a:lnTo>
                  <a:pt x="0" y="689"/>
                </a:lnTo>
                <a:lnTo>
                  <a:pt x="0" y="0"/>
                </a:lnTo>
              </a:path>
            </a:pathLst>
          </a:custGeom>
          <a:noFill/>
          <a:ln w="38100" cap="rnd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Source Sans 3 Light" panose="020B0303030403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F189-964D-3EDD-DCE1-0A6887B88866}"/>
              </a:ext>
            </a:extLst>
          </p:cNvPr>
          <p:cNvSpPr txBox="1"/>
          <p:nvPr/>
        </p:nvSpPr>
        <p:spPr>
          <a:xfrm>
            <a:off x="7808152" y="8157689"/>
            <a:ext cx="389354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3200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BC Hydro</a:t>
            </a:r>
          </a:p>
        </p:txBody>
      </p:sp>
      <p:sp>
        <p:nvSpPr>
          <p:cNvPr id="59" name="Freeform 167">
            <a:extLst>
              <a:ext uri="{FF2B5EF4-FFF2-40B4-BE49-F238E27FC236}">
                <a16:creationId xmlns:a16="http://schemas.microsoft.com/office/drawing/2014/main" id="{9F3AD9D3-8F77-9987-B69A-898FEFFF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8554" y="5881730"/>
            <a:ext cx="5093208" cy="219456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Source Sans 3 Light" panose="020B0303030403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1F6012-0A0B-CB68-476A-C547D94B97B5}"/>
              </a:ext>
            </a:extLst>
          </p:cNvPr>
          <p:cNvSpPr txBox="1"/>
          <p:nvPr/>
        </p:nvSpPr>
        <p:spPr>
          <a:xfrm>
            <a:off x="7516016" y="6055108"/>
            <a:ext cx="428927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-30" dirty="0">
                <a:solidFill>
                  <a:schemeClr val="bg1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Energy Companies</a:t>
            </a:r>
          </a:p>
        </p:txBody>
      </p:sp>
      <p:sp>
        <p:nvSpPr>
          <p:cNvPr id="8" name="Freeform 214">
            <a:extLst>
              <a:ext uri="{FF2B5EF4-FFF2-40B4-BE49-F238E27FC236}">
                <a16:creationId xmlns:a16="http://schemas.microsoft.com/office/drawing/2014/main" id="{E36EDC00-3B54-ED9C-F60B-106542A2A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996" y="6894939"/>
            <a:ext cx="236199" cy="3438647"/>
          </a:xfrm>
          <a:custGeom>
            <a:avLst/>
            <a:gdLst>
              <a:gd name="T0" fmla="*/ 0 w 189"/>
              <a:gd name="T1" fmla="*/ 2761 h 2762"/>
              <a:gd name="T2" fmla="*/ 0 w 189"/>
              <a:gd name="T3" fmla="*/ 2071 h 2762"/>
              <a:gd name="T4" fmla="*/ 0 w 189"/>
              <a:gd name="T5" fmla="*/ 1706 h 2762"/>
              <a:gd name="T6" fmla="*/ 0 w 189"/>
              <a:gd name="T7" fmla="*/ 1706 h 2762"/>
              <a:gd name="T8" fmla="*/ 18 w 189"/>
              <a:gd name="T9" fmla="*/ 1648 h 2762"/>
              <a:gd name="T10" fmla="*/ 163 w 189"/>
              <a:gd name="T11" fmla="*/ 1438 h 2762"/>
              <a:gd name="T12" fmla="*/ 163 w 189"/>
              <a:gd name="T13" fmla="*/ 1438 h 2762"/>
              <a:gd name="T14" fmla="*/ 163 w 189"/>
              <a:gd name="T15" fmla="*/ 1321 h 2762"/>
              <a:gd name="T16" fmla="*/ 18 w 189"/>
              <a:gd name="T17" fmla="*/ 1112 h 2762"/>
              <a:gd name="T18" fmla="*/ 18 w 189"/>
              <a:gd name="T19" fmla="*/ 1112 h 2762"/>
              <a:gd name="T20" fmla="*/ 0 w 189"/>
              <a:gd name="T21" fmla="*/ 1054 h 2762"/>
              <a:gd name="T22" fmla="*/ 0 w 189"/>
              <a:gd name="T23" fmla="*/ 689 h 2762"/>
              <a:gd name="T24" fmla="*/ 0 w 189"/>
              <a:gd name="T25" fmla="*/ 0 h 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9" h="2762">
                <a:moveTo>
                  <a:pt x="0" y="2761"/>
                </a:moveTo>
                <a:lnTo>
                  <a:pt x="0" y="2071"/>
                </a:lnTo>
                <a:lnTo>
                  <a:pt x="0" y="1706"/>
                </a:lnTo>
                <a:lnTo>
                  <a:pt x="0" y="1706"/>
                </a:lnTo>
                <a:cubicBezTo>
                  <a:pt x="0" y="1685"/>
                  <a:pt x="6" y="1665"/>
                  <a:pt x="18" y="1648"/>
                </a:cubicBezTo>
                <a:lnTo>
                  <a:pt x="163" y="1438"/>
                </a:lnTo>
                <a:lnTo>
                  <a:pt x="163" y="1438"/>
                </a:lnTo>
                <a:cubicBezTo>
                  <a:pt x="188" y="1403"/>
                  <a:pt x="188" y="1357"/>
                  <a:pt x="163" y="1321"/>
                </a:cubicBezTo>
                <a:lnTo>
                  <a:pt x="18" y="1112"/>
                </a:lnTo>
                <a:lnTo>
                  <a:pt x="18" y="1112"/>
                </a:lnTo>
                <a:cubicBezTo>
                  <a:pt x="6" y="1095"/>
                  <a:pt x="0" y="1074"/>
                  <a:pt x="0" y="1054"/>
                </a:cubicBezTo>
                <a:lnTo>
                  <a:pt x="0" y="689"/>
                </a:lnTo>
                <a:lnTo>
                  <a:pt x="0" y="0"/>
                </a:lnTo>
              </a:path>
            </a:pathLst>
          </a:custGeom>
          <a:noFill/>
          <a:ln w="38100" cap="rnd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Source Sans 3 Light" panose="020B0303030403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898BB33-5A14-0E70-CF4E-910D4F43FE60}"/>
              </a:ext>
            </a:extLst>
          </p:cNvPr>
          <p:cNvSpPr txBox="1"/>
          <p:nvPr/>
        </p:nvSpPr>
        <p:spPr>
          <a:xfrm>
            <a:off x="2292168" y="8154060"/>
            <a:ext cx="389354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3200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Weather Forecasters</a:t>
            </a:r>
          </a:p>
        </p:txBody>
      </p:sp>
      <p:sp>
        <p:nvSpPr>
          <p:cNvPr id="64" name="Freeform 167">
            <a:extLst>
              <a:ext uri="{FF2B5EF4-FFF2-40B4-BE49-F238E27FC236}">
                <a16:creationId xmlns:a16="http://schemas.microsoft.com/office/drawing/2014/main" id="{0C5DD11F-DBB7-BEB5-4826-3E3BB2A6C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1" y="5876755"/>
            <a:ext cx="5091514" cy="219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Source Sans 3 Light" panose="020B0303030403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66BED1-7457-B1F2-AB2E-9A5630B1B851}"/>
              </a:ext>
            </a:extLst>
          </p:cNvPr>
          <p:cNvSpPr txBox="1"/>
          <p:nvPr/>
        </p:nvSpPr>
        <p:spPr>
          <a:xfrm>
            <a:off x="1722210" y="6088247"/>
            <a:ext cx="458232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-30" dirty="0">
                <a:solidFill>
                  <a:schemeClr val="bg1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Meteorologist Agencies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CB8BF-E7A1-6689-179D-6B4E9C0A9D1C}"/>
              </a:ext>
            </a:extLst>
          </p:cNvPr>
          <p:cNvSpPr txBox="1"/>
          <p:nvPr/>
        </p:nvSpPr>
        <p:spPr>
          <a:xfrm>
            <a:off x="1059399" y="803849"/>
            <a:ext cx="213360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/>
            <a:r>
              <a:rPr lang="en-US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103803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D05269-5FCA-FA7C-4506-B22649370D8C}"/>
              </a:ext>
            </a:extLst>
          </p:cNvPr>
          <p:cNvGrpSpPr>
            <a:grpSpLocks noChangeAspect="1"/>
          </p:cNvGrpSpPr>
          <p:nvPr/>
        </p:nvGrpSpPr>
        <p:grpSpPr>
          <a:xfrm rot="2480488" flipH="1">
            <a:off x="-4838754" y="12338173"/>
            <a:ext cx="11880000" cy="7117642"/>
            <a:chOff x="-1977997" y="9518229"/>
            <a:chExt cx="6994139" cy="419038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8B34325-BD22-2AA0-3A2C-8EA88370391E}"/>
                </a:ext>
              </a:extLst>
            </p:cNvPr>
            <p:cNvSpPr/>
            <p:nvPr/>
          </p:nvSpPr>
          <p:spPr>
            <a:xfrm>
              <a:off x="-1977997" y="11035343"/>
              <a:ext cx="5360333" cy="2673270"/>
            </a:xfrm>
            <a:custGeom>
              <a:avLst/>
              <a:gdLst>
                <a:gd name="connsiteX0" fmla="*/ 5360333 w 5360333"/>
                <a:gd name="connsiteY0" fmla="*/ 2673270 h 2673270"/>
                <a:gd name="connsiteX1" fmla="*/ 4829560 w 5360333"/>
                <a:gd name="connsiteY1" fmla="*/ 1255669 h 2673270"/>
                <a:gd name="connsiteX2" fmla="*/ 3990104 w 5360333"/>
                <a:gd name="connsiteY2" fmla="*/ 364185 h 2673270"/>
                <a:gd name="connsiteX3" fmla="*/ 3237116 w 5360333"/>
                <a:gd name="connsiteY3" fmla="*/ 464408 h 2673270"/>
                <a:gd name="connsiteX4" fmla="*/ 1977490 w 5360333"/>
                <a:gd name="connsiteY4" fmla="*/ 833102 h 2673270"/>
                <a:gd name="connsiteX5" fmla="*/ 802634 w 5360333"/>
                <a:gd name="connsiteY5" fmla="*/ 573961 h 2673270"/>
                <a:gd name="connsiteX6" fmla="*/ 21368 w 5360333"/>
                <a:gd name="connsiteY6" fmla="*/ 23792 h 2673270"/>
                <a:gd name="connsiteX7" fmla="*/ 0 w 5360333"/>
                <a:gd name="connsiteY7" fmla="*/ 0 h 267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0333" h="2673270">
                  <a:moveTo>
                    <a:pt x="5360333" y="2673270"/>
                  </a:moveTo>
                  <a:cubicBezTo>
                    <a:pt x="5235361" y="2183451"/>
                    <a:pt x="5056990" y="1707247"/>
                    <a:pt x="4829560" y="1255669"/>
                  </a:cubicBezTo>
                  <a:cubicBezTo>
                    <a:pt x="4652037" y="903206"/>
                    <a:pt x="4403540" y="467622"/>
                    <a:pt x="3990104" y="364185"/>
                  </a:cubicBezTo>
                  <a:cubicBezTo>
                    <a:pt x="3740696" y="301791"/>
                    <a:pt x="3479052" y="377525"/>
                    <a:pt x="3237116" y="464408"/>
                  </a:cubicBezTo>
                  <a:cubicBezTo>
                    <a:pt x="2826874" y="611729"/>
                    <a:pt x="2417406" y="798025"/>
                    <a:pt x="1977490" y="833102"/>
                  </a:cubicBezTo>
                  <a:cubicBezTo>
                    <a:pt x="1592943" y="863769"/>
                    <a:pt x="1144323" y="748910"/>
                    <a:pt x="802634" y="573961"/>
                  </a:cubicBezTo>
                  <a:cubicBezTo>
                    <a:pt x="518403" y="428434"/>
                    <a:pt x="263830" y="231438"/>
                    <a:pt x="21368" y="23792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C7BDDF0-F0BE-7A6B-534F-832D54BA93D5}"/>
                </a:ext>
              </a:extLst>
            </p:cNvPr>
            <p:cNvSpPr/>
            <p:nvPr/>
          </p:nvSpPr>
          <p:spPr>
            <a:xfrm>
              <a:off x="-1977997" y="9518229"/>
              <a:ext cx="6994139" cy="4190384"/>
            </a:xfrm>
            <a:custGeom>
              <a:avLst/>
              <a:gdLst>
                <a:gd name="connsiteX0" fmla="*/ 0 w 6994139"/>
                <a:gd name="connsiteY0" fmla="*/ 0 h 4190384"/>
                <a:gd name="connsiteX1" fmla="*/ 37891 w 6994139"/>
                <a:gd name="connsiteY1" fmla="*/ 34261 h 4190384"/>
                <a:gd name="connsiteX2" fmla="*/ 934403 w 6994139"/>
                <a:gd name="connsiteY2" fmla="*/ 761929 h 4190384"/>
                <a:gd name="connsiteX3" fmla="*/ 1225012 w 6994139"/>
                <a:gd name="connsiteY3" fmla="*/ 961723 h 4190384"/>
                <a:gd name="connsiteX4" fmla="*/ 2168734 w 6994139"/>
                <a:gd name="connsiteY4" fmla="*/ 1101358 h 4190384"/>
                <a:gd name="connsiteX5" fmla="*/ 3073014 w 6994139"/>
                <a:gd name="connsiteY5" fmla="*/ 727220 h 4190384"/>
                <a:gd name="connsiteX6" fmla="*/ 5259111 w 6994139"/>
                <a:gd name="connsiteY6" fmla="*/ 739749 h 4190384"/>
                <a:gd name="connsiteX7" fmla="*/ 6743198 w 6994139"/>
                <a:gd name="connsiteY7" fmla="*/ 3022881 h 4190384"/>
                <a:gd name="connsiteX8" fmla="*/ 6982490 w 6994139"/>
                <a:gd name="connsiteY8" fmla="*/ 4122373 h 4190384"/>
                <a:gd name="connsiteX9" fmla="*/ 6994140 w 6994139"/>
                <a:gd name="connsiteY9" fmla="*/ 4190384 h 419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4139" h="4190384">
                  <a:moveTo>
                    <a:pt x="0" y="0"/>
                  </a:moveTo>
                  <a:lnTo>
                    <a:pt x="37891" y="34261"/>
                  </a:lnTo>
                  <a:cubicBezTo>
                    <a:pt x="325879" y="289755"/>
                    <a:pt x="625101" y="532622"/>
                    <a:pt x="934403" y="761929"/>
                  </a:cubicBezTo>
                  <a:cubicBezTo>
                    <a:pt x="1028867" y="831962"/>
                    <a:pt x="1124403" y="900818"/>
                    <a:pt x="1225012" y="961723"/>
                  </a:cubicBezTo>
                  <a:cubicBezTo>
                    <a:pt x="1550072" y="1158505"/>
                    <a:pt x="1797659" y="1217010"/>
                    <a:pt x="2168734" y="1101358"/>
                  </a:cubicBezTo>
                  <a:cubicBezTo>
                    <a:pt x="2481158" y="1003983"/>
                    <a:pt x="2764244" y="833773"/>
                    <a:pt x="3073014" y="727220"/>
                  </a:cubicBezTo>
                  <a:cubicBezTo>
                    <a:pt x="3760380" y="490012"/>
                    <a:pt x="4580988" y="450586"/>
                    <a:pt x="5259111" y="739749"/>
                  </a:cubicBezTo>
                  <a:cubicBezTo>
                    <a:pt x="6100038" y="1098347"/>
                    <a:pt x="6562731" y="2193678"/>
                    <a:pt x="6743198" y="3022881"/>
                  </a:cubicBezTo>
                  <a:cubicBezTo>
                    <a:pt x="6822966" y="3389382"/>
                    <a:pt x="6902722" y="3755884"/>
                    <a:pt x="6982490" y="4122373"/>
                  </a:cubicBezTo>
                  <a:lnTo>
                    <a:pt x="6994140" y="4190384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476E209-DDDF-5D30-E678-4EA79E876BF6}"/>
                </a:ext>
              </a:extLst>
            </p:cNvPr>
            <p:cNvSpPr/>
            <p:nvPr/>
          </p:nvSpPr>
          <p:spPr>
            <a:xfrm>
              <a:off x="-1953792" y="9855336"/>
              <a:ext cx="6656824" cy="3853277"/>
            </a:xfrm>
            <a:custGeom>
              <a:avLst/>
              <a:gdLst>
                <a:gd name="connsiteX0" fmla="*/ 0 w 6656824"/>
                <a:gd name="connsiteY0" fmla="*/ 0 h 3853277"/>
                <a:gd name="connsiteX1" fmla="*/ 751894 w 6656824"/>
                <a:gd name="connsiteY1" fmla="*/ 562116 h 3853277"/>
                <a:gd name="connsiteX2" fmla="*/ 1495594 w 6656824"/>
                <a:gd name="connsiteY2" fmla="*/ 1005930 h 3853277"/>
                <a:gd name="connsiteX3" fmla="*/ 3330137 w 6656824"/>
                <a:gd name="connsiteY3" fmla="*/ 578584 h 3853277"/>
                <a:gd name="connsiteX4" fmla="*/ 3778909 w 6656824"/>
                <a:gd name="connsiteY4" fmla="*/ 490051 h 3853277"/>
                <a:gd name="connsiteX5" fmla="*/ 4547415 w 6656824"/>
                <a:gd name="connsiteY5" fmla="*/ 438552 h 3853277"/>
                <a:gd name="connsiteX6" fmla="*/ 6643566 w 6656824"/>
                <a:gd name="connsiteY6" fmla="*/ 3797884 h 3853277"/>
                <a:gd name="connsiteX7" fmla="*/ 6656825 w 6656824"/>
                <a:gd name="connsiteY7" fmla="*/ 3853277 h 385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824" h="3853277">
                  <a:moveTo>
                    <a:pt x="0" y="0"/>
                  </a:moveTo>
                  <a:cubicBezTo>
                    <a:pt x="247539" y="192642"/>
                    <a:pt x="496218" y="384632"/>
                    <a:pt x="751894" y="562116"/>
                  </a:cubicBezTo>
                  <a:cubicBezTo>
                    <a:pt x="994647" y="730630"/>
                    <a:pt x="1199895" y="929611"/>
                    <a:pt x="1495594" y="1005930"/>
                  </a:cubicBezTo>
                  <a:cubicBezTo>
                    <a:pt x="2151576" y="1175236"/>
                    <a:pt x="2728102" y="744288"/>
                    <a:pt x="3330137" y="578584"/>
                  </a:cubicBezTo>
                  <a:cubicBezTo>
                    <a:pt x="3477225" y="538099"/>
                    <a:pt x="3628067" y="512915"/>
                    <a:pt x="3778909" y="490051"/>
                  </a:cubicBezTo>
                  <a:cubicBezTo>
                    <a:pt x="4033307" y="451488"/>
                    <a:pt x="4290822" y="419249"/>
                    <a:pt x="4547415" y="438552"/>
                  </a:cubicBezTo>
                  <a:cubicBezTo>
                    <a:pt x="6117544" y="556680"/>
                    <a:pt x="6425728" y="2596624"/>
                    <a:pt x="6643566" y="3797884"/>
                  </a:cubicBezTo>
                  <a:lnTo>
                    <a:pt x="6656825" y="385327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A9CD831-88D3-9799-85EB-2CF777404E01}"/>
                </a:ext>
              </a:extLst>
            </p:cNvPr>
            <p:cNvSpPr/>
            <p:nvPr/>
          </p:nvSpPr>
          <p:spPr>
            <a:xfrm>
              <a:off x="-1977997" y="10105966"/>
              <a:ext cx="6324411" cy="3602646"/>
            </a:xfrm>
            <a:custGeom>
              <a:avLst/>
              <a:gdLst>
                <a:gd name="connsiteX0" fmla="*/ 0 w 6324411"/>
                <a:gd name="connsiteY0" fmla="*/ 0 h 3602646"/>
                <a:gd name="connsiteX1" fmla="*/ 39376 w 6324411"/>
                <a:gd name="connsiteY1" fmla="*/ 35243 h 3602646"/>
                <a:gd name="connsiteX2" fmla="*/ 899078 w 6324411"/>
                <a:gd name="connsiteY2" fmla="*/ 662637 h 3602646"/>
                <a:gd name="connsiteX3" fmla="*/ 1730763 w 6324411"/>
                <a:gd name="connsiteY3" fmla="*/ 1009769 h 3602646"/>
                <a:gd name="connsiteX4" fmla="*/ 3515974 w 6324411"/>
                <a:gd name="connsiteY4" fmla="*/ 517826 h 3602646"/>
                <a:gd name="connsiteX5" fmla="*/ 4162352 w 6324411"/>
                <a:gd name="connsiteY5" fmla="*/ 464660 h 3602646"/>
                <a:gd name="connsiteX6" fmla="*/ 5502307 w 6324411"/>
                <a:gd name="connsiteY6" fmla="*/ 1215086 h 3602646"/>
                <a:gd name="connsiteX7" fmla="*/ 6131397 w 6324411"/>
                <a:gd name="connsiteY7" fmla="*/ 2747098 h 3602646"/>
                <a:gd name="connsiteX8" fmla="*/ 6311677 w 6324411"/>
                <a:gd name="connsiteY8" fmla="*/ 3547627 h 3602646"/>
                <a:gd name="connsiteX9" fmla="*/ 6324412 w 6324411"/>
                <a:gd name="connsiteY9" fmla="*/ 3602647 h 3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411" h="3602646">
                  <a:moveTo>
                    <a:pt x="0" y="0"/>
                  </a:moveTo>
                  <a:lnTo>
                    <a:pt x="39376" y="35243"/>
                  </a:lnTo>
                  <a:cubicBezTo>
                    <a:pt x="312805" y="261586"/>
                    <a:pt x="600097" y="471214"/>
                    <a:pt x="899078" y="662637"/>
                  </a:cubicBezTo>
                  <a:cubicBezTo>
                    <a:pt x="1170170" y="836216"/>
                    <a:pt x="1400390" y="1021391"/>
                    <a:pt x="1730763" y="1009769"/>
                  </a:cubicBezTo>
                  <a:cubicBezTo>
                    <a:pt x="2357820" y="987734"/>
                    <a:pt x="2905869" y="623215"/>
                    <a:pt x="3515974" y="517826"/>
                  </a:cubicBezTo>
                  <a:cubicBezTo>
                    <a:pt x="3729446" y="480951"/>
                    <a:pt x="3945986" y="453900"/>
                    <a:pt x="4162352" y="464660"/>
                  </a:cubicBezTo>
                  <a:cubicBezTo>
                    <a:pt x="4720517" y="492417"/>
                    <a:pt x="5179717" y="758588"/>
                    <a:pt x="5502307" y="1215086"/>
                  </a:cubicBezTo>
                  <a:cubicBezTo>
                    <a:pt x="5822665" y="1668433"/>
                    <a:pt x="5979544" y="2221580"/>
                    <a:pt x="6131397" y="2747098"/>
                  </a:cubicBezTo>
                  <a:cubicBezTo>
                    <a:pt x="6207385" y="3010038"/>
                    <a:pt x="6267620" y="3277512"/>
                    <a:pt x="6311677" y="3547627"/>
                  </a:cubicBezTo>
                  <a:lnTo>
                    <a:pt x="6324412" y="360264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CB0E243-1D0B-8A32-4E77-449029DFF605}"/>
                </a:ext>
              </a:extLst>
            </p:cNvPr>
            <p:cNvSpPr/>
            <p:nvPr/>
          </p:nvSpPr>
          <p:spPr>
            <a:xfrm>
              <a:off x="-1977997" y="10401283"/>
              <a:ext cx="5996008" cy="3307330"/>
            </a:xfrm>
            <a:custGeom>
              <a:avLst/>
              <a:gdLst>
                <a:gd name="connsiteX0" fmla="*/ 0 w 5996008"/>
                <a:gd name="connsiteY0" fmla="*/ 0 h 3307330"/>
                <a:gd name="connsiteX1" fmla="*/ 40723 w 5996008"/>
                <a:gd name="connsiteY1" fmla="*/ 26761 h 3307330"/>
                <a:gd name="connsiteX2" fmla="*/ 1191614 w 5996008"/>
                <a:gd name="connsiteY2" fmla="*/ 824031 h 3307330"/>
                <a:gd name="connsiteX3" fmla="*/ 1985086 w 5996008"/>
                <a:gd name="connsiteY3" fmla="*/ 924504 h 3307330"/>
                <a:gd name="connsiteX4" fmla="*/ 4543255 w 5996008"/>
                <a:gd name="connsiteY4" fmla="*/ 534186 h 3307330"/>
                <a:gd name="connsiteX5" fmla="*/ 5644892 w 5996008"/>
                <a:gd name="connsiteY5" fmla="*/ 2058126 h 3307330"/>
                <a:gd name="connsiteX6" fmla="*/ 5953948 w 5996008"/>
                <a:gd name="connsiteY6" fmla="*/ 3163248 h 3307330"/>
                <a:gd name="connsiteX7" fmla="*/ 5996009 w 5996008"/>
                <a:gd name="connsiteY7" fmla="*/ 3307330 h 33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6008" h="3307330">
                  <a:moveTo>
                    <a:pt x="0" y="0"/>
                  </a:moveTo>
                  <a:lnTo>
                    <a:pt x="40723" y="26761"/>
                  </a:lnTo>
                  <a:cubicBezTo>
                    <a:pt x="440534" y="343036"/>
                    <a:pt x="746326" y="575628"/>
                    <a:pt x="1191614" y="824031"/>
                  </a:cubicBezTo>
                  <a:cubicBezTo>
                    <a:pt x="1437798" y="961362"/>
                    <a:pt x="1714273" y="954187"/>
                    <a:pt x="1985086" y="924504"/>
                  </a:cubicBezTo>
                  <a:cubicBezTo>
                    <a:pt x="2825677" y="832389"/>
                    <a:pt x="3695356" y="110815"/>
                    <a:pt x="4543255" y="534186"/>
                  </a:cubicBezTo>
                  <a:cubicBezTo>
                    <a:pt x="5119120" y="821739"/>
                    <a:pt x="5429624" y="1487491"/>
                    <a:pt x="5644892" y="2058126"/>
                  </a:cubicBezTo>
                  <a:cubicBezTo>
                    <a:pt x="5779057" y="2413753"/>
                    <a:pt x="5856892" y="2795514"/>
                    <a:pt x="5953948" y="3163248"/>
                  </a:cubicBezTo>
                  <a:cubicBezTo>
                    <a:pt x="5956343" y="3172329"/>
                    <a:pt x="5996009" y="3307330"/>
                    <a:pt x="5996009" y="3307330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65927E5-30BB-1F54-624D-11444B14E626}"/>
                </a:ext>
              </a:extLst>
            </p:cNvPr>
            <p:cNvSpPr/>
            <p:nvPr/>
          </p:nvSpPr>
          <p:spPr>
            <a:xfrm>
              <a:off x="-1977997" y="10731342"/>
              <a:ext cx="5673343" cy="2964353"/>
            </a:xfrm>
            <a:custGeom>
              <a:avLst/>
              <a:gdLst>
                <a:gd name="connsiteX0" fmla="*/ 5673344 w 5673343"/>
                <a:gd name="connsiteY0" fmla="*/ 2964354 h 2964353"/>
                <a:gd name="connsiteX1" fmla="*/ 5176524 w 5673343"/>
                <a:gd name="connsiteY1" fmla="*/ 1483537 h 2964353"/>
                <a:gd name="connsiteX2" fmla="*/ 4715727 w 5673343"/>
                <a:gd name="connsiteY2" fmla="*/ 753785 h 2964353"/>
                <a:gd name="connsiteX3" fmla="*/ 3031465 w 5673343"/>
                <a:gd name="connsiteY3" fmla="*/ 533334 h 2964353"/>
                <a:gd name="connsiteX4" fmla="*/ 1808012 w 5673343"/>
                <a:gd name="connsiteY4" fmla="*/ 813949 h 2964353"/>
                <a:gd name="connsiteX5" fmla="*/ 728615 w 5673343"/>
                <a:gd name="connsiteY5" fmla="*/ 494458 h 2964353"/>
                <a:gd name="connsiteX6" fmla="*/ 29634 w 5673343"/>
                <a:gd name="connsiteY6" fmla="*/ 25279 h 2964353"/>
                <a:gd name="connsiteX7" fmla="*/ 0 w 5673343"/>
                <a:gd name="connsiteY7" fmla="*/ 0 h 296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3343" h="2964353">
                  <a:moveTo>
                    <a:pt x="5673344" y="2964354"/>
                  </a:moveTo>
                  <a:cubicBezTo>
                    <a:pt x="5545153" y="2459151"/>
                    <a:pt x="5418747" y="1945890"/>
                    <a:pt x="5176524" y="1483537"/>
                  </a:cubicBezTo>
                  <a:cubicBezTo>
                    <a:pt x="5040151" y="1223213"/>
                    <a:pt x="4928463" y="967174"/>
                    <a:pt x="4715727" y="753785"/>
                  </a:cubicBezTo>
                  <a:cubicBezTo>
                    <a:pt x="4241072" y="277706"/>
                    <a:pt x="3621862" y="359905"/>
                    <a:pt x="3031465" y="533334"/>
                  </a:cubicBezTo>
                  <a:cubicBezTo>
                    <a:pt x="2631077" y="650934"/>
                    <a:pt x="2228382" y="792537"/>
                    <a:pt x="1808012" y="813949"/>
                  </a:cubicBezTo>
                  <a:cubicBezTo>
                    <a:pt x="1438958" y="832745"/>
                    <a:pt x="1042297" y="682224"/>
                    <a:pt x="728615" y="494458"/>
                  </a:cubicBezTo>
                  <a:cubicBezTo>
                    <a:pt x="487780" y="350301"/>
                    <a:pt x="266139" y="176423"/>
                    <a:pt x="29634" y="25279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175C5FFB-C8F1-269D-7E00-6E2594D4885C}"/>
              </a:ext>
            </a:extLst>
          </p:cNvPr>
          <p:cNvSpPr/>
          <p:nvPr/>
        </p:nvSpPr>
        <p:spPr>
          <a:xfrm rot="18000000">
            <a:off x="10630020" y="-5334473"/>
            <a:ext cx="7955052" cy="8249367"/>
          </a:xfrm>
          <a:custGeom>
            <a:avLst/>
            <a:gdLst>
              <a:gd name="connsiteX0" fmla="*/ 3244387 w 6035613"/>
              <a:gd name="connsiteY0" fmla="*/ 6279 h 6258914"/>
              <a:gd name="connsiteX1" fmla="*/ 2368544 w 6035613"/>
              <a:gd name="connsiteY1" fmla="*/ 457649 h 6258914"/>
              <a:gd name="connsiteX2" fmla="*/ 1776089 w 6035613"/>
              <a:gd name="connsiteY2" fmla="*/ 1309092 h 6258914"/>
              <a:gd name="connsiteX3" fmla="*/ 932522 w 6035613"/>
              <a:gd name="connsiteY3" fmla="*/ 1577370 h 6258914"/>
              <a:gd name="connsiteX4" fmla="*/ 585592 w 6035613"/>
              <a:gd name="connsiteY4" fmla="*/ 2123458 h 6258914"/>
              <a:gd name="connsiteX5" fmla="*/ 654765 w 6035613"/>
              <a:gd name="connsiteY5" fmla="*/ 2762357 h 6258914"/>
              <a:gd name="connsiteX6" fmla="*/ 31111 w 6035613"/>
              <a:gd name="connsiteY6" fmla="*/ 4000247 h 6258914"/>
              <a:gd name="connsiteX7" fmla="*/ 93681 w 6035613"/>
              <a:gd name="connsiteY7" fmla="*/ 4767565 h 6258914"/>
              <a:gd name="connsiteX8" fmla="*/ 1010669 w 6035613"/>
              <a:gd name="connsiteY8" fmla="*/ 5462652 h 6258914"/>
              <a:gd name="connsiteX9" fmla="*/ 1590789 w 6035613"/>
              <a:gd name="connsiteY9" fmla="*/ 5591517 h 6258914"/>
              <a:gd name="connsiteX10" fmla="*/ 2160118 w 6035613"/>
              <a:gd name="connsiteY10" fmla="*/ 5560301 h 6258914"/>
              <a:gd name="connsiteX11" fmla="*/ 2596773 w 6035613"/>
              <a:gd name="connsiteY11" fmla="*/ 5950695 h 6258914"/>
              <a:gd name="connsiteX12" fmla="*/ 3451441 w 6035613"/>
              <a:gd name="connsiteY12" fmla="*/ 6239756 h 6258914"/>
              <a:gd name="connsiteX13" fmla="*/ 5002778 w 6035613"/>
              <a:gd name="connsiteY13" fmla="*/ 4959787 h 6258914"/>
              <a:gd name="connsiteX14" fmla="*/ 5412058 w 6035613"/>
              <a:gd name="connsiteY14" fmla="*/ 4959806 h 6258914"/>
              <a:gd name="connsiteX15" fmla="*/ 5839188 w 6035613"/>
              <a:gd name="connsiteY15" fmla="*/ 3071944 h 6258914"/>
              <a:gd name="connsiteX16" fmla="*/ 5485486 w 6035613"/>
              <a:gd name="connsiteY16" fmla="*/ 2482445 h 6258914"/>
              <a:gd name="connsiteX17" fmla="*/ 4916091 w 6035613"/>
              <a:gd name="connsiteY17" fmla="*/ 1940775 h 6258914"/>
              <a:gd name="connsiteX18" fmla="*/ 3868169 w 6035613"/>
              <a:gd name="connsiteY18" fmla="*/ 318299 h 6258914"/>
              <a:gd name="connsiteX19" fmla="*/ 3244387 w 6035613"/>
              <a:gd name="connsiteY19" fmla="*/ 6279 h 62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35613" h="6258914">
                <a:moveTo>
                  <a:pt x="3244387" y="6279"/>
                </a:moveTo>
                <a:cubicBezTo>
                  <a:pt x="2871816" y="-38849"/>
                  <a:pt x="2575608" y="164192"/>
                  <a:pt x="2368544" y="457649"/>
                </a:cubicBezTo>
                <a:cubicBezTo>
                  <a:pt x="2181292" y="723028"/>
                  <a:pt x="2063220" y="1135396"/>
                  <a:pt x="1776089" y="1309092"/>
                </a:cubicBezTo>
                <a:cubicBezTo>
                  <a:pt x="1522286" y="1462633"/>
                  <a:pt x="1187587" y="1425924"/>
                  <a:pt x="932522" y="1577370"/>
                </a:cubicBezTo>
                <a:cubicBezTo>
                  <a:pt x="739167" y="1692174"/>
                  <a:pt x="633288" y="1910739"/>
                  <a:pt x="585592" y="2123458"/>
                </a:cubicBezTo>
                <a:cubicBezTo>
                  <a:pt x="536181" y="2343831"/>
                  <a:pt x="667786" y="2542727"/>
                  <a:pt x="654765" y="2762357"/>
                </a:cubicBezTo>
                <a:cubicBezTo>
                  <a:pt x="625084" y="3263005"/>
                  <a:pt x="96426" y="3521972"/>
                  <a:pt x="31111" y="4000247"/>
                </a:cubicBezTo>
                <a:cubicBezTo>
                  <a:pt x="-4278" y="4259387"/>
                  <a:pt x="-35812" y="4540270"/>
                  <a:pt x="93681" y="4767565"/>
                </a:cubicBezTo>
                <a:cubicBezTo>
                  <a:pt x="290792" y="5113566"/>
                  <a:pt x="641594" y="5335843"/>
                  <a:pt x="1010669" y="5462652"/>
                </a:cubicBezTo>
                <a:cubicBezTo>
                  <a:pt x="1198045" y="5527037"/>
                  <a:pt x="1393917" y="5569564"/>
                  <a:pt x="1590789" y="5591517"/>
                </a:cubicBezTo>
                <a:cubicBezTo>
                  <a:pt x="1783185" y="5612966"/>
                  <a:pt x="1972151" y="5527684"/>
                  <a:pt x="2160118" y="5560301"/>
                </a:cubicBezTo>
                <a:cubicBezTo>
                  <a:pt x="2360229" y="5595021"/>
                  <a:pt x="2467489" y="5817783"/>
                  <a:pt x="2596773" y="5950695"/>
                </a:cubicBezTo>
                <a:cubicBezTo>
                  <a:pt x="2812066" y="6172058"/>
                  <a:pt x="3141802" y="6312024"/>
                  <a:pt x="3451441" y="6239756"/>
                </a:cubicBezTo>
                <a:cubicBezTo>
                  <a:pt x="4184409" y="6068621"/>
                  <a:pt x="4167540" y="4978294"/>
                  <a:pt x="5002778" y="4959787"/>
                </a:cubicBezTo>
                <a:cubicBezTo>
                  <a:pt x="5139481" y="4956759"/>
                  <a:pt x="5277746" y="4985444"/>
                  <a:pt x="5412058" y="4959806"/>
                </a:cubicBezTo>
                <a:cubicBezTo>
                  <a:pt x="6204786" y="4808473"/>
                  <a:pt x="6112488" y="3592527"/>
                  <a:pt x="5839188" y="3071944"/>
                </a:cubicBezTo>
                <a:cubicBezTo>
                  <a:pt x="5734898" y="2873296"/>
                  <a:pt x="5633705" y="2651695"/>
                  <a:pt x="5485486" y="2482445"/>
                </a:cubicBezTo>
                <a:cubicBezTo>
                  <a:pt x="5312521" y="2284939"/>
                  <a:pt x="5098142" y="2129265"/>
                  <a:pt x="4916091" y="1940775"/>
                </a:cubicBezTo>
                <a:cubicBezTo>
                  <a:pt x="4454538" y="1462871"/>
                  <a:pt x="4365908" y="770497"/>
                  <a:pt x="3868169" y="318299"/>
                </a:cubicBezTo>
                <a:cubicBezTo>
                  <a:pt x="3667287" y="135800"/>
                  <a:pt x="3454784" y="31764"/>
                  <a:pt x="3244387" y="6279"/>
                </a:cubicBezTo>
                <a:close/>
              </a:path>
            </a:pathLst>
          </a:custGeom>
          <a:solidFill>
            <a:schemeClr val="accent6">
              <a:alpha val="10000"/>
            </a:schemeClr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920FE5-2DB8-3541-475C-F7423C604088}"/>
              </a:ext>
            </a:extLst>
          </p:cNvPr>
          <p:cNvSpPr>
            <a:spLocks noChangeAspect="1"/>
          </p:cNvSpPr>
          <p:nvPr/>
        </p:nvSpPr>
        <p:spPr>
          <a:xfrm>
            <a:off x="15013643" y="-1895202"/>
            <a:ext cx="3770656" cy="3770656"/>
          </a:xfrm>
          <a:prstGeom prst="ellipse">
            <a:avLst/>
          </a:prstGeom>
          <a:noFill/>
          <a:ln w="38100" cap="rnd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4C4586E-5B31-143A-14BB-A8703ECAC240}"/>
              </a:ext>
            </a:extLst>
          </p:cNvPr>
          <p:cNvSpPr/>
          <p:nvPr/>
        </p:nvSpPr>
        <p:spPr>
          <a:xfrm rot="7200000">
            <a:off x="-476660" y="-2996534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25000">
                  <a:schemeClr val="accent3">
                    <a:lumMod val="40000"/>
                    <a:lumOff val="60000"/>
                  </a:schemeClr>
                </a:gs>
                <a:gs pos="4900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F14B76-B72C-EBAF-6182-15117D2F83E5}"/>
              </a:ext>
            </a:extLst>
          </p:cNvPr>
          <p:cNvSpPr txBox="1"/>
          <p:nvPr/>
        </p:nvSpPr>
        <p:spPr>
          <a:xfrm>
            <a:off x="1096347" y="1906423"/>
            <a:ext cx="213360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/>
            <a:r>
              <a:rPr lang="en-US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Comparisons between Models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414DE2-02FA-EDF0-939F-AADB9AF265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19980124" y="546639"/>
            <a:ext cx="5108891" cy="2139881"/>
          </a:xfrm>
          <a:prstGeom prst="rect">
            <a:avLst/>
          </a:prstGeom>
        </p:spPr>
      </p:pic>
      <p:sp>
        <p:nvSpPr>
          <p:cNvPr id="10" name="BODY 03">
            <a:extLst>
              <a:ext uri="{FF2B5EF4-FFF2-40B4-BE49-F238E27FC236}">
                <a16:creationId xmlns:a16="http://schemas.microsoft.com/office/drawing/2014/main" id="{1E5921D2-6D4F-39C5-71A9-EBF039E759A5}"/>
              </a:ext>
            </a:extLst>
          </p:cNvPr>
          <p:cNvSpPr txBox="1"/>
          <p:nvPr/>
        </p:nvSpPr>
        <p:spPr>
          <a:xfrm>
            <a:off x="2835131" y="3982670"/>
            <a:ext cx="17830309" cy="2489912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>
            <a:defPPr>
              <a:defRPr lang="en-US"/>
            </a:defPPr>
            <a:lvl1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Heebo Light" pitchFamily="2" charset="-79"/>
              </a:defRPr>
            </a:lvl1pPr>
          </a:lstStyle>
          <a:p>
            <a:r>
              <a:rPr lang="en-CA" sz="3200" dirty="0" err="1"/>
              <a:t>XGBooster</a:t>
            </a:r>
            <a:r>
              <a:rPr lang="en-CA" sz="3200" dirty="0"/>
              <a:t> likely needs to incorporate more of features  </a:t>
            </a:r>
          </a:p>
          <a:p>
            <a:r>
              <a:rPr lang="en-CA" sz="3200" dirty="0"/>
              <a:t>Tuned LGBM better for real world usability</a:t>
            </a:r>
          </a:p>
          <a:p>
            <a:r>
              <a:rPr lang="en-CA" sz="3200" dirty="0"/>
              <a:t>Faster and more efficient</a:t>
            </a:r>
          </a:p>
          <a:p>
            <a:r>
              <a:rPr lang="en-CA" sz="3200" dirty="0"/>
              <a:t>Better for larger datasets</a:t>
            </a:r>
          </a:p>
        </p:txBody>
      </p:sp>
    </p:spTree>
    <p:extLst>
      <p:ext uri="{BB962C8B-B14F-4D97-AF65-F5344CB8AC3E}">
        <p14:creationId xmlns:p14="http://schemas.microsoft.com/office/powerpoint/2010/main" val="2595530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494CC612-9BDC-B58E-8506-8E748F7F82B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3" b="11343"/>
          <a:stretch/>
        </p:blipFill>
        <p:spPr>
          <a:xfrm>
            <a:off x="13289645" y="2007396"/>
            <a:ext cx="10352470" cy="11708604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A8495F1-4431-57A5-B2DA-AE337A5CAFAD}"/>
              </a:ext>
            </a:extLst>
          </p:cNvPr>
          <p:cNvGrpSpPr/>
          <p:nvPr/>
        </p:nvGrpSpPr>
        <p:grpSpPr>
          <a:xfrm>
            <a:off x="13750077" y="-3209211"/>
            <a:ext cx="12024766" cy="7204375"/>
            <a:chOff x="13750077" y="-3209211"/>
            <a:chExt cx="12024766" cy="7204375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0785655-926D-97F9-4867-B2B09ECC824A}"/>
                </a:ext>
              </a:extLst>
            </p:cNvPr>
            <p:cNvSpPr/>
            <p:nvPr/>
          </p:nvSpPr>
          <p:spPr>
            <a:xfrm rot="10800000">
              <a:off x="13750077" y="-3209211"/>
              <a:ext cx="12024766" cy="7204375"/>
            </a:xfrm>
            <a:custGeom>
              <a:avLst/>
              <a:gdLst>
                <a:gd name="connsiteX0" fmla="*/ 0 w 6994139"/>
                <a:gd name="connsiteY0" fmla="*/ 0 h 4190384"/>
                <a:gd name="connsiteX1" fmla="*/ 37891 w 6994139"/>
                <a:gd name="connsiteY1" fmla="*/ 34261 h 4190384"/>
                <a:gd name="connsiteX2" fmla="*/ 934403 w 6994139"/>
                <a:gd name="connsiteY2" fmla="*/ 761929 h 4190384"/>
                <a:gd name="connsiteX3" fmla="*/ 1225012 w 6994139"/>
                <a:gd name="connsiteY3" fmla="*/ 961723 h 4190384"/>
                <a:gd name="connsiteX4" fmla="*/ 2168734 w 6994139"/>
                <a:gd name="connsiteY4" fmla="*/ 1101358 h 4190384"/>
                <a:gd name="connsiteX5" fmla="*/ 3073014 w 6994139"/>
                <a:gd name="connsiteY5" fmla="*/ 727220 h 4190384"/>
                <a:gd name="connsiteX6" fmla="*/ 5259111 w 6994139"/>
                <a:gd name="connsiteY6" fmla="*/ 739749 h 4190384"/>
                <a:gd name="connsiteX7" fmla="*/ 6743198 w 6994139"/>
                <a:gd name="connsiteY7" fmla="*/ 3022881 h 4190384"/>
                <a:gd name="connsiteX8" fmla="*/ 6982490 w 6994139"/>
                <a:gd name="connsiteY8" fmla="*/ 4122373 h 4190384"/>
                <a:gd name="connsiteX9" fmla="*/ 6994140 w 6994139"/>
                <a:gd name="connsiteY9" fmla="*/ 4190384 h 419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4139" h="4190384">
                  <a:moveTo>
                    <a:pt x="0" y="0"/>
                  </a:moveTo>
                  <a:lnTo>
                    <a:pt x="37891" y="34261"/>
                  </a:lnTo>
                  <a:cubicBezTo>
                    <a:pt x="325879" y="289755"/>
                    <a:pt x="625101" y="532622"/>
                    <a:pt x="934403" y="761929"/>
                  </a:cubicBezTo>
                  <a:cubicBezTo>
                    <a:pt x="1028867" y="831962"/>
                    <a:pt x="1124403" y="900818"/>
                    <a:pt x="1225012" y="961723"/>
                  </a:cubicBezTo>
                  <a:cubicBezTo>
                    <a:pt x="1550072" y="1158505"/>
                    <a:pt x="1797659" y="1217010"/>
                    <a:pt x="2168734" y="1101358"/>
                  </a:cubicBezTo>
                  <a:cubicBezTo>
                    <a:pt x="2481158" y="1003983"/>
                    <a:pt x="2764244" y="833773"/>
                    <a:pt x="3073014" y="727220"/>
                  </a:cubicBezTo>
                  <a:cubicBezTo>
                    <a:pt x="3760380" y="490012"/>
                    <a:pt x="4580988" y="450586"/>
                    <a:pt x="5259111" y="739749"/>
                  </a:cubicBezTo>
                  <a:cubicBezTo>
                    <a:pt x="6100038" y="1098347"/>
                    <a:pt x="6562731" y="2193678"/>
                    <a:pt x="6743198" y="3022881"/>
                  </a:cubicBezTo>
                  <a:cubicBezTo>
                    <a:pt x="6822966" y="3389382"/>
                    <a:pt x="6902722" y="3755884"/>
                    <a:pt x="6982490" y="4122373"/>
                  </a:cubicBezTo>
                  <a:lnTo>
                    <a:pt x="6994140" y="4190384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100000">
                    <a:schemeClr val="accent4"/>
                  </a:gs>
                  <a:gs pos="7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F78FEED-4AE2-D40A-E59A-1192859B5F68}"/>
                </a:ext>
              </a:extLst>
            </p:cNvPr>
            <p:cNvSpPr/>
            <p:nvPr/>
          </p:nvSpPr>
          <p:spPr>
            <a:xfrm rot="10800000">
              <a:off x="14288396" y="-3209211"/>
              <a:ext cx="11444833" cy="6624799"/>
            </a:xfrm>
            <a:custGeom>
              <a:avLst/>
              <a:gdLst>
                <a:gd name="connsiteX0" fmla="*/ 0 w 6656824"/>
                <a:gd name="connsiteY0" fmla="*/ 0 h 3853277"/>
                <a:gd name="connsiteX1" fmla="*/ 751894 w 6656824"/>
                <a:gd name="connsiteY1" fmla="*/ 562116 h 3853277"/>
                <a:gd name="connsiteX2" fmla="*/ 1495594 w 6656824"/>
                <a:gd name="connsiteY2" fmla="*/ 1005930 h 3853277"/>
                <a:gd name="connsiteX3" fmla="*/ 3330137 w 6656824"/>
                <a:gd name="connsiteY3" fmla="*/ 578584 h 3853277"/>
                <a:gd name="connsiteX4" fmla="*/ 3778909 w 6656824"/>
                <a:gd name="connsiteY4" fmla="*/ 490051 h 3853277"/>
                <a:gd name="connsiteX5" fmla="*/ 4547415 w 6656824"/>
                <a:gd name="connsiteY5" fmla="*/ 438552 h 3853277"/>
                <a:gd name="connsiteX6" fmla="*/ 6643566 w 6656824"/>
                <a:gd name="connsiteY6" fmla="*/ 3797884 h 3853277"/>
                <a:gd name="connsiteX7" fmla="*/ 6656825 w 6656824"/>
                <a:gd name="connsiteY7" fmla="*/ 3853277 h 385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824" h="3853277">
                  <a:moveTo>
                    <a:pt x="0" y="0"/>
                  </a:moveTo>
                  <a:cubicBezTo>
                    <a:pt x="247539" y="192642"/>
                    <a:pt x="496218" y="384632"/>
                    <a:pt x="751894" y="562116"/>
                  </a:cubicBezTo>
                  <a:cubicBezTo>
                    <a:pt x="994647" y="730630"/>
                    <a:pt x="1199895" y="929611"/>
                    <a:pt x="1495594" y="1005930"/>
                  </a:cubicBezTo>
                  <a:cubicBezTo>
                    <a:pt x="2151576" y="1175236"/>
                    <a:pt x="2728102" y="744288"/>
                    <a:pt x="3330137" y="578584"/>
                  </a:cubicBezTo>
                  <a:cubicBezTo>
                    <a:pt x="3477225" y="538099"/>
                    <a:pt x="3628067" y="512915"/>
                    <a:pt x="3778909" y="490051"/>
                  </a:cubicBezTo>
                  <a:cubicBezTo>
                    <a:pt x="4033307" y="451488"/>
                    <a:pt x="4290822" y="419249"/>
                    <a:pt x="4547415" y="438552"/>
                  </a:cubicBezTo>
                  <a:cubicBezTo>
                    <a:pt x="6117544" y="556680"/>
                    <a:pt x="6425728" y="2596624"/>
                    <a:pt x="6643566" y="3797884"/>
                  </a:cubicBezTo>
                  <a:lnTo>
                    <a:pt x="6656825" y="385327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100000">
                    <a:schemeClr val="accent4"/>
                  </a:gs>
                  <a:gs pos="7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AED6EF-8C45-BD78-74FD-018AD2919EA7}"/>
                </a:ext>
              </a:extLst>
            </p:cNvPr>
            <p:cNvSpPr/>
            <p:nvPr/>
          </p:nvSpPr>
          <p:spPr>
            <a:xfrm rot="10800000">
              <a:off x="14901516" y="-3209209"/>
              <a:ext cx="10873327" cy="6193898"/>
            </a:xfrm>
            <a:custGeom>
              <a:avLst/>
              <a:gdLst>
                <a:gd name="connsiteX0" fmla="*/ 0 w 6324411"/>
                <a:gd name="connsiteY0" fmla="*/ 0 h 3602646"/>
                <a:gd name="connsiteX1" fmla="*/ 39376 w 6324411"/>
                <a:gd name="connsiteY1" fmla="*/ 35243 h 3602646"/>
                <a:gd name="connsiteX2" fmla="*/ 899078 w 6324411"/>
                <a:gd name="connsiteY2" fmla="*/ 662637 h 3602646"/>
                <a:gd name="connsiteX3" fmla="*/ 1730763 w 6324411"/>
                <a:gd name="connsiteY3" fmla="*/ 1009769 h 3602646"/>
                <a:gd name="connsiteX4" fmla="*/ 3515974 w 6324411"/>
                <a:gd name="connsiteY4" fmla="*/ 517826 h 3602646"/>
                <a:gd name="connsiteX5" fmla="*/ 4162352 w 6324411"/>
                <a:gd name="connsiteY5" fmla="*/ 464660 h 3602646"/>
                <a:gd name="connsiteX6" fmla="*/ 5502307 w 6324411"/>
                <a:gd name="connsiteY6" fmla="*/ 1215086 h 3602646"/>
                <a:gd name="connsiteX7" fmla="*/ 6131397 w 6324411"/>
                <a:gd name="connsiteY7" fmla="*/ 2747098 h 3602646"/>
                <a:gd name="connsiteX8" fmla="*/ 6311677 w 6324411"/>
                <a:gd name="connsiteY8" fmla="*/ 3547627 h 3602646"/>
                <a:gd name="connsiteX9" fmla="*/ 6324412 w 6324411"/>
                <a:gd name="connsiteY9" fmla="*/ 3602647 h 3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411" h="3602646">
                  <a:moveTo>
                    <a:pt x="0" y="0"/>
                  </a:moveTo>
                  <a:lnTo>
                    <a:pt x="39376" y="35243"/>
                  </a:lnTo>
                  <a:cubicBezTo>
                    <a:pt x="312805" y="261586"/>
                    <a:pt x="600097" y="471214"/>
                    <a:pt x="899078" y="662637"/>
                  </a:cubicBezTo>
                  <a:cubicBezTo>
                    <a:pt x="1170170" y="836216"/>
                    <a:pt x="1400390" y="1021391"/>
                    <a:pt x="1730763" y="1009769"/>
                  </a:cubicBezTo>
                  <a:cubicBezTo>
                    <a:pt x="2357820" y="987734"/>
                    <a:pt x="2905869" y="623215"/>
                    <a:pt x="3515974" y="517826"/>
                  </a:cubicBezTo>
                  <a:cubicBezTo>
                    <a:pt x="3729446" y="480951"/>
                    <a:pt x="3945986" y="453900"/>
                    <a:pt x="4162352" y="464660"/>
                  </a:cubicBezTo>
                  <a:cubicBezTo>
                    <a:pt x="4720517" y="492417"/>
                    <a:pt x="5179717" y="758588"/>
                    <a:pt x="5502307" y="1215086"/>
                  </a:cubicBezTo>
                  <a:cubicBezTo>
                    <a:pt x="5822665" y="1668433"/>
                    <a:pt x="5979544" y="2221580"/>
                    <a:pt x="6131397" y="2747098"/>
                  </a:cubicBezTo>
                  <a:cubicBezTo>
                    <a:pt x="6207385" y="3010038"/>
                    <a:pt x="6267620" y="3277512"/>
                    <a:pt x="6311677" y="3547627"/>
                  </a:cubicBezTo>
                  <a:lnTo>
                    <a:pt x="6324412" y="360264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100000">
                    <a:schemeClr val="accent4"/>
                  </a:gs>
                  <a:gs pos="7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42E0E40-EE0E-05EF-DA79-5804A4ED2D66}"/>
                </a:ext>
              </a:extLst>
            </p:cNvPr>
            <p:cNvSpPr/>
            <p:nvPr/>
          </p:nvSpPr>
          <p:spPr>
            <a:xfrm rot="10800000">
              <a:off x="15466127" y="-3209211"/>
              <a:ext cx="10308716" cy="5686172"/>
            </a:xfrm>
            <a:custGeom>
              <a:avLst/>
              <a:gdLst>
                <a:gd name="connsiteX0" fmla="*/ 0 w 5996008"/>
                <a:gd name="connsiteY0" fmla="*/ 0 h 3307330"/>
                <a:gd name="connsiteX1" fmla="*/ 40723 w 5996008"/>
                <a:gd name="connsiteY1" fmla="*/ 26761 h 3307330"/>
                <a:gd name="connsiteX2" fmla="*/ 1191614 w 5996008"/>
                <a:gd name="connsiteY2" fmla="*/ 824031 h 3307330"/>
                <a:gd name="connsiteX3" fmla="*/ 1985086 w 5996008"/>
                <a:gd name="connsiteY3" fmla="*/ 924504 h 3307330"/>
                <a:gd name="connsiteX4" fmla="*/ 4543255 w 5996008"/>
                <a:gd name="connsiteY4" fmla="*/ 534186 h 3307330"/>
                <a:gd name="connsiteX5" fmla="*/ 5644892 w 5996008"/>
                <a:gd name="connsiteY5" fmla="*/ 2058126 h 3307330"/>
                <a:gd name="connsiteX6" fmla="*/ 5953948 w 5996008"/>
                <a:gd name="connsiteY6" fmla="*/ 3163248 h 3307330"/>
                <a:gd name="connsiteX7" fmla="*/ 5996009 w 5996008"/>
                <a:gd name="connsiteY7" fmla="*/ 3307330 h 33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6008" h="3307330">
                  <a:moveTo>
                    <a:pt x="0" y="0"/>
                  </a:moveTo>
                  <a:lnTo>
                    <a:pt x="40723" y="26761"/>
                  </a:lnTo>
                  <a:cubicBezTo>
                    <a:pt x="440534" y="343036"/>
                    <a:pt x="746326" y="575628"/>
                    <a:pt x="1191614" y="824031"/>
                  </a:cubicBezTo>
                  <a:cubicBezTo>
                    <a:pt x="1437798" y="961362"/>
                    <a:pt x="1714273" y="954187"/>
                    <a:pt x="1985086" y="924504"/>
                  </a:cubicBezTo>
                  <a:cubicBezTo>
                    <a:pt x="2825677" y="832389"/>
                    <a:pt x="3695356" y="110815"/>
                    <a:pt x="4543255" y="534186"/>
                  </a:cubicBezTo>
                  <a:cubicBezTo>
                    <a:pt x="5119120" y="821739"/>
                    <a:pt x="5429624" y="1487491"/>
                    <a:pt x="5644892" y="2058126"/>
                  </a:cubicBezTo>
                  <a:cubicBezTo>
                    <a:pt x="5779057" y="2413753"/>
                    <a:pt x="5856892" y="2795514"/>
                    <a:pt x="5953948" y="3163248"/>
                  </a:cubicBezTo>
                  <a:cubicBezTo>
                    <a:pt x="5956343" y="3172329"/>
                    <a:pt x="5996009" y="3307330"/>
                    <a:pt x="5996009" y="3307330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100000">
                    <a:schemeClr val="accent4"/>
                  </a:gs>
                  <a:gs pos="7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2" name="Freeform 1">
            <a:extLst>
              <a:ext uri="{FF2B5EF4-FFF2-40B4-BE49-F238E27FC236}">
                <a16:creationId xmlns:a16="http://schemas.microsoft.com/office/drawing/2014/main" id="{B2EC701C-600F-1D03-B941-A285974329FE}"/>
              </a:ext>
            </a:extLst>
          </p:cNvPr>
          <p:cNvSpPr/>
          <p:nvPr/>
        </p:nvSpPr>
        <p:spPr>
          <a:xfrm rot="1800000">
            <a:off x="-4010183" y="9595772"/>
            <a:ext cx="7955052" cy="8249366"/>
          </a:xfrm>
          <a:custGeom>
            <a:avLst/>
            <a:gdLst>
              <a:gd name="connsiteX0" fmla="*/ 3822284 w 7955052"/>
              <a:gd name="connsiteY0" fmla="*/ 2487219 h 8249366"/>
              <a:gd name="connsiteX1" fmla="*/ 3483784 w 7955052"/>
              <a:gd name="connsiteY1" fmla="*/ 2846676 h 8249366"/>
              <a:gd name="connsiteX2" fmla="*/ 3205546 w 7955052"/>
              <a:gd name="connsiteY2" fmla="*/ 3284492 h 8249366"/>
              <a:gd name="connsiteX3" fmla="*/ 2914039 w 7955052"/>
              <a:gd name="connsiteY3" fmla="*/ 3366969 h 8249366"/>
              <a:gd name="connsiteX4" fmla="*/ 2713977 w 7955052"/>
              <a:gd name="connsiteY4" fmla="*/ 3885530 h 8249366"/>
              <a:gd name="connsiteX5" fmla="*/ 2741208 w 7955052"/>
              <a:gd name="connsiteY5" fmla="*/ 4066784 h 8249366"/>
              <a:gd name="connsiteX6" fmla="*/ 2610681 w 7955052"/>
              <a:gd name="connsiteY6" fmla="*/ 4231887 h 8249366"/>
              <a:gd name="connsiteX7" fmla="*/ 2375443 w 7955052"/>
              <a:gd name="connsiteY7" fmla="*/ 4515667 h 8249366"/>
              <a:gd name="connsiteX8" fmla="*/ 2430806 w 7955052"/>
              <a:gd name="connsiteY8" fmla="*/ 5188241 h 8249366"/>
              <a:gd name="connsiteX9" fmla="*/ 2872661 w 7955052"/>
              <a:gd name="connsiteY9" fmla="*/ 5368640 h 8249366"/>
              <a:gd name="connsiteX10" fmla="*/ 3357578 w 7955052"/>
              <a:gd name="connsiteY10" fmla="*/ 5351462 h 8249366"/>
              <a:gd name="connsiteX11" fmla="*/ 3707210 w 7955052"/>
              <a:gd name="connsiteY11" fmla="*/ 5547058 h 8249366"/>
              <a:gd name="connsiteX12" fmla="*/ 3832576 w 7955052"/>
              <a:gd name="connsiteY12" fmla="*/ 5686024 h 8249366"/>
              <a:gd name="connsiteX13" fmla="*/ 4263772 w 7955052"/>
              <a:gd name="connsiteY13" fmla="*/ 5667328 h 8249366"/>
              <a:gd name="connsiteX14" fmla="*/ 4880645 w 7955052"/>
              <a:gd name="connsiteY14" fmla="*/ 5128840 h 8249366"/>
              <a:gd name="connsiteX15" fmla="*/ 5433001 w 7955052"/>
              <a:gd name="connsiteY15" fmla="*/ 5007127 h 8249366"/>
              <a:gd name="connsiteX16" fmla="*/ 5668278 w 7955052"/>
              <a:gd name="connsiteY16" fmla="*/ 4508402 h 8249366"/>
              <a:gd name="connsiteX17" fmla="*/ 5506029 w 7955052"/>
              <a:gd name="connsiteY17" fmla="*/ 3976302 h 8249366"/>
              <a:gd name="connsiteX18" fmla="*/ 5002946 w 7955052"/>
              <a:gd name="connsiteY18" fmla="*/ 3690011 h 8249366"/>
              <a:gd name="connsiteX19" fmla="*/ 4726780 w 7955052"/>
              <a:gd name="connsiteY19" fmla="*/ 3006057 h 8249366"/>
              <a:gd name="connsiteX20" fmla="*/ 4104711 w 7955052"/>
              <a:gd name="connsiteY20" fmla="*/ 2406059 h 8249366"/>
              <a:gd name="connsiteX21" fmla="*/ 3886094 w 7955052"/>
              <a:gd name="connsiteY21" fmla="*/ 2455773 h 8249366"/>
              <a:gd name="connsiteX22" fmla="*/ 3822284 w 7955052"/>
              <a:gd name="connsiteY22" fmla="*/ 2487219 h 8249366"/>
              <a:gd name="connsiteX23" fmla="*/ 3757927 w 7955052"/>
              <a:gd name="connsiteY23" fmla="*/ 1763857 h 8249366"/>
              <a:gd name="connsiteX24" fmla="*/ 4154012 w 7955052"/>
              <a:gd name="connsiteY24" fmla="*/ 1687775 h 8249366"/>
              <a:gd name="connsiteX25" fmla="*/ 4638112 w 7955052"/>
              <a:gd name="connsiteY25" fmla="*/ 1929921 h 8249366"/>
              <a:gd name="connsiteX26" fmla="*/ 5127535 w 7955052"/>
              <a:gd name="connsiteY26" fmla="*/ 2720244 h 8249366"/>
              <a:gd name="connsiteX27" fmla="*/ 5386602 w 7955052"/>
              <a:gd name="connsiteY27" fmla="*/ 3292887 h 8249366"/>
              <a:gd name="connsiteX28" fmla="*/ 5833328 w 7955052"/>
              <a:gd name="connsiteY28" fmla="*/ 3637901 h 8249366"/>
              <a:gd name="connsiteX29" fmla="*/ 6167770 w 7955052"/>
              <a:gd name="connsiteY29" fmla="*/ 4066959 h 8249366"/>
              <a:gd name="connsiteX30" fmla="*/ 6257984 w 7955052"/>
              <a:gd name="connsiteY30" fmla="*/ 5142567 h 8249366"/>
              <a:gd name="connsiteX31" fmla="*/ 4995766 w 7955052"/>
              <a:gd name="connsiteY31" fmla="*/ 5559606 h 8249366"/>
              <a:gd name="connsiteX32" fmla="*/ 4774788 w 7955052"/>
              <a:gd name="connsiteY32" fmla="*/ 5875772 h 8249366"/>
              <a:gd name="connsiteX33" fmla="*/ 4390018 w 7955052"/>
              <a:gd name="connsiteY33" fmla="*/ 6390607 h 8249366"/>
              <a:gd name="connsiteX34" fmla="*/ 3762889 w 7955052"/>
              <a:gd name="connsiteY34" fmla="*/ 6417811 h 8249366"/>
              <a:gd name="connsiteX35" fmla="*/ 3245256 w 7955052"/>
              <a:gd name="connsiteY35" fmla="*/ 5901219 h 8249366"/>
              <a:gd name="connsiteX36" fmla="*/ 3056404 w 7955052"/>
              <a:gd name="connsiteY36" fmla="*/ 5872924 h 8249366"/>
              <a:gd name="connsiteX37" fmla="*/ 2285128 w 7955052"/>
              <a:gd name="connsiteY37" fmla="*/ 5873665 h 8249366"/>
              <a:gd name="connsiteX38" fmla="*/ 1708819 w 7955052"/>
              <a:gd name="connsiteY38" fmla="*/ 5382869 h 8249366"/>
              <a:gd name="connsiteX39" fmla="*/ 1660272 w 7955052"/>
              <a:gd name="connsiteY39" fmla="*/ 4787390 h 8249366"/>
              <a:gd name="connsiteX40" fmla="*/ 2144271 w 7955052"/>
              <a:gd name="connsiteY40" fmla="*/ 3826643 h 8249366"/>
              <a:gd name="connsiteX41" fmla="*/ 2140895 w 7955052"/>
              <a:gd name="connsiteY41" fmla="*/ 3225204 h 8249366"/>
              <a:gd name="connsiteX42" fmla="*/ 2737215 w 7955052"/>
              <a:gd name="connsiteY42" fmla="*/ 2968238 h 8249366"/>
              <a:gd name="connsiteX43" fmla="*/ 3245859 w 7955052"/>
              <a:gd name="connsiteY43" fmla="*/ 2461421 h 8249366"/>
              <a:gd name="connsiteX44" fmla="*/ 3757927 w 7955052"/>
              <a:gd name="connsiteY44" fmla="*/ 1763857 h 8249366"/>
              <a:gd name="connsiteX45" fmla="*/ 3662322 w 7955052"/>
              <a:gd name="connsiteY45" fmla="*/ 757051 h 8249366"/>
              <a:gd name="connsiteX46" fmla="*/ 2928891 w 7955052"/>
              <a:gd name="connsiteY46" fmla="*/ 1756173 h 8249366"/>
              <a:gd name="connsiteX47" fmla="*/ 2200374 w 7955052"/>
              <a:gd name="connsiteY47" fmla="*/ 2482086 h 8249366"/>
              <a:gd name="connsiteX48" fmla="*/ 1346255 w 7955052"/>
              <a:gd name="connsiteY48" fmla="*/ 2850138 h 8249366"/>
              <a:gd name="connsiteX49" fmla="*/ 1351101 w 7955052"/>
              <a:gd name="connsiteY49" fmla="*/ 3711568 h 8249366"/>
              <a:gd name="connsiteX50" fmla="*/ 657867 w 7955052"/>
              <a:gd name="connsiteY50" fmla="*/ 5087633 h 8249366"/>
              <a:gd name="connsiteX51" fmla="*/ 727404 w 7955052"/>
              <a:gd name="connsiteY51" fmla="*/ 5940531 h 8249366"/>
              <a:gd name="connsiteX52" fmla="*/ 1552833 w 7955052"/>
              <a:gd name="connsiteY52" fmla="*/ 6643495 h 8249366"/>
              <a:gd name="connsiteX53" fmla="*/ 2657533 w 7955052"/>
              <a:gd name="connsiteY53" fmla="*/ 6642429 h 8249366"/>
              <a:gd name="connsiteX54" fmla="*/ 2928038 w 7955052"/>
              <a:gd name="connsiteY54" fmla="*/ 6682959 h 8249366"/>
              <a:gd name="connsiteX55" fmla="*/ 3669421 w 7955052"/>
              <a:gd name="connsiteY55" fmla="*/ 7422864 h 8249366"/>
              <a:gd name="connsiteX56" fmla="*/ 4567657 w 7955052"/>
              <a:gd name="connsiteY56" fmla="*/ 7383902 h 8249366"/>
              <a:gd name="connsiteX57" fmla="*/ 5118758 w 7955052"/>
              <a:gd name="connsiteY57" fmla="*/ 6646507 h 8249366"/>
              <a:gd name="connsiteX58" fmla="*/ 5435272 w 7955052"/>
              <a:gd name="connsiteY58" fmla="*/ 6193670 h 8249366"/>
              <a:gd name="connsiteX59" fmla="*/ 7243118 w 7955052"/>
              <a:gd name="connsiteY59" fmla="*/ 5596358 h 8249366"/>
              <a:gd name="connsiteX60" fmla="*/ 7113910 w 7955052"/>
              <a:gd name="connsiteY60" fmla="*/ 4055767 h 8249366"/>
              <a:gd name="connsiteX61" fmla="*/ 6634895 w 7955052"/>
              <a:gd name="connsiteY61" fmla="*/ 3441227 h 8249366"/>
              <a:gd name="connsiteX62" fmla="*/ 5995049 w 7955052"/>
              <a:gd name="connsiteY62" fmla="*/ 2947070 h 8249366"/>
              <a:gd name="connsiteX63" fmla="*/ 5623999 w 7955052"/>
              <a:gd name="connsiteY63" fmla="*/ 2126872 h 8249366"/>
              <a:gd name="connsiteX64" fmla="*/ 4923002 w 7955052"/>
              <a:gd name="connsiteY64" fmla="*/ 994914 h 8249366"/>
              <a:gd name="connsiteX65" fmla="*/ 4229625 w 7955052"/>
              <a:gd name="connsiteY65" fmla="*/ 648083 h 8249366"/>
              <a:gd name="connsiteX66" fmla="*/ 3662322 w 7955052"/>
              <a:gd name="connsiteY66" fmla="*/ 757051 h 8249366"/>
              <a:gd name="connsiteX67" fmla="*/ 3617171 w 7955052"/>
              <a:gd name="connsiteY67" fmla="*/ 138384 h 8249366"/>
              <a:gd name="connsiteX68" fmla="*/ 4276163 w 7955052"/>
              <a:gd name="connsiteY68" fmla="*/ 8275 h 8249366"/>
              <a:gd name="connsiteX69" fmla="*/ 5098319 w 7955052"/>
              <a:gd name="connsiteY69" fmla="*/ 419523 h 8249366"/>
              <a:gd name="connsiteX70" fmla="*/ 6479500 w 7955052"/>
              <a:gd name="connsiteY70" fmla="*/ 2557977 h 8249366"/>
              <a:gd name="connsiteX71" fmla="*/ 7229974 w 7955052"/>
              <a:gd name="connsiteY71" fmla="*/ 3271909 h 8249366"/>
              <a:gd name="connsiteX72" fmla="*/ 7696160 w 7955052"/>
              <a:gd name="connsiteY72" fmla="*/ 4048879 h 8249366"/>
              <a:gd name="connsiteX73" fmla="*/ 7133195 w 7955052"/>
              <a:gd name="connsiteY73" fmla="*/ 6537117 h 8249366"/>
              <a:gd name="connsiteX74" fmla="*/ 6593755 w 7955052"/>
              <a:gd name="connsiteY74" fmla="*/ 6537091 h 8249366"/>
              <a:gd name="connsiteX75" fmla="*/ 4549064 w 7955052"/>
              <a:gd name="connsiteY75" fmla="*/ 8224115 h 8249366"/>
              <a:gd name="connsiteX76" fmla="*/ 3422595 w 7955052"/>
              <a:gd name="connsiteY76" fmla="*/ 7843127 h 8249366"/>
              <a:gd name="connsiteX77" fmla="*/ 2847076 w 7955052"/>
              <a:gd name="connsiteY77" fmla="*/ 7328581 h 8249366"/>
              <a:gd name="connsiteX78" fmla="*/ 2096690 w 7955052"/>
              <a:gd name="connsiteY78" fmla="*/ 7369724 h 8249366"/>
              <a:gd name="connsiteX79" fmla="*/ 1332081 w 7955052"/>
              <a:gd name="connsiteY79" fmla="*/ 7199877 h 8249366"/>
              <a:gd name="connsiteX80" fmla="*/ 123473 w 7955052"/>
              <a:gd name="connsiteY80" fmla="*/ 6283740 h 8249366"/>
              <a:gd name="connsiteX81" fmla="*/ 41004 w 7955052"/>
              <a:gd name="connsiteY81" fmla="*/ 5272399 h 8249366"/>
              <a:gd name="connsiteX82" fmla="*/ 862992 w 7955052"/>
              <a:gd name="connsiteY82" fmla="*/ 3640838 h 8249366"/>
              <a:gd name="connsiteX83" fmla="*/ 771821 w 7955052"/>
              <a:gd name="connsiteY83" fmla="*/ 2798757 h 8249366"/>
              <a:gd name="connsiteX84" fmla="*/ 1229081 w 7955052"/>
              <a:gd name="connsiteY84" fmla="*/ 2079002 h 8249366"/>
              <a:gd name="connsiteX85" fmla="*/ 2340918 w 7955052"/>
              <a:gd name="connsiteY85" fmla="*/ 1725406 h 8249366"/>
              <a:gd name="connsiteX86" fmla="*/ 3121786 w 7955052"/>
              <a:gd name="connsiteY86" fmla="*/ 603189 h 8249366"/>
              <a:gd name="connsiteX87" fmla="*/ 3617171 w 7955052"/>
              <a:gd name="connsiteY87" fmla="*/ 138384 h 824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7955052" h="8249366">
                <a:moveTo>
                  <a:pt x="3822284" y="2487219"/>
                </a:moveTo>
                <a:cubicBezTo>
                  <a:pt x="3677810" y="2568222"/>
                  <a:pt x="3564347" y="2700815"/>
                  <a:pt x="3483784" y="2846676"/>
                </a:cubicBezTo>
                <a:cubicBezTo>
                  <a:pt x="3401127" y="2996333"/>
                  <a:pt x="3364983" y="3191526"/>
                  <a:pt x="3205546" y="3284492"/>
                </a:cubicBezTo>
                <a:cubicBezTo>
                  <a:pt x="3117918" y="3335587"/>
                  <a:pt x="3012427" y="3342275"/>
                  <a:pt x="2914039" y="3366969"/>
                </a:cubicBezTo>
                <a:cubicBezTo>
                  <a:pt x="2641992" y="3435279"/>
                  <a:pt x="2634083" y="3662118"/>
                  <a:pt x="2713977" y="3885530"/>
                </a:cubicBezTo>
                <a:cubicBezTo>
                  <a:pt x="2734868" y="3943954"/>
                  <a:pt x="2756020" y="4006554"/>
                  <a:pt x="2741208" y="4066784"/>
                </a:cubicBezTo>
                <a:cubicBezTo>
                  <a:pt x="2724159" y="4136059"/>
                  <a:pt x="2664276" y="4184770"/>
                  <a:pt x="2610681" y="4231887"/>
                </a:cubicBezTo>
                <a:cubicBezTo>
                  <a:pt x="2517883" y="4313472"/>
                  <a:pt x="2433305" y="4406513"/>
                  <a:pt x="2375443" y="4515667"/>
                </a:cubicBezTo>
                <a:cubicBezTo>
                  <a:pt x="2250868" y="4750625"/>
                  <a:pt x="2300695" y="4972043"/>
                  <a:pt x="2430806" y="5188241"/>
                </a:cubicBezTo>
                <a:cubicBezTo>
                  <a:pt x="2523657" y="5342529"/>
                  <a:pt x="2698021" y="5376621"/>
                  <a:pt x="2872661" y="5368640"/>
                </a:cubicBezTo>
                <a:cubicBezTo>
                  <a:pt x="3034710" y="5361250"/>
                  <a:pt x="3197738" y="5323783"/>
                  <a:pt x="3357578" y="5351462"/>
                </a:cubicBezTo>
                <a:cubicBezTo>
                  <a:pt x="3491731" y="5374701"/>
                  <a:pt x="3617247" y="5444919"/>
                  <a:pt x="3707210" y="5547058"/>
                </a:cubicBezTo>
                <a:cubicBezTo>
                  <a:pt x="3748538" y="5593974"/>
                  <a:pt x="3783075" y="5647816"/>
                  <a:pt x="3832576" y="5686024"/>
                </a:cubicBezTo>
                <a:cubicBezTo>
                  <a:pt x="3954200" y="5779868"/>
                  <a:pt x="4135745" y="5752264"/>
                  <a:pt x="4263772" y="5667328"/>
                </a:cubicBezTo>
                <a:cubicBezTo>
                  <a:pt x="4492132" y="5515801"/>
                  <a:pt x="4589577" y="5182845"/>
                  <a:pt x="4880645" y="5128840"/>
                </a:cubicBezTo>
                <a:cubicBezTo>
                  <a:pt x="5086896" y="5090570"/>
                  <a:pt x="5258511" y="5153182"/>
                  <a:pt x="5433001" y="5007127"/>
                </a:cubicBezTo>
                <a:cubicBezTo>
                  <a:pt x="5578252" y="4885551"/>
                  <a:pt x="5669106" y="4698401"/>
                  <a:pt x="5668278" y="4508402"/>
                </a:cubicBezTo>
                <a:cubicBezTo>
                  <a:pt x="5667524" y="4334516"/>
                  <a:pt x="5620949" y="4112934"/>
                  <a:pt x="5506029" y="3976302"/>
                </a:cubicBezTo>
                <a:cubicBezTo>
                  <a:pt x="5382609" y="3829555"/>
                  <a:pt x="5146754" y="3822491"/>
                  <a:pt x="5002946" y="3690011"/>
                </a:cubicBezTo>
                <a:cubicBezTo>
                  <a:pt x="4819442" y="3520967"/>
                  <a:pt x="4803261" y="3243473"/>
                  <a:pt x="4726780" y="3006057"/>
                </a:cubicBezTo>
                <a:cubicBezTo>
                  <a:pt x="4628582" y="2701272"/>
                  <a:pt x="4417046" y="2401304"/>
                  <a:pt x="4104711" y="2406059"/>
                </a:cubicBezTo>
                <a:cubicBezTo>
                  <a:pt x="4036592" y="2407089"/>
                  <a:pt x="3963678" y="2422623"/>
                  <a:pt x="3886094" y="2455773"/>
                </a:cubicBezTo>
                <a:cubicBezTo>
                  <a:pt x="3864195" y="2465128"/>
                  <a:pt x="3842923" y="2475647"/>
                  <a:pt x="3822284" y="2487219"/>
                </a:cubicBezTo>
                <a:close/>
                <a:moveTo>
                  <a:pt x="3757927" y="1763857"/>
                </a:moveTo>
                <a:cubicBezTo>
                  <a:pt x="3868767" y="1700300"/>
                  <a:pt x="3998898" y="1668989"/>
                  <a:pt x="4154012" y="1687775"/>
                </a:cubicBezTo>
                <a:cubicBezTo>
                  <a:pt x="4317290" y="1707550"/>
                  <a:pt x="4482214" y="1788295"/>
                  <a:pt x="4638112" y="1929921"/>
                </a:cubicBezTo>
                <a:cubicBezTo>
                  <a:pt x="4869522" y="2140160"/>
                  <a:pt x="5011371" y="2430038"/>
                  <a:pt x="5127535" y="2720244"/>
                </a:cubicBezTo>
                <a:cubicBezTo>
                  <a:pt x="5203663" y="2910380"/>
                  <a:pt x="5262090" y="3126930"/>
                  <a:pt x="5386602" y="3292887"/>
                </a:cubicBezTo>
                <a:cubicBezTo>
                  <a:pt x="5498774" y="3442406"/>
                  <a:pt x="5694968" y="3508859"/>
                  <a:pt x="5833328" y="3637901"/>
                </a:cubicBezTo>
                <a:cubicBezTo>
                  <a:pt x="5966528" y="3762123"/>
                  <a:pt x="6082917" y="3905344"/>
                  <a:pt x="6167770" y="4066959"/>
                </a:cubicBezTo>
                <a:cubicBezTo>
                  <a:pt x="6343052" y="4400843"/>
                  <a:pt x="6362923" y="4783362"/>
                  <a:pt x="6257984" y="5142567"/>
                </a:cubicBezTo>
                <a:cubicBezTo>
                  <a:pt x="6061826" y="5813937"/>
                  <a:pt x="5434558" y="5345641"/>
                  <a:pt x="4995766" y="5559606"/>
                </a:cubicBezTo>
                <a:cubicBezTo>
                  <a:pt x="4877155" y="5617438"/>
                  <a:pt x="4821037" y="5752239"/>
                  <a:pt x="4774788" y="5875772"/>
                </a:cubicBezTo>
                <a:cubicBezTo>
                  <a:pt x="4689897" y="6102485"/>
                  <a:pt x="4599057" y="6251892"/>
                  <a:pt x="4390018" y="6390607"/>
                </a:cubicBezTo>
                <a:cubicBezTo>
                  <a:pt x="4203801" y="6514153"/>
                  <a:pt x="3939776" y="6554306"/>
                  <a:pt x="3762889" y="6417811"/>
                </a:cubicBezTo>
                <a:cubicBezTo>
                  <a:pt x="3567081" y="6266711"/>
                  <a:pt x="3498573" y="5984059"/>
                  <a:pt x="3245256" y="5901219"/>
                </a:cubicBezTo>
                <a:cubicBezTo>
                  <a:pt x="3184583" y="5881380"/>
                  <a:pt x="3120092" y="5877077"/>
                  <a:pt x="3056404" y="5872924"/>
                </a:cubicBezTo>
                <a:cubicBezTo>
                  <a:pt x="2815968" y="5857239"/>
                  <a:pt x="2514819" y="5939339"/>
                  <a:pt x="2285128" y="5873665"/>
                </a:cubicBezTo>
                <a:cubicBezTo>
                  <a:pt x="2073604" y="5813183"/>
                  <a:pt x="1814989" y="5569230"/>
                  <a:pt x="1708819" y="5382869"/>
                </a:cubicBezTo>
                <a:cubicBezTo>
                  <a:pt x="1608336" y="5206486"/>
                  <a:pt x="1632804" y="4988505"/>
                  <a:pt x="1660272" y="4787390"/>
                </a:cubicBezTo>
                <a:cubicBezTo>
                  <a:pt x="1710966" y="4416188"/>
                  <a:pt x="2121272" y="4215211"/>
                  <a:pt x="2144271" y="3826643"/>
                </a:cubicBezTo>
                <a:cubicBezTo>
                  <a:pt x="2157378" y="3605251"/>
                  <a:pt x="1993672" y="3442331"/>
                  <a:pt x="2140895" y="3225204"/>
                </a:cubicBezTo>
                <a:cubicBezTo>
                  <a:pt x="2270365" y="3034278"/>
                  <a:pt x="2538585" y="3033889"/>
                  <a:pt x="2737215" y="2968238"/>
                </a:cubicBezTo>
                <a:cubicBezTo>
                  <a:pt x="2997148" y="2882348"/>
                  <a:pt x="3134591" y="2708900"/>
                  <a:pt x="3245859" y="2461421"/>
                </a:cubicBezTo>
                <a:cubicBezTo>
                  <a:pt x="3363593" y="2199569"/>
                  <a:pt x="3514077" y="1903680"/>
                  <a:pt x="3757927" y="1763857"/>
                </a:cubicBezTo>
                <a:close/>
                <a:moveTo>
                  <a:pt x="3662322" y="757051"/>
                </a:moveTo>
                <a:cubicBezTo>
                  <a:pt x="3313061" y="957319"/>
                  <a:pt x="3097523" y="1381122"/>
                  <a:pt x="2928891" y="1756173"/>
                </a:cubicBezTo>
                <a:cubicBezTo>
                  <a:pt x="2769529" y="2110634"/>
                  <a:pt x="2572667" y="2359056"/>
                  <a:pt x="2200374" y="2482086"/>
                </a:cubicBezTo>
                <a:cubicBezTo>
                  <a:pt x="1915873" y="2576107"/>
                  <a:pt x="1531692" y="2576659"/>
                  <a:pt x="1346255" y="2850138"/>
                </a:cubicBezTo>
                <a:cubicBezTo>
                  <a:pt x="1135388" y="3161123"/>
                  <a:pt x="1369869" y="3394461"/>
                  <a:pt x="1351101" y="3711568"/>
                </a:cubicBezTo>
                <a:cubicBezTo>
                  <a:pt x="1318159" y="4268112"/>
                  <a:pt x="730474" y="4555972"/>
                  <a:pt x="657867" y="5087633"/>
                </a:cubicBezTo>
                <a:cubicBezTo>
                  <a:pt x="618530" y="5375681"/>
                  <a:pt x="583478" y="5687894"/>
                  <a:pt x="727404" y="5940531"/>
                </a:cubicBezTo>
                <a:cubicBezTo>
                  <a:pt x="879463" y="6207446"/>
                  <a:pt x="1249889" y="6556865"/>
                  <a:pt x="1552833" y="6643495"/>
                </a:cubicBezTo>
                <a:cubicBezTo>
                  <a:pt x="1881826" y="6737554"/>
                  <a:pt x="2313162" y="6619956"/>
                  <a:pt x="2657533" y="6642429"/>
                </a:cubicBezTo>
                <a:cubicBezTo>
                  <a:pt x="2748765" y="6648375"/>
                  <a:pt x="2841125" y="6654537"/>
                  <a:pt x="2928038" y="6682959"/>
                </a:cubicBezTo>
                <a:cubicBezTo>
                  <a:pt x="3290852" y="6801623"/>
                  <a:pt x="3388963" y="7206439"/>
                  <a:pt x="3669421" y="7422864"/>
                </a:cubicBezTo>
                <a:cubicBezTo>
                  <a:pt x="3922776" y="7618370"/>
                  <a:pt x="4300945" y="7560864"/>
                  <a:pt x="4567657" y="7383902"/>
                </a:cubicBezTo>
                <a:cubicBezTo>
                  <a:pt x="4867061" y="7185233"/>
                  <a:pt x="4997171" y="6971230"/>
                  <a:pt x="5118758" y="6646507"/>
                </a:cubicBezTo>
                <a:cubicBezTo>
                  <a:pt x="5185007" y="6469571"/>
                  <a:pt x="5265378" y="6276511"/>
                  <a:pt x="5435272" y="6193670"/>
                </a:cubicBezTo>
                <a:cubicBezTo>
                  <a:pt x="6063745" y="5887216"/>
                  <a:pt x="6962181" y="6557944"/>
                  <a:pt x="7243118" y="5596358"/>
                </a:cubicBezTo>
                <a:cubicBezTo>
                  <a:pt x="7393441" y="5081874"/>
                  <a:pt x="7364968" y="4533987"/>
                  <a:pt x="7113910" y="4055767"/>
                </a:cubicBezTo>
                <a:cubicBezTo>
                  <a:pt x="6992386" y="3824286"/>
                  <a:pt x="6825681" y="3619154"/>
                  <a:pt x="6634895" y="3441227"/>
                </a:cubicBezTo>
                <a:cubicBezTo>
                  <a:pt x="6436716" y="3256397"/>
                  <a:pt x="6155729" y="3161223"/>
                  <a:pt x="5995049" y="2947070"/>
                </a:cubicBezTo>
                <a:cubicBezTo>
                  <a:pt x="5816717" y="2709377"/>
                  <a:pt x="5733033" y="2399210"/>
                  <a:pt x="5623999" y="2126872"/>
                </a:cubicBezTo>
                <a:cubicBezTo>
                  <a:pt x="5457619" y="1711227"/>
                  <a:pt x="5254443" y="1296033"/>
                  <a:pt x="4923002" y="994914"/>
                </a:cubicBezTo>
                <a:cubicBezTo>
                  <a:pt x="4699702" y="792055"/>
                  <a:pt x="4463496" y="676412"/>
                  <a:pt x="4229625" y="648083"/>
                </a:cubicBezTo>
                <a:cubicBezTo>
                  <a:pt x="4007460" y="621173"/>
                  <a:pt x="3821076" y="666019"/>
                  <a:pt x="3662322" y="757051"/>
                </a:cubicBezTo>
                <a:close/>
                <a:moveTo>
                  <a:pt x="3617171" y="138384"/>
                </a:moveTo>
                <a:cubicBezTo>
                  <a:pt x="3810270" y="30569"/>
                  <a:pt x="4030636" y="-21465"/>
                  <a:pt x="4276163" y="8275"/>
                </a:cubicBezTo>
                <a:cubicBezTo>
                  <a:pt x="4553470" y="41865"/>
                  <a:pt x="4833553" y="178986"/>
                  <a:pt x="5098319" y="419523"/>
                </a:cubicBezTo>
                <a:cubicBezTo>
                  <a:pt x="5754349" y="1015528"/>
                  <a:pt x="5871165" y="1928091"/>
                  <a:pt x="6479500" y="2557977"/>
                </a:cubicBezTo>
                <a:cubicBezTo>
                  <a:pt x="6719447" y="2806410"/>
                  <a:pt x="7002003" y="3011591"/>
                  <a:pt x="7229974" y="3271909"/>
                </a:cubicBezTo>
                <a:cubicBezTo>
                  <a:pt x="7425329" y="3494983"/>
                  <a:pt x="7558704" y="3787058"/>
                  <a:pt x="7696160" y="4048879"/>
                </a:cubicBezTo>
                <a:cubicBezTo>
                  <a:pt x="8056374" y="4735017"/>
                  <a:pt x="8178025" y="6337658"/>
                  <a:pt x="7133195" y="6537117"/>
                </a:cubicBezTo>
                <a:cubicBezTo>
                  <a:pt x="6956168" y="6570908"/>
                  <a:pt x="6773932" y="6533100"/>
                  <a:pt x="6593755" y="6537091"/>
                </a:cubicBezTo>
                <a:cubicBezTo>
                  <a:pt x="5492896" y="6561484"/>
                  <a:pt x="5515130" y="7998555"/>
                  <a:pt x="4549064" y="8224115"/>
                </a:cubicBezTo>
                <a:cubicBezTo>
                  <a:pt x="4140954" y="8319366"/>
                  <a:pt x="3706356" y="8134887"/>
                  <a:pt x="3422595" y="7843127"/>
                </a:cubicBezTo>
                <a:cubicBezTo>
                  <a:pt x="3252197" y="7667947"/>
                  <a:pt x="3110826" y="7374342"/>
                  <a:pt x="2847076" y="7328581"/>
                </a:cubicBezTo>
                <a:cubicBezTo>
                  <a:pt x="2599332" y="7285591"/>
                  <a:pt x="2350272" y="7397995"/>
                  <a:pt x="2096690" y="7369724"/>
                </a:cubicBezTo>
                <a:cubicBezTo>
                  <a:pt x="1837208" y="7340789"/>
                  <a:pt x="1579046" y="7284738"/>
                  <a:pt x="1332081" y="7199877"/>
                </a:cubicBezTo>
                <a:cubicBezTo>
                  <a:pt x="845633" y="7032741"/>
                  <a:pt x="383269" y="6739775"/>
                  <a:pt x="123473" y="6283740"/>
                </a:cubicBezTo>
                <a:cubicBezTo>
                  <a:pt x="-47201" y="5984160"/>
                  <a:pt x="-5639" y="5613951"/>
                  <a:pt x="41004" y="5272399"/>
                </a:cubicBezTo>
                <a:cubicBezTo>
                  <a:pt x="127091" y="4642024"/>
                  <a:pt x="823872" y="4300702"/>
                  <a:pt x="862992" y="3640838"/>
                </a:cubicBezTo>
                <a:cubicBezTo>
                  <a:pt x="880154" y="3351361"/>
                  <a:pt x="706697" y="3089213"/>
                  <a:pt x="771821" y="2798757"/>
                </a:cubicBezTo>
                <a:cubicBezTo>
                  <a:pt x="834686" y="2518389"/>
                  <a:pt x="974236" y="2230316"/>
                  <a:pt x="1229081" y="2079002"/>
                </a:cubicBezTo>
                <a:cubicBezTo>
                  <a:pt x="1565262" y="1879393"/>
                  <a:pt x="2006401" y="1927776"/>
                  <a:pt x="2340918" y="1725406"/>
                </a:cubicBezTo>
                <a:cubicBezTo>
                  <a:pt x="2719363" y="1496472"/>
                  <a:pt x="2874984" y="952963"/>
                  <a:pt x="3121786" y="603189"/>
                </a:cubicBezTo>
                <a:cubicBezTo>
                  <a:pt x="3258243" y="409798"/>
                  <a:pt x="3424073" y="246200"/>
                  <a:pt x="3617171" y="138384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100000">
                  <a:schemeClr val="accent1"/>
                </a:gs>
                <a:gs pos="25000">
                  <a:schemeClr val="accent3">
                    <a:lumMod val="60000"/>
                    <a:lumOff val="40000"/>
                  </a:schemeClr>
                </a:gs>
                <a:gs pos="0">
                  <a:schemeClr val="accent3"/>
                </a:gs>
                <a:gs pos="5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wrap="square" rtlCol="0" anchor="ctr">
            <a:noAutofit/>
          </a:bodyPr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22" name="Oval 95">
            <a:extLst>
              <a:ext uri="{FF2B5EF4-FFF2-40B4-BE49-F238E27FC236}">
                <a16:creationId xmlns:a16="http://schemas.microsoft.com/office/drawing/2014/main" id="{DAC553C5-D211-EF14-6B2D-1D927C8A1534}"/>
              </a:ext>
            </a:extLst>
          </p:cNvPr>
          <p:cNvSpPr>
            <a:spLocks noChangeAspect="1"/>
          </p:cNvSpPr>
          <p:nvPr/>
        </p:nvSpPr>
        <p:spPr>
          <a:xfrm rot="10800000">
            <a:off x="11401044" y="2241363"/>
            <a:ext cx="1113828" cy="556914"/>
          </a:xfrm>
          <a:custGeom>
            <a:avLst/>
            <a:gdLst>
              <a:gd name="connsiteX0" fmla="*/ 0 w 1722341"/>
              <a:gd name="connsiteY0" fmla="*/ 861171 h 1722341"/>
              <a:gd name="connsiteX1" fmla="*/ 861171 w 1722341"/>
              <a:gd name="connsiteY1" fmla="*/ 0 h 1722341"/>
              <a:gd name="connsiteX2" fmla="*/ 1722342 w 1722341"/>
              <a:gd name="connsiteY2" fmla="*/ 861171 h 1722341"/>
              <a:gd name="connsiteX3" fmla="*/ 861171 w 1722341"/>
              <a:gd name="connsiteY3" fmla="*/ 1722342 h 1722341"/>
              <a:gd name="connsiteX4" fmla="*/ 0 w 1722341"/>
              <a:gd name="connsiteY4" fmla="*/ 861171 h 1722341"/>
              <a:gd name="connsiteX0" fmla="*/ 861171 w 1722342"/>
              <a:gd name="connsiteY0" fmla="*/ 1722342 h 1813782"/>
              <a:gd name="connsiteX1" fmla="*/ 0 w 1722342"/>
              <a:gd name="connsiteY1" fmla="*/ 861171 h 1813782"/>
              <a:gd name="connsiteX2" fmla="*/ 861171 w 1722342"/>
              <a:gd name="connsiteY2" fmla="*/ 0 h 1813782"/>
              <a:gd name="connsiteX3" fmla="*/ 1722342 w 1722342"/>
              <a:gd name="connsiteY3" fmla="*/ 861171 h 1813782"/>
              <a:gd name="connsiteX4" fmla="*/ 952611 w 1722342"/>
              <a:gd name="connsiteY4" fmla="*/ 1813782 h 1813782"/>
              <a:gd name="connsiteX0" fmla="*/ 861171 w 1749179"/>
              <a:gd name="connsiteY0" fmla="*/ 1722342 h 1722342"/>
              <a:gd name="connsiteX1" fmla="*/ 0 w 1749179"/>
              <a:gd name="connsiteY1" fmla="*/ 861171 h 1722342"/>
              <a:gd name="connsiteX2" fmla="*/ 861171 w 1749179"/>
              <a:gd name="connsiteY2" fmla="*/ 0 h 1722342"/>
              <a:gd name="connsiteX3" fmla="*/ 1722342 w 1749179"/>
              <a:gd name="connsiteY3" fmla="*/ 861171 h 1722342"/>
              <a:gd name="connsiteX4" fmla="*/ 1483189 w 1749179"/>
              <a:gd name="connsiteY4" fmla="*/ 1712182 h 1722342"/>
              <a:gd name="connsiteX0" fmla="*/ 861171 w 1722342"/>
              <a:gd name="connsiteY0" fmla="*/ 1722342 h 1722342"/>
              <a:gd name="connsiteX1" fmla="*/ 0 w 1722342"/>
              <a:gd name="connsiteY1" fmla="*/ 861171 h 1722342"/>
              <a:gd name="connsiteX2" fmla="*/ 861171 w 1722342"/>
              <a:gd name="connsiteY2" fmla="*/ 0 h 1722342"/>
              <a:gd name="connsiteX3" fmla="*/ 1722342 w 1722342"/>
              <a:gd name="connsiteY3" fmla="*/ 861171 h 1722342"/>
              <a:gd name="connsiteX0" fmla="*/ 0 w 1722342"/>
              <a:gd name="connsiteY0" fmla="*/ 861171 h 861171"/>
              <a:gd name="connsiteX1" fmla="*/ 861171 w 1722342"/>
              <a:gd name="connsiteY1" fmla="*/ 0 h 861171"/>
              <a:gd name="connsiteX2" fmla="*/ 1722342 w 1722342"/>
              <a:gd name="connsiteY2" fmla="*/ 861171 h 86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2342" h="861171">
                <a:moveTo>
                  <a:pt x="0" y="861171"/>
                </a:moveTo>
                <a:cubicBezTo>
                  <a:pt x="0" y="385559"/>
                  <a:pt x="385559" y="0"/>
                  <a:pt x="861171" y="0"/>
                </a:cubicBezTo>
                <a:cubicBezTo>
                  <a:pt x="1336783" y="0"/>
                  <a:pt x="1722342" y="385559"/>
                  <a:pt x="1722342" y="861171"/>
                </a:cubicBezTo>
              </a:path>
            </a:pathLst>
          </a:custGeom>
          <a:noFill/>
          <a:ln w="38100" cap="rnd">
            <a:solidFill>
              <a:schemeClr val="accent3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76571D-8662-66AA-8862-E9E712270F38}"/>
              </a:ext>
            </a:extLst>
          </p:cNvPr>
          <p:cNvSpPr/>
          <p:nvPr/>
        </p:nvSpPr>
        <p:spPr>
          <a:xfrm rot="10800000">
            <a:off x="-772707" y="-2407745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25000">
                  <a:schemeClr val="accent3">
                    <a:lumMod val="60000"/>
                    <a:lumOff val="4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1CAEA62-A259-EA99-F86A-1355A3510529}"/>
              </a:ext>
            </a:extLst>
          </p:cNvPr>
          <p:cNvSpPr>
            <a:spLocks noChangeAspect="1"/>
          </p:cNvSpPr>
          <p:nvPr/>
        </p:nvSpPr>
        <p:spPr>
          <a:xfrm>
            <a:off x="2185068" y="8779699"/>
            <a:ext cx="540000" cy="540000"/>
          </a:xfrm>
          <a:prstGeom prst="ellips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EE7DDAA6-FAC4-23DF-03D3-8F03DF1BF6A7}"/>
              </a:ext>
            </a:extLst>
          </p:cNvPr>
          <p:cNvSpPr txBox="1"/>
          <p:nvPr/>
        </p:nvSpPr>
        <p:spPr>
          <a:xfrm>
            <a:off x="4002433" y="5024858"/>
            <a:ext cx="6400800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0" dirty="0">
                <a:latin typeface="Rajdhani SemiBold" panose="02000000000000000000" pitchFamily="2" charset="77"/>
                <a:ea typeface="Roboto Slab" pitchFamily="2" charset="0"/>
                <a:cs typeface="Rajdhani SemiBold" panose="02000000000000000000" pitchFamily="2" charset="77"/>
              </a:rPr>
              <a:t>CONCLUSIONS</a:t>
            </a:r>
          </a:p>
        </p:txBody>
      </p:sp>
      <p:sp>
        <p:nvSpPr>
          <p:cNvPr id="9" name="Round Same Side Corner Rectangle 8">
            <a:extLst>
              <a:ext uri="{FF2B5EF4-FFF2-40B4-BE49-F238E27FC236}">
                <a16:creationId xmlns:a16="http://schemas.microsoft.com/office/drawing/2014/main" id="{79573AF6-9367-703B-1E85-CFEF5CC73F76}"/>
              </a:ext>
            </a:extLst>
          </p:cNvPr>
          <p:cNvSpPr/>
          <p:nvPr/>
        </p:nvSpPr>
        <p:spPr>
          <a:xfrm>
            <a:off x="1250824" y="3248054"/>
            <a:ext cx="1868487" cy="18684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2005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131952E-6C6E-B827-9E7A-0D96F2B1CDF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5662" y="3782818"/>
            <a:ext cx="1019406" cy="101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45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D05269-5FCA-FA7C-4506-B22649370D8C}"/>
              </a:ext>
            </a:extLst>
          </p:cNvPr>
          <p:cNvGrpSpPr>
            <a:grpSpLocks noChangeAspect="1"/>
          </p:cNvGrpSpPr>
          <p:nvPr/>
        </p:nvGrpSpPr>
        <p:grpSpPr>
          <a:xfrm rot="2480488" flipH="1">
            <a:off x="-4838754" y="12338173"/>
            <a:ext cx="11880000" cy="7117642"/>
            <a:chOff x="-1977997" y="9518229"/>
            <a:chExt cx="6994139" cy="419038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8B34325-BD22-2AA0-3A2C-8EA88370391E}"/>
                </a:ext>
              </a:extLst>
            </p:cNvPr>
            <p:cNvSpPr/>
            <p:nvPr/>
          </p:nvSpPr>
          <p:spPr>
            <a:xfrm>
              <a:off x="-1977997" y="11035343"/>
              <a:ext cx="5360333" cy="2673270"/>
            </a:xfrm>
            <a:custGeom>
              <a:avLst/>
              <a:gdLst>
                <a:gd name="connsiteX0" fmla="*/ 5360333 w 5360333"/>
                <a:gd name="connsiteY0" fmla="*/ 2673270 h 2673270"/>
                <a:gd name="connsiteX1" fmla="*/ 4829560 w 5360333"/>
                <a:gd name="connsiteY1" fmla="*/ 1255669 h 2673270"/>
                <a:gd name="connsiteX2" fmla="*/ 3990104 w 5360333"/>
                <a:gd name="connsiteY2" fmla="*/ 364185 h 2673270"/>
                <a:gd name="connsiteX3" fmla="*/ 3237116 w 5360333"/>
                <a:gd name="connsiteY3" fmla="*/ 464408 h 2673270"/>
                <a:gd name="connsiteX4" fmla="*/ 1977490 w 5360333"/>
                <a:gd name="connsiteY4" fmla="*/ 833102 h 2673270"/>
                <a:gd name="connsiteX5" fmla="*/ 802634 w 5360333"/>
                <a:gd name="connsiteY5" fmla="*/ 573961 h 2673270"/>
                <a:gd name="connsiteX6" fmla="*/ 21368 w 5360333"/>
                <a:gd name="connsiteY6" fmla="*/ 23792 h 2673270"/>
                <a:gd name="connsiteX7" fmla="*/ 0 w 5360333"/>
                <a:gd name="connsiteY7" fmla="*/ 0 h 267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0333" h="2673270">
                  <a:moveTo>
                    <a:pt x="5360333" y="2673270"/>
                  </a:moveTo>
                  <a:cubicBezTo>
                    <a:pt x="5235361" y="2183451"/>
                    <a:pt x="5056990" y="1707247"/>
                    <a:pt x="4829560" y="1255669"/>
                  </a:cubicBezTo>
                  <a:cubicBezTo>
                    <a:pt x="4652037" y="903206"/>
                    <a:pt x="4403540" y="467622"/>
                    <a:pt x="3990104" y="364185"/>
                  </a:cubicBezTo>
                  <a:cubicBezTo>
                    <a:pt x="3740696" y="301791"/>
                    <a:pt x="3479052" y="377525"/>
                    <a:pt x="3237116" y="464408"/>
                  </a:cubicBezTo>
                  <a:cubicBezTo>
                    <a:pt x="2826874" y="611729"/>
                    <a:pt x="2417406" y="798025"/>
                    <a:pt x="1977490" y="833102"/>
                  </a:cubicBezTo>
                  <a:cubicBezTo>
                    <a:pt x="1592943" y="863769"/>
                    <a:pt x="1144323" y="748910"/>
                    <a:pt x="802634" y="573961"/>
                  </a:cubicBezTo>
                  <a:cubicBezTo>
                    <a:pt x="518403" y="428434"/>
                    <a:pt x="263830" y="231438"/>
                    <a:pt x="21368" y="23792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C7BDDF0-F0BE-7A6B-534F-832D54BA93D5}"/>
                </a:ext>
              </a:extLst>
            </p:cNvPr>
            <p:cNvSpPr/>
            <p:nvPr/>
          </p:nvSpPr>
          <p:spPr>
            <a:xfrm>
              <a:off x="-1977997" y="9518229"/>
              <a:ext cx="6994139" cy="4190384"/>
            </a:xfrm>
            <a:custGeom>
              <a:avLst/>
              <a:gdLst>
                <a:gd name="connsiteX0" fmla="*/ 0 w 6994139"/>
                <a:gd name="connsiteY0" fmla="*/ 0 h 4190384"/>
                <a:gd name="connsiteX1" fmla="*/ 37891 w 6994139"/>
                <a:gd name="connsiteY1" fmla="*/ 34261 h 4190384"/>
                <a:gd name="connsiteX2" fmla="*/ 934403 w 6994139"/>
                <a:gd name="connsiteY2" fmla="*/ 761929 h 4190384"/>
                <a:gd name="connsiteX3" fmla="*/ 1225012 w 6994139"/>
                <a:gd name="connsiteY3" fmla="*/ 961723 h 4190384"/>
                <a:gd name="connsiteX4" fmla="*/ 2168734 w 6994139"/>
                <a:gd name="connsiteY4" fmla="*/ 1101358 h 4190384"/>
                <a:gd name="connsiteX5" fmla="*/ 3073014 w 6994139"/>
                <a:gd name="connsiteY5" fmla="*/ 727220 h 4190384"/>
                <a:gd name="connsiteX6" fmla="*/ 5259111 w 6994139"/>
                <a:gd name="connsiteY6" fmla="*/ 739749 h 4190384"/>
                <a:gd name="connsiteX7" fmla="*/ 6743198 w 6994139"/>
                <a:gd name="connsiteY7" fmla="*/ 3022881 h 4190384"/>
                <a:gd name="connsiteX8" fmla="*/ 6982490 w 6994139"/>
                <a:gd name="connsiteY8" fmla="*/ 4122373 h 4190384"/>
                <a:gd name="connsiteX9" fmla="*/ 6994140 w 6994139"/>
                <a:gd name="connsiteY9" fmla="*/ 4190384 h 419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4139" h="4190384">
                  <a:moveTo>
                    <a:pt x="0" y="0"/>
                  </a:moveTo>
                  <a:lnTo>
                    <a:pt x="37891" y="34261"/>
                  </a:lnTo>
                  <a:cubicBezTo>
                    <a:pt x="325879" y="289755"/>
                    <a:pt x="625101" y="532622"/>
                    <a:pt x="934403" y="761929"/>
                  </a:cubicBezTo>
                  <a:cubicBezTo>
                    <a:pt x="1028867" y="831962"/>
                    <a:pt x="1124403" y="900818"/>
                    <a:pt x="1225012" y="961723"/>
                  </a:cubicBezTo>
                  <a:cubicBezTo>
                    <a:pt x="1550072" y="1158505"/>
                    <a:pt x="1797659" y="1217010"/>
                    <a:pt x="2168734" y="1101358"/>
                  </a:cubicBezTo>
                  <a:cubicBezTo>
                    <a:pt x="2481158" y="1003983"/>
                    <a:pt x="2764244" y="833773"/>
                    <a:pt x="3073014" y="727220"/>
                  </a:cubicBezTo>
                  <a:cubicBezTo>
                    <a:pt x="3760380" y="490012"/>
                    <a:pt x="4580988" y="450586"/>
                    <a:pt x="5259111" y="739749"/>
                  </a:cubicBezTo>
                  <a:cubicBezTo>
                    <a:pt x="6100038" y="1098347"/>
                    <a:pt x="6562731" y="2193678"/>
                    <a:pt x="6743198" y="3022881"/>
                  </a:cubicBezTo>
                  <a:cubicBezTo>
                    <a:pt x="6822966" y="3389382"/>
                    <a:pt x="6902722" y="3755884"/>
                    <a:pt x="6982490" y="4122373"/>
                  </a:cubicBezTo>
                  <a:lnTo>
                    <a:pt x="6994140" y="4190384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476E209-DDDF-5D30-E678-4EA79E876BF6}"/>
                </a:ext>
              </a:extLst>
            </p:cNvPr>
            <p:cNvSpPr/>
            <p:nvPr/>
          </p:nvSpPr>
          <p:spPr>
            <a:xfrm>
              <a:off x="-1953792" y="9855336"/>
              <a:ext cx="6656824" cy="3853277"/>
            </a:xfrm>
            <a:custGeom>
              <a:avLst/>
              <a:gdLst>
                <a:gd name="connsiteX0" fmla="*/ 0 w 6656824"/>
                <a:gd name="connsiteY0" fmla="*/ 0 h 3853277"/>
                <a:gd name="connsiteX1" fmla="*/ 751894 w 6656824"/>
                <a:gd name="connsiteY1" fmla="*/ 562116 h 3853277"/>
                <a:gd name="connsiteX2" fmla="*/ 1495594 w 6656824"/>
                <a:gd name="connsiteY2" fmla="*/ 1005930 h 3853277"/>
                <a:gd name="connsiteX3" fmla="*/ 3330137 w 6656824"/>
                <a:gd name="connsiteY3" fmla="*/ 578584 h 3853277"/>
                <a:gd name="connsiteX4" fmla="*/ 3778909 w 6656824"/>
                <a:gd name="connsiteY4" fmla="*/ 490051 h 3853277"/>
                <a:gd name="connsiteX5" fmla="*/ 4547415 w 6656824"/>
                <a:gd name="connsiteY5" fmla="*/ 438552 h 3853277"/>
                <a:gd name="connsiteX6" fmla="*/ 6643566 w 6656824"/>
                <a:gd name="connsiteY6" fmla="*/ 3797884 h 3853277"/>
                <a:gd name="connsiteX7" fmla="*/ 6656825 w 6656824"/>
                <a:gd name="connsiteY7" fmla="*/ 3853277 h 385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824" h="3853277">
                  <a:moveTo>
                    <a:pt x="0" y="0"/>
                  </a:moveTo>
                  <a:cubicBezTo>
                    <a:pt x="247539" y="192642"/>
                    <a:pt x="496218" y="384632"/>
                    <a:pt x="751894" y="562116"/>
                  </a:cubicBezTo>
                  <a:cubicBezTo>
                    <a:pt x="994647" y="730630"/>
                    <a:pt x="1199895" y="929611"/>
                    <a:pt x="1495594" y="1005930"/>
                  </a:cubicBezTo>
                  <a:cubicBezTo>
                    <a:pt x="2151576" y="1175236"/>
                    <a:pt x="2728102" y="744288"/>
                    <a:pt x="3330137" y="578584"/>
                  </a:cubicBezTo>
                  <a:cubicBezTo>
                    <a:pt x="3477225" y="538099"/>
                    <a:pt x="3628067" y="512915"/>
                    <a:pt x="3778909" y="490051"/>
                  </a:cubicBezTo>
                  <a:cubicBezTo>
                    <a:pt x="4033307" y="451488"/>
                    <a:pt x="4290822" y="419249"/>
                    <a:pt x="4547415" y="438552"/>
                  </a:cubicBezTo>
                  <a:cubicBezTo>
                    <a:pt x="6117544" y="556680"/>
                    <a:pt x="6425728" y="2596624"/>
                    <a:pt x="6643566" y="3797884"/>
                  </a:cubicBezTo>
                  <a:lnTo>
                    <a:pt x="6656825" y="385327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A9CD831-88D3-9799-85EB-2CF777404E01}"/>
                </a:ext>
              </a:extLst>
            </p:cNvPr>
            <p:cNvSpPr/>
            <p:nvPr/>
          </p:nvSpPr>
          <p:spPr>
            <a:xfrm>
              <a:off x="-1977997" y="10105966"/>
              <a:ext cx="6324411" cy="3602646"/>
            </a:xfrm>
            <a:custGeom>
              <a:avLst/>
              <a:gdLst>
                <a:gd name="connsiteX0" fmla="*/ 0 w 6324411"/>
                <a:gd name="connsiteY0" fmla="*/ 0 h 3602646"/>
                <a:gd name="connsiteX1" fmla="*/ 39376 w 6324411"/>
                <a:gd name="connsiteY1" fmla="*/ 35243 h 3602646"/>
                <a:gd name="connsiteX2" fmla="*/ 899078 w 6324411"/>
                <a:gd name="connsiteY2" fmla="*/ 662637 h 3602646"/>
                <a:gd name="connsiteX3" fmla="*/ 1730763 w 6324411"/>
                <a:gd name="connsiteY3" fmla="*/ 1009769 h 3602646"/>
                <a:gd name="connsiteX4" fmla="*/ 3515974 w 6324411"/>
                <a:gd name="connsiteY4" fmla="*/ 517826 h 3602646"/>
                <a:gd name="connsiteX5" fmla="*/ 4162352 w 6324411"/>
                <a:gd name="connsiteY5" fmla="*/ 464660 h 3602646"/>
                <a:gd name="connsiteX6" fmla="*/ 5502307 w 6324411"/>
                <a:gd name="connsiteY6" fmla="*/ 1215086 h 3602646"/>
                <a:gd name="connsiteX7" fmla="*/ 6131397 w 6324411"/>
                <a:gd name="connsiteY7" fmla="*/ 2747098 h 3602646"/>
                <a:gd name="connsiteX8" fmla="*/ 6311677 w 6324411"/>
                <a:gd name="connsiteY8" fmla="*/ 3547627 h 3602646"/>
                <a:gd name="connsiteX9" fmla="*/ 6324412 w 6324411"/>
                <a:gd name="connsiteY9" fmla="*/ 3602647 h 3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411" h="3602646">
                  <a:moveTo>
                    <a:pt x="0" y="0"/>
                  </a:moveTo>
                  <a:lnTo>
                    <a:pt x="39376" y="35243"/>
                  </a:lnTo>
                  <a:cubicBezTo>
                    <a:pt x="312805" y="261586"/>
                    <a:pt x="600097" y="471214"/>
                    <a:pt x="899078" y="662637"/>
                  </a:cubicBezTo>
                  <a:cubicBezTo>
                    <a:pt x="1170170" y="836216"/>
                    <a:pt x="1400390" y="1021391"/>
                    <a:pt x="1730763" y="1009769"/>
                  </a:cubicBezTo>
                  <a:cubicBezTo>
                    <a:pt x="2357820" y="987734"/>
                    <a:pt x="2905869" y="623215"/>
                    <a:pt x="3515974" y="517826"/>
                  </a:cubicBezTo>
                  <a:cubicBezTo>
                    <a:pt x="3729446" y="480951"/>
                    <a:pt x="3945986" y="453900"/>
                    <a:pt x="4162352" y="464660"/>
                  </a:cubicBezTo>
                  <a:cubicBezTo>
                    <a:pt x="4720517" y="492417"/>
                    <a:pt x="5179717" y="758588"/>
                    <a:pt x="5502307" y="1215086"/>
                  </a:cubicBezTo>
                  <a:cubicBezTo>
                    <a:pt x="5822665" y="1668433"/>
                    <a:pt x="5979544" y="2221580"/>
                    <a:pt x="6131397" y="2747098"/>
                  </a:cubicBezTo>
                  <a:cubicBezTo>
                    <a:pt x="6207385" y="3010038"/>
                    <a:pt x="6267620" y="3277512"/>
                    <a:pt x="6311677" y="3547627"/>
                  </a:cubicBezTo>
                  <a:lnTo>
                    <a:pt x="6324412" y="360264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CB0E243-1D0B-8A32-4E77-449029DFF605}"/>
                </a:ext>
              </a:extLst>
            </p:cNvPr>
            <p:cNvSpPr/>
            <p:nvPr/>
          </p:nvSpPr>
          <p:spPr>
            <a:xfrm>
              <a:off x="-1977997" y="10401283"/>
              <a:ext cx="5996008" cy="3307330"/>
            </a:xfrm>
            <a:custGeom>
              <a:avLst/>
              <a:gdLst>
                <a:gd name="connsiteX0" fmla="*/ 0 w 5996008"/>
                <a:gd name="connsiteY0" fmla="*/ 0 h 3307330"/>
                <a:gd name="connsiteX1" fmla="*/ 40723 w 5996008"/>
                <a:gd name="connsiteY1" fmla="*/ 26761 h 3307330"/>
                <a:gd name="connsiteX2" fmla="*/ 1191614 w 5996008"/>
                <a:gd name="connsiteY2" fmla="*/ 824031 h 3307330"/>
                <a:gd name="connsiteX3" fmla="*/ 1985086 w 5996008"/>
                <a:gd name="connsiteY3" fmla="*/ 924504 h 3307330"/>
                <a:gd name="connsiteX4" fmla="*/ 4543255 w 5996008"/>
                <a:gd name="connsiteY4" fmla="*/ 534186 h 3307330"/>
                <a:gd name="connsiteX5" fmla="*/ 5644892 w 5996008"/>
                <a:gd name="connsiteY5" fmla="*/ 2058126 h 3307330"/>
                <a:gd name="connsiteX6" fmla="*/ 5953948 w 5996008"/>
                <a:gd name="connsiteY6" fmla="*/ 3163248 h 3307330"/>
                <a:gd name="connsiteX7" fmla="*/ 5996009 w 5996008"/>
                <a:gd name="connsiteY7" fmla="*/ 3307330 h 33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6008" h="3307330">
                  <a:moveTo>
                    <a:pt x="0" y="0"/>
                  </a:moveTo>
                  <a:lnTo>
                    <a:pt x="40723" y="26761"/>
                  </a:lnTo>
                  <a:cubicBezTo>
                    <a:pt x="440534" y="343036"/>
                    <a:pt x="746326" y="575628"/>
                    <a:pt x="1191614" y="824031"/>
                  </a:cubicBezTo>
                  <a:cubicBezTo>
                    <a:pt x="1437798" y="961362"/>
                    <a:pt x="1714273" y="954187"/>
                    <a:pt x="1985086" y="924504"/>
                  </a:cubicBezTo>
                  <a:cubicBezTo>
                    <a:pt x="2825677" y="832389"/>
                    <a:pt x="3695356" y="110815"/>
                    <a:pt x="4543255" y="534186"/>
                  </a:cubicBezTo>
                  <a:cubicBezTo>
                    <a:pt x="5119120" y="821739"/>
                    <a:pt x="5429624" y="1487491"/>
                    <a:pt x="5644892" y="2058126"/>
                  </a:cubicBezTo>
                  <a:cubicBezTo>
                    <a:pt x="5779057" y="2413753"/>
                    <a:pt x="5856892" y="2795514"/>
                    <a:pt x="5953948" y="3163248"/>
                  </a:cubicBezTo>
                  <a:cubicBezTo>
                    <a:pt x="5956343" y="3172329"/>
                    <a:pt x="5996009" y="3307330"/>
                    <a:pt x="5996009" y="3307330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65927E5-30BB-1F54-624D-11444B14E626}"/>
                </a:ext>
              </a:extLst>
            </p:cNvPr>
            <p:cNvSpPr/>
            <p:nvPr/>
          </p:nvSpPr>
          <p:spPr>
            <a:xfrm>
              <a:off x="-1977997" y="10731342"/>
              <a:ext cx="5673343" cy="2964353"/>
            </a:xfrm>
            <a:custGeom>
              <a:avLst/>
              <a:gdLst>
                <a:gd name="connsiteX0" fmla="*/ 5673344 w 5673343"/>
                <a:gd name="connsiteY0" fmla="*/ 2964354 h 2964353"/>
                <a:gd name="connsiteX1" fmla="*/ 5176524 w 5673343"/>
                <a:gd name="connsiteY1" fmla="*/ 1483537 h 2964353"/>
                <a:gd name="connsiteX2" fmla="*/ 4715727 w 5673343"/>
                <a:gd name="connsiteY2" fmla="*/ 753785 h 2964353"/>
                <a:gd name="connsiteX3" fmla="*/ 3031465 w 5673343"/>
                <a:gd name="connsiteY3" fmla="*/ 533334 h 2964353"/>
                <a:gd name="connsiteX4" fmla="*/ 1808012 w 5673343"/>
                <a:gd name="connsiteY4" fmla="*/ 813949 h 2964353"/>
                <a:gd name="connsiteX5" fmla="*/ 728615 w 5673343"/>
                <a:gd name="connsiteY5" fmla="*/ 494458 h 2964353"/>
                <a:gd name="connsiteX6" fmla="*/ 29634 w 5673343"/>
                <a:gd name="connsiteY6" fmla="*/ 25279 h 2964353"/>
                <a:gd name="connsiteX7" fmla="*/ 0 w 5673343"/>
                <a:gd name="connsiteY7" fmla="*/ 0 h 296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3343" h="2964353">
                  <a:moveTo>
                    <a:pt x="5673344" y="2964354"/>
                  </a:moveTo>
                  <a:cubicBezTo>
                    <a:pt x="5545153" y="2459151"/>
                    <a:pt x="5418747" y="1945890"/>
                    <a:pt x="5176524" y="1483537"/>
                  </a:cubicBezTo>
                  <a:cubicBezTo>
                    <a:pt x="5040151" y="1223213"/>
                    <a:pt x="4928463" y="967174"/>
                    <a:pt x="4715727" y="753785"/>
                  </a:cubicBezTo>
                  <a:cubicBezTo>
                    <a:pt x="4241072" y="277706"/>
                    <a:pt x="3621862" y="359905"/>
                    <a:pt x="3031465" y="533334"/>
                  </a:cubicBezTo>
                  <a:cubicBezTo>
                    <a:pt x="2631077" y="650934"/>
                    <a:pt x="2228382" y="792537"/>
                    <a:pt x="1808012" y="813949"/>
                  </a:cubicBezTo>
                  <a:cubicBezTo>
                    <a:pt x="1438958" y="832745"/>
                    <a:pt x="1042297" y="682224"/>
                    <a:pt x="728615" y="494458"/>
                  </a:cubicBezTo>
                  <a:cubicBezTo>
                    <a:pt x="487780" y="350301"/>
                    <a:pt x="266139" y="176423"/>
                    <a:pt x="29634" y="25279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175C5FFB-C8F1-269D-7E00-6E2594D4885C}"/>
              </a:ext>
            </a:extLst>
          </p:cNvPr>
          <p:cNvSpPr/>
          <p:nvPr/>
        </p:nvSpPr>
        <p:spPr>
          <a:xfrm rot="18000000">
            <a:off x="10630020" y="-5334473"/>
            <a:ext cx="7955052" cy="8249367"/>
          </a:xfrm>
          <a:custGeom>
            <a:avLst/>
            <a:gdLst>
              <a:gd name="connsiteX0" fmla="*/ 3244387 w 6035613"/>
              <a:gd name="connsiteY0" fmla="*/ 6279 h 6258914"/>
              <a:gd name="connsiteX1" fmla="*/ 2368544 w 6035613"/>
              <a:gd name="connsiteY1" fmla="*/ 457649 h 6258914"/>
              <a:gd name="connsiteX2" fmla="*/ 1776089 w 6035613"/>
              <a:gd name="connsiteY2" fmla="*/ 1309092 h 6258914"/>
              <a:gd name="connsiteX3" fmla="*/ 932522 w 6035613"/>
              <a:gd name="connsiteY3" fmla="*/ 1577370 h 6258914"/>
              <a:gd name="connsiteX4" fmla="*/ 585592 w 6035613"/>
              <a:gd name="connsiteY4" fmla="*/ 2123458 h 6258914"/>
              <a:gd name="connsiteX5" fmla="*/ 654765 w 6035613"/>
              <a:gd name="connsiteY5" fmla="*/ 2762357 h 6258914"/>
              <a:gd name="connsiteX6" fmla="*/ 31111 w 6035613"/>
              <a:gd name="connsiteY6" fmla="*/ 4000247 h 6258914"/>
              <a:gd name="connsiteX7" fmla="*/ 93681 w 6035613"/>
              <a:gd name="connsiteY7" fmla="*/ 4767565 h 6258914"/>
              <a:gd name="connsiteX8" fmla="*/ 1010669 w 6035613"/>
              <a:gd name="connsiteY8" fmla="*/ 5462652 h 6258914"/>
              <a:gd name="connsiteX9" fmla="*/ 1590789 w 6035613"/>
              <a:gd name="connsiteY9" fmla="*/ 5591517 h 6258914"/>
              <a:gd name="connsiteX10" fmla="*/ 2160118 w 6035613"/>
              <a:gd name="connsiteY10" fmla="*/ 5560301 h 6258914"/>
              <a:gd name="connsiteX11" fmla="*/ 2596773 w 6035613"/>
              <a:gd name="connsiteY11" fmla="*/ 5950695 h 6258914"/>
              <a:gd name="connsiteX12" fmla="*/ 3451441 w 6035613"/>
              <a:gd name="connsiteY12" fmla="*/ 6239756 h 6258914"/>
              <a:gd name="connsiteX13" fmla="*/ 5002778 w 6035613"/>
              <a:gd name="connsiteY13" fmla="*/ 4959787 h 6258914"/>
              <a:gd name="connsiteX14" fmla="*/ 5412058 w 6035613"/>
              <a:gd name="connsiteY14" fmla="*/ 4959806 h 6258914"/>
              <a:gd name="connsiteX15" fmla="*/ 5839188 w 6035613"/>
              <a:gd name="connsiteY15" fmla="*/ 3071944 h 6258914"/>
              <a:gd name="connsiteX16" fmla="*/ 5485486 w 6035613"/>
              <a:gd name="connsiteY16" fmla="*/ 2482445 h 6258914"/>
              <a:gd name="connsiteX17" fmla="*/ 4916091 w 6035613"/>
              <a:gd name="connsiteY17" fmla="*/ 1940775 h 6258914"/>
              <a:gd name="connsiteX18" fmla="*/ 3868169 w 6035613"/>
              <a:gd name="connsiteY18" fmla="*/ 318299 h 6258914"/>
              <a:gd name="connsiteX19" fmla="*/ 3244387 w 6035613"/>
              <a:gd name="connsiteY19" fmla="*/ 6279 h 62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35613" h="6258914">
                <a:moveTo>
                  <a:pt x="3244387" y="6279"/>
                </a:moveTo>
                <a:cubicBezTo>
                  <a:pt x="2871816" y="-38849"/>
                  <a:pt x="2575608" y="164192"/>
                  <a:pt x="2368544" y="457649"/>
                </a:cubicBezTo>
                <a:cubicBezTo>
                  <a:pt x="2181292" y="723028"/>
                  <a:pt x="2063220" y="1135396"/>
                  <a:pt x="1776089" y="1309092"/>
                </a:cubicBezTo>
                <a:cubicBezTo>
                  <a:pt x="1522286" y="1462633"/>
                  <a:pt x="1187587" y="1425924"/>
                  <a:pt x="932522" y="1577370"/>
                </a:cubicBezTo>
                <a:cubicBezTo>
                  <a:pt x="739167" y="1692174"/>
                  <a:pt x="633288" y="1910739"/>
                  <a:pt x="585592" y="2123458"/>
                </a:cubicBezTo>
                <a:cubicBezTo>
                  <a:pt x="536181" y="2343831"/>
                  <a:pt x="667786" y="2542727"/>
                  <a:pt x="654765" y="2762357"/>
                </a:cubicBezTo>
                <a:cubicBezTo>
                  <a:pt x="625084" y="3263005"/>
                  <a:pt x="96426" y="3521972"/>
                  <a:pt x="31111" y="4000247"/>
                </a:cubicBezTo>
                <a:cubicBezTo>
                  <a:pt x="-4278" y="4259387"/>
                  <a:pt x="-35812" y="4540270"/>
                  <a:pt x="93681" y="4767565"/>
                </a:cubicBezTo>
                <a:cubicBezTo>
                  <a:pt x="290792" y="5113566"/>
                  <a:pt x="641594" y="5335843"/>
                  <a:pt x="1010669" y="5462652"/>
                </a:cubicBezTo>
                <a:cubicBezTo>
                  <a:pt x="1198045" y="5527037"/>
                  <a:pt x="1393917" y="5569564"/>
                  <a:pt x="1590789" y="5591517"/>
                </a:cubicBezTo>
                <a:cubicBezTo>
                  <a:pt x="1783185" y="5612966"/>
                  <a:pt x="1972151" y="5527684"/>
                  <a:pt x="2160118" y="5560301"/>
                </a:cubicBezTo>
                <a:cubicBezTo>
                  <a:pt x="2360229" y="5595021"/>
                  <a:pt x="2467489" y="5817783"/>
                  <a:pt x="2596773" y="5950695"/>
                </a:cubicBezTo>
                <a:cubicBezTo>
                  <a:pt x="2812066" y="6172058"/>
                  <a:pt x="3141802" y="6312024"/>
                  <a:pt x="3451441" y="6239756"/>
                </a:cubicBezTo>
                <a:cubicBezTo>
                  <a:pt x="4184409" y="6068621"/>
                  <a:pt x="4167540" y="4978294"/>
                  <a:pt x="5002778" y="4959787"/>
                </a:cubicBezTo>
                <a:cubicBezTo>
                  <a:pt x="5139481" y="4956759"/>
                  <a:pt x="5277746" y="4985444"/>
                  <a:pt x="5412058" y="4959806"/>
                </a:cubicBezTo>
                <a:cubicBezTo>
                  <a:pt x="6204786" y="4808473"/>
                  <a:pt x="6112488" y="3592527"/>
                  <a:pt x="5839188" y="3071944"/>
                </a:cubicBezTo>
                <a:cubicBezTo>
                  <a:pt x="5734898" y="2873296"/>
                  <a:pt x="5633705" y="2651695"/>
                  <a:pt x="5485486" y="2482445"/>
                </a:cubicBezTo>
                <a:cubicBezTo>
                  <a:pt x="5312521" y="2284939"/>
                  <a:pt x="5098142" y="2129265"/>
                  <a:pt x="4916091" y="1940775"/>
                </a:cubicBezTo>
                <a:cubicBezTo>
                  <a:pt x="4454538" y="1462871"/>
                  <a:pt x="4365908" y="770497"/>
                  <a:pt x="3868169" y="318299"/>
                </a:cubicBezTo>
                <a:cubicBezTo>
                  <a:pt x="3667287" y="135800"/>
                  <a:pt x="3454784" y="31764"/>
                  <a:pt x="3244387" y="6279"/>
                </a:cubicBezTo>
                <a:close/>
              </a:path>
            </a:pathLst>
          </a:custGeom>
          <a:solidFill>
            <a:schemeClr val="accent6">
              <a:alpha val="10000"/>
            </a:schemeClr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920FE5-2DB8-3541-475C-F7423C604088}"/>
              </a:ext>
            </a:extLst>
          </p:cNvPr>
          <p:cNvSpPr>
            <a:spLocks noChangeAspect="1"/>
          </p:cNvSpPr>
          <p:nvPr/>
        </p:nvSpPr>
        <p:spPr>
          <a:xfrm>
            <a:off x="15013643" y="-1895202"/>
            <a:ext cx="3770656" cy="3770656"/>
          </a:xfrm>
          <a:prstGeom prst="ellipse">
            <a:avLst/>
          </a:prstGeom>
          <a:noFill/>
          <a:ln w="38100" cap="rnd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4C4586E-5B31-143A-14BB-A8703ECAC240}"/>
              </a:ext>
            </a:extLst>
          </p:cNvPr>
          <p:cNvSpPr/>
          <p:nvPr/>
        </p:nvSpPr>
        <p:spPr>
          <a:xfrm rot="7200000">
            <a:off x="-476660" y="-2996534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25000">
                  <a:schemeClr val="accent3">
                    <a:lumMod val="40000"/>
                    <a:lumOff val="60000"/>
                  </a:schemeClr>
                </a:gs>
                <a:gs pos="4900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F14B76-B72C-EBAF-6182-15117D2F83E5}"/>
              </a:ext>
            </a:extLst>
          </p:cNvPr>
          <p:cNvSpPr txBox="1"/>
          <p:nvPr/>
        </p:nvSpPr>
        <p:spPr>
          <a:xfrm>
            <a:off x="1096347" y="1906423"/>
            <a:ext cx="213360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/>
            <a:r>
              <a:rPr lang="en-US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Conclusions</a:t>
            </a:r>
          </a:p>
        </p:txBody>
      </p:sp>
      <p:sp>
        <p:nvSpPr>
          <p:cNvPr id="10" name="BODY 03">
            <a:extLst>
              <a:ext uri="{FF2B5EF4-FFF2-40B4-BE49-F238E27FC236}">
                <a16:creationId xmlns:a16="http://schemas.microsoft.com/office/drawing/2014/main" id="{1E5921D2-6D4F-39C5-71A9-EBF039E759A5}"/>
              </a:ext>
            </a:extLst>
          </p:cNvPr>
          <p:cNvSpPr txBox="1"/>
          <p:nvPr/>
        </p:nvSpPr>
        <p:spPr>
          <a:xfrm>
            <a:off x="2835131" y="3982670"/>
            <a:ext cx="17830309" cy="3650230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>
            <a:defPPr>
              <a:defRPr lang="en-US"/>
            </a:defPPr>
            <a:lvl1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Heebo Light" pitchFamily="2" charset="-79"/>
              </a:defRPr>
            </a:lvl1pPr>
          </a:lstStyle>
          <a:p>
            <a:r>
              <a:rPr lang="en-CA" sz="3200" dirty="0"/>
              <a:t>Better models that incorporate more interacting features</a:t>
            </a:r>
          </a:p>
          <a:p>
            <a:r>
              <a:rPr lang="en-CA" sz="3200" dirty="0"/>
              <a:t>Precipitation highly variable therefore gather more information to use</a:t>
            </a:r>
          </a:p>
          <a:p>
            <a:r>
              <a:rPr lang="en-CA" sz="3200" dirty="0"/>
              <a:t>Missing features:</a:t>
            </a:r>
          </a:p>
          <a:p>
            <a:pPr marL="0" indent="0">
              <a:buNone/>
            </a:pPr>
            <a:r>
              <a:rPr lang="en-CA" sz="3200" dirty="0"/>
              <a:t>Prevailing winds, Topography (elevation), Pollution, Water bodies (distance from them </a:t>
            </a:r>
            <a:r>
              <a:rPr lang="en-CA" sz="3200" dirty="0" err="1"/>
              <a:t>eg</a:t>
            </a:r>
            <a:r>
              <a:rPr lang="en-CA" sz="3200" dirty="0"/>
              <a:t>: River Thames)</a:t>
            </a:r>
          </a:p>
          <a:p>
            <a:r>
              <a:rPr lang="en-CA" sz="3200" dirty="0"/>
              <a:t>Improve optimization and use forecast methods such as VARMA, </a:t>
            </a:r>
            <a:r>
              <a:rPr lang="en-CA" sz="3200" dirty="0" err="1"/>
              <a:t>DeepAR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353844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D05269-5FCA-FA7C-4506-B22649370D8C}"/>
              </a:ext>
            </a:extLst>
          </p:cNvPr>
          <p:cNvGrpSpPr>
            <a:grpSpLocks noChangeAspect="1"/>
          </p:cNvGrpSpPr>
          <p:nvPr/>
        </p:nvGrpSpPr>
        <p:grpSpPr>
          <a:xfrm rot="2480488" flipH="1">
            <a:off x="-4838754" y="12338173"/>
            <a:ext cx="11880000" cy="7117642"/>
            <a:chOff x="-1977997" y="9518229"/>
            <a:chExt cx="6994139" cy="419038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8B34325-BD22-2AA0-3A2C-8EA88370391E}"/>
                </a:ext>
              </a:extLst>
            </p:cNvPr>
            <p:cNvSpPr/>
            <p:nvPr/>
          </p:nvSpPr>
          <p:spPr>
            <a:xfrm>
              <a:off x="-1977997" y="11035343"/>
              <a:ext cx="5360333" cy="2673270"/>
            </a:xfrm>
            <a:custGeom>
              <a:avLst/>
              <a:gdLst>
                <a:gd name="connsiteX0" fmla="*/ 5360333 w 5360333"/>
                <a:gd name="connsiteY0" fmla="*/ 2673270 h 2673270"/>
                <a:gd name="connsiteX1" fmla="*/ 4829560 w 5360333"/>
                <a:gd name="connsiteY1" fmla="*/ 1255669 h 2673270"/>
                <a:gd name="connsiteX2" fmla="*/ 3990104 w 5360333"/>
                <a:gd name="connsiteY2" fmla="*/ 364185 h 2673270"/>
                <a:gd name="connsiteX3" fmla="*/ 3237116 w 5360333"/>
                <a:gd name="connsiteY3" fmla="*/ 464408 h 2673270"/>
                <a:gd name="connsiteX4" fmla="*/ 1977490 w 5360333"/>
                <a:gd name="connsiteY4" fmla="*/ 833102 h 2673270"/>
                <a:gd name="connsiteX5" fmla="*/ 802634 w 5360333"/>
                <a:gd name="connsiteY5" fmla="*/ 573961 h 2673270"/>
                <a:gd name="connsiteX6" fmla="*/ 21368 w 5360333"/>
                <a:gd name="connsiteY6" fmla="*/ 23792 h 2673270"/>
                <a:gd name="connsiteX7" fmla="*/ 0 w 5360333"/>
                <a:gd name="connsiteY7" fmla="*/ 0 h 267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0333" h="2673270">
                  <a:moveTo>
                    <a:pt x="5360333" y="2673270"/>
                  </a:moveTo>
                  <a:cubicBezTo>
                    <a:pt x="5235361" y="2183451"/>
                    <a:pt x="5056990" y="1707247"/>
                    <a:pt x="4829560" y="1255669"/>
                  </a:cubicBezTo>
                  <a:cubicBezTo>
                    <a:pt x="4652037" y="903206"/>
                    <a:pt x="4403540" y="467622"/>
                    <a:pt x="3990104" y="364185"/>
                  </a:cubicBezTo>
                  <a:cubicBezTo>
                    <a:pt x="3740696" y="301791"/>
                    <a:pt x="3479052" y="377525"/>
                    <a:pt x="3237116" y="464408"/>
                  </a:cubicBezTo>
                  <a:cubicBezTo>
                    <a:pt x="2826874" y="611729"/>
                    <a:pt x="2417406" y="798025"/>
                    <a:pt x="1977490" y="833102"/>
                  </a:cubicBezTo>
                  <a:cubicBezTo>
                    <a:pt x="1592943" y="863769"/>
                    <a:pt x="1144323" y="748910"/>
                    <a:pt x="802634" y="573961"/>
                  </a:cubicBezTo>
                  <a:cubicBezTo>
                    <a:pt x="518403" y="428434"/>
                    <a:pt x="263830" y="231438"/>
                    <a:pt x="21368" y="23792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C7BDDF0-F0BE-7A6B-534F-832D54BA93D5}"/>
                </a:ext>
              </a:extLst>
            </p:cNvPr>
            <p:cNvSpPr/>
            <p:nvPr/>
          </p:nvSpPr>
          <p:spPr>
            <a:xfrm>
              <a:off x="-1977997" y="9518229"/>
              <a:ext cx="6994139" cy="4190384"/>
            </a:xfrm>
            <a:custGeom>
              <a:avLst/>
              <a:gdLst>
                <a:gd name="connsiteX0" fmla="*/ 0 w 6994139"/>
                <a:gd name="connsiteY0" fmla="*/ 0 h 4190384"/>
                <a:gd name="connsiteX1" fmla="*/ 37891 w 6994139"/>
                <a:gd name="connsiteY1" fmla="*/ 34261 h 4190384"/>
                <a:gd name="connsiteX2" fmla="*/ 934403 w 6994139"/>
                <a:gd name="connsiteY2" fmla="*/ 761929 h 4190384"/>
                <a:gd name="connsiteX3" fmla="*/ 1225012 w 6994139"/>
                <a:gd name="connsiteY3" fmla="*/ 961723 h 4190384"/>
                <a:gd name="connsiteX4" fmla="*/ 2168734 w 6994139"/>
                <a:gd name="connsiteY4" fmla="*/ 1101358 h 4190384"/>
                <a:gd name="connsiteX5" fmla="*/ 3073014 w 6994139"/>
                <a:gd name="connsiteY5" fmla="*/ 727220 h 4190384"/>
                <a:gd name="connsiteX6" fmla="*/ 5259111 w 6994139"/>
                <a:gd name="connsiteY6" fmla="*/ 739749 h 4190384"/>
                <a:gd name="connsiteX7" fmla="*/ 6743198 w 6994139"/>
                <a:gd name="connsiteY7" fmla="*/ 3022881 h 4190384"/>
                <a:gd name="connsiteX8" fmla="*/ 6982490 w 6994139"/>
                <a:gd name="connsiteY8" fmla="*/ 4122373 h 4190384"/>
                <a:gd name="connsiteX9" fmla="*/ 6994140 w 6994139"/>
                <a:gd name="connsiteY9" fmla="*/ 4190384 h 419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4139" h="4190384">
                  <a:moveTo>
                    <a:pt x="0" y="0"/>
                  </a:moveTo>
                  <a:lnTo>
                    <a:pt x="37891" y="34261"/>
                  </a:lnTo>
                  <a:cubicBezTo>
                    <a:pt x="325879" y="289755"/>
                    <a:pt x="625101" y="532622"/>
                    <a:pt x="934403" y="761929"/>
                  </a:cubicBezTo>
                  <a:cubicBezTo>
                    <a:pt x="1028867" y="831962"/>
                    <a:pt x="1124403" y="900818"/>
                    <a:pt x="1225012" y="961723"/>
                  </a:cubicBezTo>
                  <a:cubicBezTo>
                    <a:pt x="1550072" y="1158505"/>
                    <a:pt x="1797659" y="1217010"/>
                    <a:pt x="2168734" y="1101358"/>
                  </a:cubicBezTo>
                  <a:cubicBezTo>
                    <a:pt x="2481158" y="1003983"/>
                    <a:pt x="2764244" y="833773"/>
                    <a:pt x="3073014" y="727220"/>
                  </a:cubicBezTo>
                  <a:cubicBezTo>
                    <a:pt x="3760380" y="490012"/>
                    <a:pt x="4580988" y="450586"/>
                    <a:pt x="5259111" y="739749"/>
                  </a:cubicBezTo>
                  <a:cubicBezTo>
                    <a:pt x="6100038" y="1098347"/>
                    <a:pt x="6562731" y="2193678"/>
                    <a:pt x="6743198" y="3022881"/>
                  </a:cubicBezTo>
                  <a:cubicBezTo>
                    <a:pt x="6822966" y="3389382"/>
                    <a:pt x="6902722" y="3755884"/>
                    <a:pt x="6982490" y="4122373"/>
                  </a:cubicBezTo>
                  <a:lnTo>
                    <a:pt x="6994140" y="4190384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476E209-DDDF-5D30-E678-4EA79E876BF6}"/>
                </a:ext>
              </a:extLst>
            </p:cNvPr>
            <p:cNvSpPr/>
            <p:nvPr/>
          </p:nvSpPr>
          <p:spPr>
            <a:xfrm>
              <a:off x="-1953792" y="9855336"/>
              <a:ext cx="6656824" cy="3853277"/>
            </a:xfrm>
            <a:custGeom>
              <a:avLst/>
              <a:gdLst>
                <a:gd name="connsiteX0" fmla="*/ 0 w 6656824"/>
                <a:gd name="connsiteY0" fmla="*/ 0 h 3853277"/>
                <a:gd name="connsiteX1" fmla="*/ 751894 w 6656824"/>
                <a:gd name="connsiteY1" fmla="*/ 562116 h 3853277"/>
                <a:gd name="connsiteX2" fmla="*/ 1495594 w 6656824"/>
                <a:gd name="connsiteY2" fmla="*/ 1005930 h 3853277"/>
                <a:gd name="connsiteX3" fmla="*/ 3330137 w 6656824"/>
                <a:gd name="connsiteY3" fmla="*/ 578584 h 3853277"/>
                <a:gd name="connsiteX4" fmla="*/ 3778909 w 6656824"/>
                <a:gd name="connsiteY4" fmla="*/ 490051 h 3853277"/>
                <a:gd name="connsiteX5" fmla="*/ 4547415 w 6656824"/>
                <a:gd name="connsiteY5" fmla="*/ 438552 h 3853277"/>
                <a:gd name="connsiteX6" fmla="*/ 6643566 w 6656824"/>
                <a:gd name="connsiteY6" fmla="*/ 3797884 h 3853277"/>
                <a:gd name="connsiteX7" fmla="*/ 6656825 w 6656824"/>
                <a:gd name="connsiteY7" fmla="*/ 3853277 h 385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824" h="3853277">
                  <a:moveTo>
                    <a:pt x="0" y="0"/>
                  </a:moveTo>
                  <a:cubicBezTo>
                    <a:pt x="247539" y="192642"/>
                    <a:pt x="496218" y="384632"/>
                    <a:pt x="751894" y="562116"/>
                  </a:cubicBezTo>
                  <a:cubicBezTo>
                    <a:pt x="994647" y="730630"/>
                    <a:pt x="1199895" y="929611"/>
                    <a:pt x="1495594" y="1005930"/>
                  </a:cubicBezTo>
                  <a:cubicBezTo>
                    <a:pt x="2151576" y="1175236"/>
                    <a:pt x="2728102" y="744288"/>
                    <a:pt x="3330137" y="578584"/>
                  </a:cubicBezTo>
                  <a:cubicBezTo>
                    <a:pt x="3477225" y="538099"/>
                    <a:pt x="3628067" y="512915"/>
                    <a:pt x="3778909" y="490051"/>
                  </a:cubicBezTo>
                  <a:cubicBezTo>
                    <a:pt x="4033307" y="451488"/>
                    <a:pt x="4290822" y="419249"/>
                    <a:pt x="4547415" y="438552"/>
                  </a:cubicBezTo>
                  <a:cubicBezTo>
                    <a:pt x="6117544" y="556680"/>
                    <a:pt x="6425728" y="2596624"/>
                    <a:pt x="6643566" y="3797884"/>
                  </a:cubicBezTo>
                  <a:lnTo>
                    <a:pt x="6656825" y="385327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A9CD831-88D3-9799-85EB-2CF777404E01}"/>
                </a:ext>
              </a:extLst>
            </p:cNvPr>
            <p:cNvSpPr/>
            <p:nvPr/>
          </p:nvSpPr>
          <p:spPr>
            <a:xfrm>
              <a:off x="-1977997" y="10105966"/>
              <a:ext cx="6324411" cy="3602646"/>
            </a:xfrm>
            <a:custGeom>
              <a:avLst/>
              <a:gdLst>
                <a:gd name="connsiteX0" fmla="*/ 0 w 6324411"/>
                <a:gd name="connsiteY0" fmla="*/ 0 h 3602646"/>
                <a:gd name="connsiteX1" fmla="*/ 39376 w 6324411"/>
                <a:gd name="connsiteY1" fmla="*/ 35243 h 3602646"/>
                <a:gd name="connsiteX2" fmla="*/ 899078 w 6324411"/>
                <a:gd name="connsiteY2" fmla="*/ 662637 h 3602646"/>
                <a:gd name="connsiteX3" fmla="*/ 1730763 w 6324411"/>
                <a:gd name="connsiteY3" fmla="*/ 1009769 h 3602646"/>
                <a:gd name="connsiteX4" fmla="*/ 3515974 w 6324411"/>
                <a:gd name="connsiteY4" fmla="*/ 517826 h 3602646"/>
                <a:gd name="connsiteX5" fmla="*/ 4162352 w 6324411"/>
                <a:gd name="connsiteY5" fmla="*/ 464660 h 3602646"/>
                <a:gd name="connsiteX6" fmla="*/ 5502307 w 6324411"/>
                <a:gd name="connsiteY6" fmla="*/ 1215086 h 3602646"/>
                <a:gd name="connsiteX7" fmla="*/ 6131397 w 6324411"/>
                <a:gd name="connsiteY7" fmla="*/ 2747098 h 3602646"/>
                <a:gd name="connsiteX8" fmla="*/ 6311677 w 6324411"/>
                <a:gd name="connsiteY8" fmla="*/ 3547627 h 3602646"/>
                <a:gd name="connsiteX9" fmla="*/ 6324412 w 6324411"/>
                <a:gd name="connsiteY9" fmla="*/ 3602647 h 3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411" h="3602646">
                  <a:moveTo>
                    <a:pt x="0" y="0"/>
                  </a:moveTo>
                  <a:lnTo>
                    <a:pt x="39376" y="35243"/>
                  </a:lnTo>
                  <a:cubicBezTo>
                    <a:pt x="312805" y="261586"/>
                    <a:pt x="600097" y="471214"/>
                    <a:pt x="899078" y="662637"/>
                  </a:cubicBezTo>
                  <a:cubicBezTo>
                    <a:pt x="1170170" y="836216"/>
                    <a:pt x="1400390" y="1021391"/>
                    <a:pt x="1730763" y="1009769"/>
                  </a:cubicBezTo>
                  <a:cubicBezTo>
                    <a:pt x="2357820" y="987734"/>
                    <a:pt x="2905869" y="623215"/>
                    <a:pt x="3515974" y="517826"/>
                  </a:cubicBezTo>
                  <a:cubicBezTo>
                    <a:pt x="3729446" y="480951"/>
                    <a:pt x="3945986" y="453900"/>
                    <a:pt x="4162352" y="464660"/>
                  </a:cubicBezTo>
                  <a:cubicBezTo>
                    <a:pt x="4720517" y="492417"/>
                    <a:pt x="5179717" y="758588"/>
                    <a:pt x="5502307" y="1215086"/>
                  </a:cubicBezTo>
                  <a:cubicBezTo>
                    <a:pt x="5822665" y="1668433"/>
                    <a:pt x="5979544" y="2221580"/>
                    <a:pt x="6131397" y="2747098"/>
                  </a:cubicBezTo>
                  <a:cubicBezTo>
                    <a:pt x="6207385" y="3010038"/>
                    <a:pt x="6267620" y="3277512"/>
                    <a:pt x="6311677" y="3547627"/>
                  </a:cubicBezTo>
                  <a:lnTo>
                    <a:pt x="6324412" y="360264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CB0E243-1D0B-8A32-4E77-449029DFF605}"/>
                </a:ext>
              </a:extLst>
            </p:cNvPr>
            <p:cNvSpPr/>
            <p:nvPr/>
          </p:nvSpPr>
          <p:spPr>
            <a:xfrm>
              <a:off x="-1977997" y="10401283"/>
              <a:ext cx="5996008" cy="3307330"/>
            </a:xfrm>
            <a:custGeom>
              <a:avLst/>
              <a:gdLst>
                <a:gd name="connsiteX0" fmla="*/ 0 w 5996008"/>
                <a:gd name="connsiteY0" fmla="*/ 0 h 3307330"/>
                <a:gd name="connsiteX1" fmla="*/ 40723 w 5996008"/>
                <a:gd name="connsiteY1" fmla="*/ 26761 h 3307330"/>
                <a:gd name="connsiteX2" fmla="*/ 1191614 w 5996008"/>
                <a:gd name="connsiteY2" fmla="*/ 824031 h 3307330"/>
                <a:gd name="connsiteX3" fmla="*/ 1985086 w 5996008"/>
                <a:gd name="connsiteY3" fmla="*/ 924504 h 3307330"/>
                <a:gd name="connsiteX4" fmla="*/ 4543255 w 5996008"/>
                <a:gd name="connsiteY4" fmla="*/ 534186 h 3307330"/>
                <a:gd name="connsiteX5" fmla="*/ 5644892 w 5996008"/>
                <a:gd name="connsiteY5" fmla="*/ 2058126 h 3307330"/>
                <a:gd name="connsiteX6" fmla="*/ 5953948 w 5996008"/>
                <a:gd name="connsiteY6" fmla="*/ 3163248 h 3307330"/>
                <a:gd name="connsiteX7" fmla="*/ 5996009 w 5996008"/>
                <a:gd name="connsiteY7" fmla="*/ 3307330 h 33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6008" h="3307330">
                  <a:moveTo>
                    <a:pt x="0" y="0"/>
                  </a:moveTo>
                  <a:lnTo>
                    <a:pt x="40723" y="26761"/>
                  </a:lnTo>
                  <a:cubicBezTo>
                    <a:pt x="440534" y="343036"/>
                    <a:pt x="746326" y="575628"/>
                    <a:pt x="1191614" y="824031"/>
                  </a:cubicBezTo>
                  <a:cubicBezTo>
                    <a:pt x="1437798" y="961362"/>
                    <a:pt x="1714273" y="954187"/>
                    <a:pt x="1985086" y="924504"/>
                  </a:cubicBezTo>
                  <a:cubicBezTo>
                    <a:pt x="2825677" y="832389"/>
                    <a:pt x="3695356" y="110815"/>
                    <a:pt x="4543255" y="534186"/>
                  </a:cubicBezTo>
                  <a:cubicBezTo>
                    <a:pt x="5119120" y="821739"/>
                    <a:pt x="5429624" y="1487491"/>
                    <a:pt x="5644892" y="2058126"/>
                  </a:cubicBezTo>
                  <a:cubicBezTo>
                    <a:pt x="5779057" y="2413753"/>
                    <a:pt x="5856892" y="2795514"/>
                    <a:pt x="5953948" y="3163248"/>
                  </a:cubicBezTo>
                  <a:cubicBezTo>
                    <a:pt x="5956343" y="3172329"/>
                    <a:pt x="5996009" y="3307330"/>
                    <a:pt x="5996009" y="3307330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65927E5-30BB-1F54-624D-11444B14E626}"/>
                </a:ext>
              </a:extLst>
            </p:cNvPr>
            <p:cNvSpPr/>
            <p:nvPr/>
          </p:nvSpPr>
          <p:spPr>
            <a:xfrm>
              <a:off x="-1977997" y="10731342"/>
              <a:ext cx="5673343" cy="2964353"/>
            </a:xfrm>
            <a:custGeom>
              <a:avLst/>
              <a:gdLst>
                <a:gd name="connsiteX0" fmla="*/ 5673344 w 5673343"/>
                <a:gd name="connsiteY0" fmla="*/ 2964354 h 2964353"/>
                <a:gd name="connsiteX1" fmla="*/ 5176524 w 5673343"/>
                <a:gd name="connsiteY1" fmla="*/ 1483537 h 2964353"/>
                <a:gd name="connsiteX2" fmla="*/ 4715727 w 5673343"/>
                <a:gd name="connsiteY2" fmla="*/ 753785 h 2964353"/>
                <a:gd name="connsiteX3" fmla="*/ 3031465 w 5673343"/>
                <a:gd name="connsiteY3" fmla="*/ 533334 h 2964353"/>
                <a:gd name="connsiteX4" fmla="*/ 1808012 w 5673343"/>
                <a:gd name="connsiteY4" fmla="*/ 813949 h 2964353"/>
                <a:gd name="connsiteX5" fmla="*/ 728615 w 5673343"/>
                <a:gd name="connsiteY5" fmla="*/ 494458 h 2964353"/>
                <a:gd name="connsiteX6" fmla="*/ 29634 w 5673343"/>
                <a:gd name="connsiteY6" fmla="*/ 25279 h 2964353"/>
                <a:gd name="connsiteX7" fmla="*/ 0 w 5673343"/>
                <a:gd name="connsiteY7" fmla="*/ 0 h 296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3343" h="2964353">
                  <a:moveTo>
                    <a:pt x="5673344" y="2964354"/>
                  </a:moveTo>
                  <a:cubicBezTo>
                    <a:pt x="5545153" y="2459151"/>
                    <a:pt x="5418747" y="1945890"/>
                    <a:pt x="5176524" y="1483537"/>
                  </a:cubicBezTo>
                  <a:cubicBezTo>
                    <a:pt x="5040151" y="1223213"/>
                    <a:pt x="4928463" y="967174"/>
                    <a:pt x="4715727" y="753785"/>
                  </a:cubicBezTo>
                  <a:cubicBezTo>
                    <a:pt x="4241072" y="277706"/>
                    <a:pt x="3621862" y="359905"/>
                    <a:pt x="3031465" y="533334"/>
                  </a:cubicBezTo>
                  <a:cubicBezTo>
                    <a:pt x="2631077" y="650934"/>
                    <a:pt x="2228382" y="792537"/>
                    <a:pt x="1808012" y="813949"/>
                  </a:cubicBezTo>
                  <a:cubicBezTo>
                    <a:pt x="1438958" y="832745"/>
                    <a:pt x="1042297" y="682224"/>
                    <a:pt x="728615" y="494458"/>
                  </a:cubicBezTo>
                  <a:cubicBezTo>
                    <a:pt x="487780" y="350301"/>
                    <a:pt x="266139" y="176423"/>
                    <a:pt x="29634" y="25279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175C5FFB-C8F1-269D-7E00-6E2594D4885C}"/>
              </a:ext>
            </a:extLst>
          </p:cNvPr>
          <p:cNvSpPr/>
          <p:nvPr/>
        </p:nvSpPr>
        <p:spPr>
          <a:xfrm rot="18000000">
            <a:off x="10630020" y="-5334473"/>
            <a:ext cx="7955052" cy="8249367"/>
          </a:xfrm>
          <a:custGeom>
            <a:avLst/>
            <a:gdLst>
              <a:gd name="connsiteX0" fmla="*/ 3244387 w 6035613"/>
              <a:gd name="connsiteY0" fmla="*/ 6279 h 6258914"/>
              <a:gd name="connsiteX1" fmla="*/ 2368544 w 6035613"/>
              <a:gd name="connsiteY1" fmla="*/ 457649 h 6258914"/>
              <a:gd name="connsiteX2" fmla="*/ 1776089 w 6035613"/>
              <a:gd name="connsiteY2" fmla="*/ 1309092 h 6258914"/>
              <a:gd name="connsiteX3" fmla="*/ 932522 w 6035613"/>
              <a:gd name="connsiteY3" fmla="*/ 1577370 h 6258914"/>
              <a:gd name="connsiteX4" fmla="*/ 585592 w 6035613"/>
              <a:gd name="connsiteY4" fmla="*/ 2123458 h 6258914"/>
              <a:gd name="connsiteX5" fmla="*/ 654765 w 6035613"/>
              <a:gd name="connsiteY5" fmla="*/ 2762357 h 6258914"/>
              <a:gd name="connsiteX6" fmla="*/ 31111 w 6035613"/>
              <a:gd name="connsiteY6" fmla="*/ 4000247 h 6258914"/>
              <a:gd name="connsiteX7" fmla="*/ 93681 w 6035613"/>
              <a:gd name="connsiteY7" fmla="*/ 4767565 h 6258914"/>
              <a:gd name="connsiteX8" fmla="*/ 1010669 w 6035613"/>
              <a:gd name="connsiteY8" fmla="*/ 5462652 h 6258914"/>
              <a:gd name="connsiteX9" fmla="*/ 1590789 w 6035613"/>
              <a:gd name="connsiteY9" fmla="*/ 5591517 h 6258914"/>
              <a:gd name="connsiteX10" fmla="*/ 2160118 w 6035613"/>
              <a:gd name="connsiteY10" fmla="*/ 5560301 h 6258914"/>
              <a:gd name="connsiteX11" fmla="*/ 2596773 w 6035613"/>
              <a:gd name="connsiteY11" fmla="*/ 5950695 h 6258914"/>
              <a:gd name="connsiteX12" fmla="*/ 3451441 w 6035613"/>
              <a:gd name="connsiteY12" fmla="*/ 6239756 h 6258914"/>
              <a:gd name="connsiteX13" fmla="*/ 5002778 w 6035613"/>
              <a:gd name="connsiteY13" fmla="*/ 4959787 h 6258914"/>
              <a:gd name="connsiteX14" fmla="*/ 5412058 w 6035613"/>
              <a:gd name="connsiteY14" fmla="*/ 4959806 h 6258914"/>
              <a:gd name="connsiteX15" fmla="*/ 5839188 w 6035613"/>
              <a:gd name="connsiteY15" fmla="*/ 3071944 h 6258914"/>
              <a:gd name="connsiteX16" fmla="*/ 5485486 w 6035613"/>
              <a:gd name="connsiteY16" fmla="*/ 2482445 h 6258914"/>
              <a:gd name="connsiteX17" fmla="*/ 4916091 w 6035613"/>
              <a:gd name="connsiteY17" fmla="*/ 1940775 h 6258914"/>
              <a:gd name="connsiteX18" fmla="*/ 3868169 w 6035613"/>
              <a:gd name="connsiteY18" fmla="*/ 318299 h 6258914"/>
              <a:gd name="connsiteX19" fmla="*/ 3244387 w 6035613"/>
              <a:gd name="connsiteY19" fmla="*/ 6279 h 62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35613" h="6258914">
                <a:moveTo>
                  <a:pt x="3244387" y="6279"/>
                </a:moveTo>
                <a:cubicBezTo>
                  <a:pt x="2871816" y="-38849"/>
                  <a:pt x="2575608" y="164192"/>
                  <a:pt x="2368544" y="457649"/>
                </a:cubicBezTo>
                <a:cubicBezTo>
                  <a:pt x="2181292" y="723028"/>
                  <a:pt x="2063220" y="1135396"/>
                  <a:pt x="1776089" y="1309092"/>
                </a:cubicBezTo>
                <a:cubicBezTo>
                  <a:pt x="1522286" y="1462633"/>
                  <a:pt x="1187587" y="1425924"/>
                  <a:pt x="932522" y="1577370"/>
                </a:cubicBezTo>
                <a:cubicBezTo>
                  <a:pt x="739167" y="1692174"/>
                  <a:pt x="633288" y="1910739"/>
                  <a:pt x="585592" y="2123458"/>
                </a:cubicBezTo>
                <a:cubicBezTo>
                  <a:pt x="536181" y="2343831"/>
                  <a:pt x="667786" y="2542727"/>
                  <a:pt x="654765" y="2762357"/>
                </a:cubicBezTo>
                <a:cubicBezTo>
                  <a:pt x="625084" y="3263005"/>
                  <a:pt x="96426" y="3521972"/>
                  <a:pt x="31111" y="4000247"/>
                </a:cubicBezTo>
                <a:cubicBezTo>
                  <a:pt x="-4278" y="4259387"/>
                  <a:pt x="-35812" y="4540270"/>
                  <a:pt x="93681" y="4767565"/>
                </a:cubicBezTo>
                <a:cubicBezTo>
                  <a:pt x="290792" y="5113566"/>
                  <a:pt x="641594" y="5335843"/>
                  <a:pt x="1010669" y="5462652"/>
                </a:cubicBezTo>
                <a:cubicBezTo>
                  <a:pt x="1198045" y="5527037"/>
                  <a:pt x="1393917" y="5569564"/>
                  <a:pt x="1590789" y="5591517"/>
                </a:cubicBezTo>
                <a:cubicBezTo>
                  <a:pt x="1783185" y="5612966"/>
                  <a:pt x="1972151" y="5527684"/>
                  <a:pt x="2160118" y="5560301"/>
                </a:cubicBezTo>
                <a:cubicBezTo>
                  <a:pt x="2360229" y="5595021"/>
                  <a:pt x="2467489" y="5817783"/>
                  <a:pt x="2596773" y="5950695"/>
                </a:cubicBezTo>
                <a:cubicBezTo>
                  <a:pt x="2812066" y="6172058"/>
                  <a:pt x="3141802" y="6312024"/>
                  <a:pt x="3451441" y="6239756"/>
                </a:cubicBezTo>
                <a:cubicBezTo>
                  <a:pt x="4184409" y="6068621"/>
                  <a:pt x="4167540" y="4978294"/>
                  <a:pt x="5002778" y="4959787"/>
                </a:cubicBezTo>
                <a:cubicBezTo>
                  <a:pt x="5139481" y="4956759"/>
                  <a:pt x="5277746" y="4985444"/>
                  <a:pt x="5412058" y="4959806"/>
                </a:cubicBezTo>
                <a:cubicBezTo>
                  <a:pt x="6204786" y="4808473"/>
                  <a:pt x="6112488" y="3592527"/>
                  <a:pt x="5839188" y="3071944"/>
                </a:cubicBezTo>
                <a:cubicBezTo>
                  <a:pt x="5734898" y="2873296"/>
                  <a:pt x="5633705" y="2651695"/>
                  <a:pt x="5485486" y="2482445"/>
                </a:cubicBezTo>
                <a:cubicBezTo>
                  <a:pt x="5312521" y="2284939"/>
                  <a:pt x="5098142" y="2129265"/>
                  <a:pt x="4916091" y="1940775"/>
                </a:cubicBezTo>
                <a:cubicBezTo>
                  <a:pt x="4454538" y="1462871"/>
                  <a:pt x="4365908" y="770497"/>
                  <a:pt x="3868169" y="318299"/>
                </a:cubicBezTo>
                <a:cubicBezTo>
                  <a:pt x="3667287" y="135800"/>
                  <a:pt x="3454784" y="31764"/>
                  <a:pt x="3244387" y="6279"/>
                </a:cubicBezTo>
                <a:close/>
              </a:path>
            </a:pathLst>
          </a:custGeom>
          <a:solidFill>
            <a:schemeClr val="accent6">
              <a:alpha val="10000"/>
            </a:schemeClr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920FE5-2DB8-3541-475C-F7423C604088}"/>
              </a:ext>
            </a:extLst>
          </p:cNvPr>
          <p:cNvSpPr>
            <a:spLocks noChangeAspect="1"/>
          </p:cNvSpPr>
          <p:nvPr/>
        </p:nvSpPr>
        <p:spPr>
          <a:xfrm>
            <a:off x="15013643" y="-1895202"/>
            <a:ext cx="3770656" cy="3770656"/>
          </a:xfrm>
          <a:prstGeom prst="ellipse">
            <a:avLst/>
          </a:prstGeom>
          <a:noFill/>
          <a:ln w="38100" cap="rnd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4C4586E-5B31-143A-14BB-A8703ECAC240}"/>
              </a:ext>
            </a:extLst>
          </p:cNvPr>
          <p:cNvSpPr/>
          <p:nvPr/>
        </p:nvSpPr>
        <p:spPr>
          <a:xfrm rot="7200000">
            <a:off x="-476660" y="-2996534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25000">
                  <a:schemeClr val="accent3">
                    <a:lumMod val="40000"/>
                    <a:lumOff val="60000"/>
                  </a:schemeClr>
                </a:gs>
                <a:gs pos="4900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8F1D518-6265-8BE1-B9F1-1D839AC9783C}"/>
              </a:ext>
            </a:extLst>
          </p:cNvPr>
          <p:cNvSpPr/>
          <p:nvPr/>
        </p:nvSpPr>
        <p:spPr>
          <a:xfrm rot="12600000">
            <a:off x="18524978" y="11231835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25000">
                  <a:schemeClr val="accent3">
                    <a:lumMod val="40000"/>
                    <a:lumOff val="60000"/>
                  </a:schemeClr>
                </a:gs>
                <a:gs pos="4900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7" name="BODY 02">
            <a:extLst>
              <a:ext uri="{FF2B5EF4-FFF2-40B4-BE49-F238E27FC236}">
                <a16:creationId xmlns:a16="http://schemas.microsoft.com/office/drawing/2014/main" id="{CE7102BD-438D-0A20-1215-0F77F62430B7}"/>
              </a:ext>
            </a:extLst>
          </p:cNvPr>
          <p:cNvSpPr txBox="1"/>
          <p:nvPr/>
        </p:nvSpPr>
        <p:spPr>
          <a:xfrm>
            <a:off x="3044825" y="4927852"/>
            <a:ext cx="8523853" cy="542584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>
            <a:defPPr>
              <a:defRPr lang="en-US"/>
            </a:defPPr>
            <a:lvl1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Heebo Light" pitchFamily="2" charset="-79"/>
              </a:defRPr>
            </a:lvl1pPr>
          </a:lstStyle>
          <a:p>
            <a:r>
              <a:rPr lang="en-US" dirty="0">
                <a:latin typeface="Source Sans 3 Light" panose="020B0303030403020204" pitchFamily="34" charset="0"/>
              </a:rPr>
              <a:t>https://www.ecad.eu/dailydata/index.php</a:t>
            </a:r>
          </a:p>
        </p:txBody>
      </p:sp>
      <p:sp>
        <p:nvSpPr>
          <p:cNvPr id="48" name="TITLE 01">
            <a:extLst>
              <a:ext uri="{FF2B5EF4-FFF2-40B4-BE49-F238E27FC236}">
                <a16:creationId xmlns:a16="http://schemas.microsoft.com/office/drawing/2014/main" id="{31E615B4-0577-EFCF-EC4A-B53EBCE83368}"/>
              </a:ext>
            </a:extLst>
          </p:cNvPr>
          <p:cNvSpPr txBox="1"/>
          <p:nvPr/>
        </p:nvSpPr>
        <p:spPr>
          <a:xfrm>
            <a:off x="3044825" y="3691774"/>
            <a:ext cx="18288000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000" dirty="0">
                <a:solidFill>
                  <a:schemeClr val="accent1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Reference</a:t>
            </a:r>
          </a:p>
        </p:txBody>
      </p:sp>
      <p:sp>
        <p:nvSpPr>
          <p:cNvPr id="49" name="BODY 01">
            <a:extLst>
              <a:ext uri="{FF2B5EF4-FFF2-40B4-BE49-F238E27FC236}">
                <a16:creationId xmlns:a16="http://schemas.microsoft.com/office/drawing/2014/main" id="{0F89AE4C-163D-353F-1FB1-647B6908C338}"/>
              </a:ext>
            </a:extLst>
          </p:cNvPr>
          <p:cNvSpPr txBox="1"/>
          <p:nvPr/>
        </p:nvSpPr>
        <p:spPr>
          <a:xfrm>
            <a:off x="3044825" y="2523376"/>
            <a:ext cx="18288000" cy="6069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3200" dirty="0">
                <a:latin typeface="Source Sans 3 Light" panose="020B0303030403020204" pitchFamily="34" charset="0"/>
              </a:rPr>
              <a:t>Data was attained from European Climate Assessment &amp; Dataset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F14B76-B72C-EBAF-6182-15117D2F83E5}"/>
              </a:ext>
            </a:extLst>
          </p:cNvPr>
          <p:cNvSpPr txBox="1"/>
          <p:nvPr/>
        </p:nvSpPr>
        <p:spPr>
          <a:xfrm>
            <a:off x="1520825" y="766353"/>
            <a:ext cx="213360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/>
            <a:r>
              <a:rPr lang="en-US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Credits Slide</a:t>
            </a:r>
          </a:p>
        </p:txBody>
      </p:sp>
    </p:spTree>
    <p:extLst>
      <p:ext uri="{BB962C8B-B14F-4D97-AF65-F5344CB8AC3E}">
        <p14:creationId xmlns:p14="http://schemas.microsoft.com/office/powerpoint/2010/main" val="345762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F3B6B594-BDCE-408A-7D63-F400081FBB89}"/>
              </a:ext>
            </a:extLst>
          </p:cNvPr>
          <p:cNvSpPr/>
          <p:nvPr/>
        </p:nvSpPr>
        <p:spPr>
          <a:xfrm>
            <a:off x="0" y="5146681"/>
            <a:ext cx="24377650" cy="6935163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A78E20B-9508-8097-31C3-5EDCC38A9C56}"/>
              </a:ext>
            </a:extLst>
          </p:cNvPr>
          <p:cNvGrpSpPr>
            <a:grpSpLocks noChangeAspect="1"/>
          </p:cNvGrpSpPr>
          <p:nvPr/>
        </p:nvGrpSpPr>
        <p:grpSpPr>
          <a:xfrm rot="10800000" flipV="1">
            <a:off x="13437817" y="10339994"/>
            <a:ext cx="12024766" cy="7204375"/>
            <a:chOff x="-1977997" y="9518229"/>
            <a:chExt cx="6994139" cy="4190384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0132A9F-19D6-DD89-526E-CB463FB1C3FE}"/>
                </a:ext>
              </a:extLst>
            </p:cNvPr>
            <p:cNvSpPr/>
            <p:nvPr/>
          </p:nvSpPr>
          <p:spPr>
            <a:xfrm>
              <a:off x="-1977997" y="9518229"/>
              <a:ext cx="6994139" cy="4190384"/>
            </a:xfrm>
            <a:custGeom>
              <a:avLst/>
              <a:gdLst>
                <a:gd name="connsiteX0" fmla="*/ 0 w 6994139"/>
                <a:gd name="connsiteY0" fmla="*/ 0 h 4190384"/>
                <a:gd name="connsiteX1" fmla="*/ 37891 w 6994139"/>
                <a:gd name="connsiteY1" fmla="*/ 34261 h 4190384"/>
                <a:gd name="connsiteX2" fmla="*/ 934403 w 6994139"/>
                <a:gd name="connsiteY2" fmla="*/ 761929 h 4190384"/>
                <a:gd name="connsiteX3" fmla="*/ 1225012 w 6994139"/>
                <a:gd name="connsiteY3" fmla="*/ 961723 h 4190384"/>
                <a:gd name="connsiteX4" fmla="*/ 2168734 w 6994139"/>
                <a:gd name="connsiteY4" fmla="*/ 1101358 h 4190384"/>
                <a:gd name="connsiteX5" fmla="*/ 3073014 w 6994139"/>
                <a:gd name="connsiteY5" fmla="*/ 727220 h 4190384"/>
                <a:gd name="connsiteX6" fmla="*/ 5259111 w 6994139"/>
                <a:gd name="connsiteY6" fmla="*/ 739749 h 4190384"/>
                <a:gd name="connsiteX7" fmla="*/ 6743198 w 6994139"/>
                <a:gd name="connsiteY7" fmla="*/ 3022881 h 4190384"/>
                <a:gd name="connsiteX8" fmla="*/ 6982490 w 6994139"/>
                <a:gd name="connsiteY8" fmla="*/ 4122373 h 4190384"/>
                <a:gd name="connsiteX9" fmla="*/ 6994140 w 6994139"/>
                <a:gd name="connsiteY9" fmla="*/ 4190384 h 419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4139" h="4190384">
                  <a:moveTo>
                    <a:pt x="0" y="0"/>
                  </a:moveTo>
                  <a:lnTo>
                    <a:pt x="37891" y="34261"/>
                  </a:lnTo>
                  <a:cubicBezTo>
                    <a:pt x="325879" y="289755"/>
                    <a:pt x="625101" y="532622"/>
                    <a:pt x="934403" y="761929"/>
                  </a:cubicBezTo>
                  <a:cubicBezTo>
                    <a:pt x="1028867" y="831962"/>
                    <a:pt x="1124403" y="900818"/>
                    <a:pt x="1225012" y="961723"/>
                  </a:cubicBezTo>
                  <a:cubicBezTo>
                    <a:pt x="1550072" y="1158505"/>
                    <a:pt x="1797659" y="1217010"/>
                    <a:pt x="2168734" y="1101358"/>
                  </a:cubicBezTo>
                  <a:cubicBezTo>
                    <a:pt x="2481158" y="1003983"/>
                    <a:pt x="2764244" y="833773"/>
                    <a:pt x="3073014" y="727220"/>
                  </a:cubicBezTo>
                  <a:cubicBezTo>
                    <a:pt x="3760380" y="490012"/>
                    <a:pt x="4580988" y="450586"/>
                    <a:pt x="5259111" y="739749"/>
                  </a:cubicBezTo>
                  <a:cubicBezTo>
                    <a:pt x="6100038" y="1098347"/>
                    <a:pt x="6562731" y="2193678"/>
                    <a:pt x="6743198" y="3022881"/>
                  </a:cubicBezTo>
                  <a:cubicBezTo>
                    <a:pt x="6822966" y="3389382"/>
                    <a:pt x="6902722" y="3755884"/>
                    <a:pt x="6982490" y="4122373"/>
                  </a:cubicBezTo>
                  <a:lnTo>
                    <a:pt x="6994140" y="4190384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100000">
                    <a:schemeClr val="accent4"/>
                  </a:gs>
                  <a:gs pos="7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260B954A-BD91-51E0-9E06-D19723A2439C}"/>
                </a:ext>
              </a:extLst>
            </p:cNvPr>
            <p:cNvSpPr/>
            <p:nvPr/>
          </p:nvSpPr>
          <p:spPr>
            <a:xfrm>
              <a:off x="-1953792" y="9855336"/>
              <a:ext cx="6656824" cy="3853277"/>
            </a:xfrm>
            <a:custGeom>
              <a:avLst/>
              <a:gdLst>
                <a:gd name="connsiteX0" fmla="*/ 0 w 6656824"/>
                <a:gd name="connsiteY0" fmla="*/ 0 h 3853277"/>
                <a:gd name="connsiteX1" fmla="*/ 751894 w 6656824"/>
                <a:gd name="connsiteY1" fmla="*/ 562116 h 3853277"/>
                <a:gd name="connsiteX2" fmla="*/ 1495594 w 6656824"/>
                <a:gd name="connsiteY2" fmla="*/ 1005930 h 3853277"/>
                <a:gd name="connsiteX3" fmla="*/ 3330137 w 6656824"/>
                <a:gd name="connsiteY3" fmla="*/ 578584 h 3853277"/>
                <a:gd name="connsiteX4" fmla="*/ 3778909 w 6656824"/>
                <a:gd name="connsiteY4" fmla="*/ 490051 h 3853277"/>
                <a:gd name="connsiteX5" fmla="*/ 4547415 w 6656824"/>
                <a:gd name="connsiteY5" fmla="*/ 438552 h 3853277"/>
                <a:gd name="connsiteX6" fmla="*/ 6643566 w 6656824"/>
                <a:gd name="connsiteY6" fmla="*/ 3797884 h 3853277"/>
                <a:gd name="connsiteX7" fmla="*/ 6656825 w 6656824"/>
                <a:gd name="connsiteY7" fmla="*/ 3853277 h 385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824" h="3853277">
                  <a:moveTo>
                    <a:pt x="0" y="0"/>
                  </a:moveTo>
                  <a:cubicBezTo>
                    <a:pt x="247539" y="192642"/>
                    <a:pt x="496218" y="384632"/>
                    <a:pt x="751894" y="562116"/>
                  </a:cubicBezTo>
                  <a:cubicBezTo>
                    <a:pt x="994647" y="730630"/>
                    <a:pt x="1199895" y="929611"/>
                    <a:pt x="1495594" y="1005930"/>
                  </a:cubicBezTo>
                  <a:cubicBezTo>
                    <a:pt x="2151576" y="1175236"/>
                    <a:pt x="2728102" y="744288"/>
                    <a:pt x="3330137" y="578584"/>
                  </a:cubicBezTo>
                  <a:cubicBezTo>
                    <a:pt x="3477225" y="538099"/>
                    <a:pt x="3628067" y="512915"/>
                    <a:pt x="3778909" y="490051"/>
                  </a:cubicBezTo>
                  <a:cubicBezTo>
                    <a:pt x="4033307" y="451488"/>
                    <a:pt x="4290822" y="419249"/>
                    <a:pt x="4547415" y="438552"/>
                  </a:cubicBezTo>
                  <a:cubicBezTo>
                    <a:pt x="6117544" y="556680"/>
                    <a:pt x="6425728" y="2596624"/>
                    <a:pt x="6643566" y="3797884"/>
                  </a:cubicBezTo>
                  <a:lnTo>
                    <a:pt x="6656825" y="385327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100000">
                    <a:schemeClr val="accent4"/>
                  </a:gs>
                  <a:gs pos="7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0C6E9F9A-385B-2BE6-285B-73EFE5F833D0}"/>
                </a:ext>
              </a:extLst>
            </p:cNvPr>
            <p:cNvSpPr/>
            <p:nvPr/>
          </p:nvSpPr>
          <p:spPr>
            <a:xfrm>
              <a:off x="-1977997" y="10105966"/>
              <a:ext cx="6324411" cy="3602646"/>
            </a:xfrm>
            <a:custGeom>
              <a:avLst/>
              <a:gdLst>
                <a:gd name="connsiteX0" fmla="*/ 0 w 6324411"/>
                <a:gd name="connsiteY0" fmla="*/ 0 h 3602646"/>
                <a:gd name="connsiteX1" fmla="*/ 39376 w 6324411"/>
                <a:gd name="connsiteY1" fmla="*/ 35243 h 3602646"/>
                <a:gd name="connsiteX2" fmla="*/ 899078 w 6324411"/>
                <a:gd name="connsiteY2" fmla="*/ 662637 h 3602646"/>
                <a:gd name="connsiteX3" fmla="*/ 1730763 w 6324411"/>
                <a:gd name="connsiteY3" fmla="*/ 1009769 h 3602646"/>
                <a:gd name="connsiteX4" fmla="*/ 3515974 w 6324411"/>
                <a:gd name="connsiteY4" fmla="*/ 517826 h 3602646"/>
                <a:gd name="connsiteX5" fmla="*/ 4162352 w 6324411"/>
                <a:gd name="connsiteY5" fmla="*/ 464660 h 3602646"/>
                <a:gd name="connsiteX6" fmla="*/ 5502307 w 6324411"/>
                <a:gd name="connsiteY6" fmla="*/ 1215086 h 3602646"/>
                <a:gd name="connsiteX7" fmla="*/ 6131397 w 6324411"/>
                <a:gd name="connsiteY7" fmla="*/ 2747098 h 3602646"/>
                <a:gd name="connsiteX8" fmla="*/ 6311677 w 6324411"/>
                <a:gd name="connsiteY8" fmla="*/ 3547627 h 3602646"/>
                <a:gd name="connsiteX9" fmla="*/ 6324412 w 6324411"/>
                <a:gd name="connsiteY9" fmla="*/ 3602647 h 3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411" h="3602646">
                  <a:moveTo>
                    <a:pt x="0" y="0"/>
                  </a:moveTo>
                  <a:lnTo>
                    <a:pt x="39376" y="35243"/>
                  </a:lnTo>
                  <a:cubicBezTo>
                    <a:pt x="312805" y="261586"/>
                    <a:pt x="600097" y="471214"/>
                    <a:pt x="899078" y="662637"/>
                  </a:cubicBezTo>
                  <a:cubicBezTo>
                    <a:pt x="1170170" y="836216"/>
                    <a:pt x="1400390" y="1021391"/>
                    <a:pt x="1730763" y="1009769"/>
                  </a:cubicBezTo>
                  <a:cubicBezTo>
                    <a:pt x="2357820" y="987734"/>
                    <a:pt x="2905869" y="623215"/>
                    <a:pt x="3515974" y="517826"/>
                  </a:cubicBezTo>
                  <a:cubicBezTo>
                    <a:pt x="3729446" y="480951"/>
                    <a:pt x="3945986" y="453900"/>
                    <a:pt x="4162352" y="464660"/>
                  </a:cubicBezTo>
                  <a:cubicBezTo>
                    <a:pt x="4720517" y="492417"/>
                    <a:pt x="5179717" y="758588"/>
                    <a:pt x="5502307" y="1215086"/>
                  </a:cubicBezTo>
                  <a:cubicBezTo>
                    <a:pt x="5822665" y="1668433"/>
                    <a:pt x="5979544" y="2221580"/>
                    <a:pt x="6131397" y="2747098"/>
                  </a:cubicBezTo>
                  <a:cubicBezTo>
                    <a:pt x="6207385" y="3010038"/>
                    <a:pt x="6267620" y="3277512"/>
                    <a:pt x="6311677" y="3547627"/>
                  </a:cubicBezTo>
                  <a:lnTo>
                    <a:pt x="6324412" y="360264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100000">
                    <a:schemeClr val="accent4"/>
                  </a:gs>
                  <a:gs pos="7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25C44A4A-78F0-1B45-E47C-A3CAE113C204}"/>
                </a:ext>
              </a:extLst>
            </p:cNvPr>
            <p:cNvSpPr/>
            <p:nvPr/>
          </p:nvSpPr>
          <p:spPr>
            <a:xfrm>
              <a:off x="-1977997" y="10401283"/>
              <a:ext cx="5996008" cy="3307330"/>
            </a:xfrm>
            <a:custGeom>
              <a:avLst/>
              <a:gdLst>
                <a:gd name="connsiteX0" fmla="*/ 0 w 5996008"/>
                <a:gd name="connsiteY0" fmla="*/ 0 h 3307330"/>
                <a:gd name="connsiteX1" fmla="*/ 40723 w 5996008"/>
                <a:gd name="connsiteY1" fmla="*/ 26761 h 3307330"/>
                <a:gd name="connsiteX2" fmla="*/ 1191614 w 5996008"/>
                <a:gd name="connsiteY2" fmla="*/ 824031 h 3307330"/>
                <a:gd name="connsiteX3" fmla="*/ 1985086 w 5996008"/>
                <a:gd name="connsiteY3" fmla="*/ 924504 h 3307330"/>
                <a:gd name="connsiteX4" fmla="*/ 4543255 w 5996008"/>
                <a:gd name="connsiteY4" fmla="*/ 534186 h 3307330"/>
                <a:gd name="connsiteX5" fmla="*/ 5644892 w 5996008"/>
                <a:gd name="connsiteY5" fmla="*/ 2058126 h 3307330"/>
                <a:gd name="connsiteX6" fmla="*/ 5953948 w 5996008"/>
                <a:gd name="connsiteY6" fmla="*/ 3163248 h 3307330"/>
                <a:gd name="connsiteX7" fmla="*/ 5996009 w 5996008"/>
                <a:gd name="connsiteY7" fmla="*/ 3307330 h 33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6008" h="3307330">
                  <a:moveTo>
                    <a:pt x="0" y="0"/>
                  </a:moveTo>
                  <a:lnTo>
                    <a:pt x="40723" y="26761"/>
                  </a:lnTo>
                  <a:cubicBezTo>
                    <a:pt x="440534" y="343036"/>
                    <a:pt x="746326" y="575628"/>
                    <a:pt x="1191614" y="824031"/>
                  </a:cubicBezTo>
                  <a:cubicBezTo>
                    <a:pt x="1437798" y="961362"/>
                    <a:pt x="1714273" y="954187"/>
                    <a:pt x="1985086" y="924504"/>
                  </a:cubicBezTo>
                  <a:cubicBezTo>
                    <a:pt x="2825677" y="832389"/>
                    <a:pt x="3695356" y="110815"/>
                    <a:pt x="4543255" y="534186"/>
                  </a:cubicBezTo>
                  <a:cubicBezTo>
                    <a:pt x="5119120" y="821739"/>
                    <a:pt x="5429624" y="1487491"/>
                    <a:pt x="5644892" y="2058126"/>
                  </a:cubicBezTo>
                  <a:cubicBezTo>
                    <a:pt x="5779057" y="2413753"/>
                    <a:pt x="5856892" y="2795514"/>
                    <a:pt x="5953948" y="3163248"/>
                  </a:cubicBezTo>
                  <a:cubicBezTo>
                    <a:pt x="5956343" y="3172329"/>
                    <a:pt x="5996009" y="3307330"/>
                    <a:pt x="5996009" y="3307330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100000">
                    <a:schemeClr val="accent4"/>
                  </a:gs>
                  <a:gs pos="7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B166E2FF-032E-3DF5-50CD-1B73E3957990}"/>
              </a:ext>
            </a:extLst>
          </p:cNvPr>
          <p:cNvSpPr/>
          <p:nvPr/>
        </p:nvSpPr>
        <p:spPr>
          <a:xfrm rot="10800000">
            <a:off x="-3977526" y="-1997396"/>
            <a:ext cx="7955052" cy="8249366"/>
          </a:xfrm>
          <a:custGeom>
            <a:avLst/>
            <a:gdLst>
              <a:gd name="connsiteX0" fmla="*/ 4005978 w 7955052"/>
              <a:gd name="connsiteY0" fmla="*/ 4830737 h 8249366"/>
              <a:gd name="connsiteX1" fmla="*/ 4104674 w 7955052"/>
              <a:gd name="connsiteY1" fmla="*/ 4796148 h 8249366"/>
              <a:gd name="connsiteX2" fmla="*/ 4383966 w 7955052"/>
              <a:gd name="connsiteY2" fmla="*/ 4552345 h 8249366"/>
              <a:gd name="connsiteX3" fmla="*/ 4634031 w 7955052"/>
              <a:gd name="connsiteY3" fmla="*/ 4497248 h 8249366"/>
              <a:gd name="connsiteX4" fmla="*/ 4740565 w 7955052"/>
              <a:gd name="connsiteY4" fmla="*/ 4271450 h 8249366"/>
              <a:gd name="connsiteX5" fmla="*/ 4667099 w 7955052"/>
              <a:gd name="connsiteY5" fmla="*/ 4030546 h 8249366"/>
              <a:gd name="connsiteX6" fmla="*/ 4439329 w 7955052"/>
              <a:gd name="connsiteY6" fmla="*/ 3900928 h 8249366"/>
              <a:gd name="connsiteX7" fmla="*/ 4314302 w 7955052"/>
              <a:gd name="connsiteY7" fmla="*/ 3591274 h 8249366"/>
              <a:gd name="connsiteX8" fmla="*/ 4032662 w 7955052"/>
              <a:gd name="connsiteY8" fmla="*/ 3319626 h 8249366"/>
              <a:gd name="connsiteX9" fmla="*/ 3933687 w 7955052"/>
              <a:gd name="connsiteY9" fmla="*/ 3342138 h 8249366"/>
              <a:gd name="connsiteX10" fmla="*/ 3751539 w 7955052"/>
              <a:gd name="connsiteY10" fmla="*/ 3519111 h 8249366"/>
              <a:gd name="connsiteX11" fmla="*/ 3658399 w 7955052"/>
              <a:gd name="connsiteY11" fmla="*/ 3776968 h 8249366"/>
              <a:gd name="connsiteX12" fmla="*/ 3529632 w 7955052"/>
              <a:gd name="connsiteY12" fmla="*/ 3911907 h 8249366"/>
              <a:gd name="connsiteX13" fmla="*/ 3433631 w 7955052"/>
              <a:gd name="connsiteY13" fmla="*/ 3922172 h 8249366"/>
              <a:gd name="connsiteX14" fmla="*/ 3354339 w 7955052"/>
              <a:gd name="connsiteY14" fmla="*/ 3969752 h 8249366"/>
              <a:gd name="connsiteX15" fmla="*/ 3366353 w 7955052"/>
              <a:gd name="connsiteY15" fmla="*/ 4060222 h 8249366"/>
              <a:gd name="connsiteX16" fmla="*/ 3353260 w 7955052"/>
              <a:gd name="connsiteY16" fmla="*/ 4452026 h 8249366"/>
              <a:gd name="connsiteX17" fmla="*/ 3289196 w 7955052"/>
              <a:gd name="connsiteY17" fmla="*/ 4597468 h 8249366"/>
              <a:gd name="connsiteX18" fmla="*/ 3384381 w 7955052"/>
              <a:gd name="connsiteY18" fmla="*/ 4682918 h 8249366"/>
              <a:gd name="connsiteX19" fmla="*/ 3852700 w 7955052"/>
              <a:gd name="connsiteY19" fmla="*/ 4741692 h 8249366"/>
              <a:gd name="connsiteX20" fmla="*/ 3909457 w 7955052"/>
              <a:gd name="connsiteY20" fmla="*/ 4804606 h 8249366"/>
              <a:gd name="connsiteX21" fmla="*/ 4005978 w 7955052"/>
              <a:gd name="connsiteY21" fmla="*/ 4830737 h 8249366"/>
              <a:gd name="connsiteX22" fmla="*/ 4028037 w 7955052"/>
              <a:gd name="connsiteY22" fmla="*/ 5336785 h 8249366"/>
              <a:gd name="connsiteX23" fmla="*/ 3866848 w 7955052"/>
              <a:gd name="connsiteY23" fmla="*/ 5293153 h 8249366"/>
              <a:gd name="connsiteX24" fmla="*/ 3772064 w 7955052"/>
              <a:gd name="connsiteY24" fmla="*/ 5188091 h 8249366"/>
              <a:gd name="connsiteX25" fmla="*/ 3507700 w 7955052"/>
              <a:gd name="connsiteY25" fmla="*/ 5040203 h 8249366"/>
              <a:gd name="connsiteX26" fmla="*/ 3141068 w 7955052"/>
              <a:gd name="connsiteY26" fmla="*/ 5053202 h 8249366"/>
              <a:gd name="connsiteX27" fmla="*/ 2806991 w 7955052"/>
              <a:gd name="connsiteY27" fmla="*/ 4916795 h 8249366"/>
              <a:gd name="connsiteX28" fmla="*/ 2702527 w 7955052"/>
              <a:gd name="connsiteY28" fmla="*/ 4584768 h 8249366"/>
              <a:gd name="connsiteX29" fmla="*/ 2814962 w 7955052"/>
              <a:gd name="connsiteY29" fmla="*/ 4493734 h 8249366"/>
              <a:gd name="connsiteX30" fmla="*/ 2985887 w 7955052"/>
              <a:gd name="connsiteY30" fmla="*/ 4404306 h 8249366"/>
              <a:gd name="connsiteX31" fmla="*/ 2937804 w 7955052"/>
              <a:gd name="connsiteY31" fmla="*/ 3914077 h 8249366"/>
              <a:gd name="connsiteX32" fmla="*/ 3063333 w 7955052"/>
              <a:gd name="connsiteY32" fmla="*/ 3629432 h 8249366"/>
              <a:gd name="connsiteX33" fmla="*/ 3220750 w 7955052"/>
              <a:gd name="connsiteY33" fmla="*/ 3578236 h 8249366"/>
              <a:gd name="connsiteX34" fmla="*/ 3466057 w 7955052"/>
              <a:gd name="connsiteY34" fmla="*/ 3508972 h 8249366"/>
              <a:gd name="connsiteX35" fmla="*/ 3603123 w 7955052"/>
              <a:gd name="connsiteY35" fmla="*/ 3146392 h 8249366"/>
              <a:gd name="connsiteX36" fmla="*/ 3907296 w 7955052"/>
              <a:gd name="connsiteY36" fmla="*/ 2850841 h 8249366"/>
              <a:gd name="connsiteX37" fmla="*/ 4072597 w 7955052"/>
              <a:gd name="connsiteY37" fmla="*/ 2813248 h 8249366"/>
              <a:gd name="connsiteX38" fmla="*/ 4542925 w 7955052"/>
              <a:gd name="connsiteY38" fmla="*/ 3266900 h 8249366"/>
              <a:gd name="connsiteX39" fmla="*/ 4751724 w 7955052"/>
              <a:gd name="connsiteY39" fmla="*/ 3784019 h 8249366"/>
              <a:gd name="connsiteX40" fmla="*/ 5132102 w 7955052"/>
              <a:gd name="connsiteY40" fmla="*/ 4000482 h 8249366"/>
              <a:gd name="connsiteX41" fmla="*/ 5254782 w 7955052"/>
              <a:gd name="connsiteY41" fmla="*/ 4402788 h 8249366"/>
              <a:gd name="connsiteX42" fmla="*/ 5076889 w 7955052"/>
              <a:gd name="connsiteY42" fmla="*/ 4779861 h 8249366"/>
              <a:gd name="connsiteX43" fmla="*/ 4659264 w 7955052"/>
              <a:gd name="connsiteY43" fmla="*/ 4871887 h 8249366"/>
              <a:gd name="connsiteX44" fmla="*/ 4192853 w 7955052"/>
              <a:gd name="connsiteY44" fmla="*/ 5279024 h 8249366"/>
              <a:gd name="connsiteX45" fmla="*/ 4028037 w 7955052"/>
              <a:gd name="connsiteY45" fmla="*/ 5336785 h 8249366"/>
              <a:gd name="connsiteX46" fmla="*/ 3988699 w 7955052"/>
              <a:gd name="connsiteY46" fmla="*/ 5743744 h 8249366"/>
              <a:gd name="connsiteX47" fmla="*/ 4263772 w 7955052"/>
              <a:gd name="connsiteY47" fmla="*/ 5667328 h 8249366"/>
              <a:gd name="connsiteX48" fmla="*/ 4880644 w 7955052"/>
              <a:gd name="connsiteY48" fmla="*/ 5128839 h 8249366"/>
              <a:gd name="connsiteX49" fmla="*/ 5433001 w 7955052"/>
              <a:gd name="connsiteY49" fmla="*/ 5007127 h 8249366"/>
              <a:gd name="connsiteX50" fmla="*/ 5668278 w 7955052"/>
              <a:gd name="connsiteY50" fmla="*/ 4508402 h 8249366"/>
              <a:gd name="connsiteX51" fmla="*/ 5506028 w 7955052"/>
              <a:gd name="connsiteY51" fmla="*/ 3976302 h 8249366"/>
              <a:gd name="connsiteX52" fmla="*/ 5002946 w 7955052"/>
              <a:gd name="connsiteY52" fmla="*/ 3690011 h 8249366"/>
              <a:gd name="connsiteX53" fmla="*/ 4726780 w 7955052"/>
              <a:gd name="connsiteY53" fmla="*/ 3006057 h 8249366"/>
              <a:gd name="connsiteX54" fmla="*/ 4104710 w 7955052"/>
              <a:gd name="connsiteY54" fmla="*/ 2406059 h 8249366"/>
              <a:gd name="connsiteX55" fmla="*/ 3886094 w 7955052"/>
              <a:gd name="connsiteY55" fmla="*/ 2455774 h 8249366"/>
              <a:gd name="connsiteX56" fmla="*/ 3483784 w 7955052"/>
              <a:gd name="connsiteY56" fmla="*/ 2846676 h 8249366"/>
              <a:gd name="connsiteX57" fmla="*/ 3205547 w 7955052"/>
              <a:gd name="connsiteY57" fmla="*/ 3284493 h 8249366"/>
              <a:gd name="connsiteX58" fmla="*/ 2914039 w 7955052"/>
              <a:gd name="connsiteY58" fmla="*/ 3366969 h 8249366"/>
              <a:gd name="connsiteX59" fmla="*/ 2713977 w 7955052"/>
              <a:gd name="connsiteY59" fmla="*/ 3885530 h 8249366"/>
              <a:gd name="connsiteX60" fmla="*/ 2741207 w 7955052"/>
              <a:gd name="connsiteY60" fmla="*/ 4066784 h 8249366"/>
              <a:gd name="connsiteX61" fmla="*/ 2610681 w 7955052"/>
              <a:gd name="connsiteY61" fmla="*/ 4231887 h 8249366"/>
              <a:gd name="connsiteX62" fmla="*/ 2375442 w 7955052"/>
              <a:gd name="connsiteY62" fmla="*/ 4515667 h 8249366"/>
              <a:gd name="connsiteX63" fmla="*/ 2430806 w 7955052"/>
              <a:gd name="connsiteY63" fmla="*/ 5188241 h 8249366"/>
              <a:gd name="connsiteX64" fmla="*/ 2872661 w 7955052"/>
              <a:gd name="connsiteY64" fmla="*/ 5368640 h 8249366"/>
              <a:gd name="connsiteX65" fmla="*/ 3357577 w 7955052"/>
              <a:gd name="connsiteY65" fmla="*/ 5351462 h 8249366"/>
              <a:gd name="connsiteX66" fmla="*/ 3707210 w 7955052"/>
              <a:gd name="connsiteY66" fmla="*/ 5547057 h 8249366"/>
              <a:gd name="connsiteX67" fmla="*/ 3832576 w 7955052"/>
              <a:gd name="connsiteY67" fmla="*/ 5686024 h 8249366"/>
              <a:gd name="connsiteX68" fmla="*/ 3988699 w 7955052"/>
              <a:gd name="connsiteY68" fmla="*/ 5743744 h 8249366"/>
              <a:gd name="connsiteX69" fmla="*/ 3989950 w 7955052"/>
              <a:gd name="connsiteY69" fmla="*/ 6501761 h 8249366"/>
              <a:gd name="connsiteX70" fmla="*/ 3762888 w 7955052"/>
              <a:gd name="connsiteY70" fmla="*/ 6417810 h 8249366"/>
              <a:gd name="connsiteX71" fmla="*/ 3245256 w 7955052"/>
              <a:gd name="connsiteY71" fmla="*/ 5901218 h 8249366"/>
              <a:gd name="connsiteX72" fmla="*/ 3056404 w 7955052"/>
              <a:gd name="connsiteY72" fmla="*/ 5872923 h 8249366"/>
              <a:gd name="connsiteX73" fmla="*/ 2285128 w 7955052"/>
              <a:gd name="connsiteY73" fmla="*/ 5873663 h 8249366"/>
              <a:gd name="connsiteX74" fmla="*/ 1708819 w 7955052"/>
              <a:gd name="connsiteY74" fmla="*/ 5382869 h 8249366"/>
              <a:gd name="connsiteX75" fmla="*/ 1660272 w 7955052"/>
              <a:gd name="connsiteY75" fmla="*/ 4787389 h 8249366"/>
              <a:gd name="connsiteX76" fmla="*/ 2144271 w 7955052"/>
              <a:gd name="connsiteY76" fmla="*/ 3826643 h 8249366"/>
              <a:gd name="connsiteX77" fmla="*/ 2140895 w 7955052"/>
              <a:gd name="connsiteY77" fmla="*/ 3225204 h 8249366"/>
              <a:gd name="connsiteX78" fmla="*/ 2737215 w 7955052"/>
              <a:gd name="connsiteY78" fmla="*/ 2968237 h 8249366"/>
              <a:gd name="connsiteX79" fmla="*/ 3245859 w 7955052"/>
              <a:gd name="connsiteY79" fmla="*/ 2461419 h 8249366"/>
              <a:gd name="connsiteX80" fmla="*/ 4154012 w 7955052"/>
              <a:gd name="connsiteY80" fmla="*/ 1687774 h 8249366"/>
              <a:gd name="connsiteX81" fmla="*/ 4638112 w 7955052"/>
              <a:gd name="connsiteY81" fmla="*/ 1929920 h 8249366"/>
              <a:gd name="connsiteX82" fmla="*/ 5127535 w 7955052"/>
              <a:gd name="connsiteY82" fmla="*/ 2720243 h 8249366"/>
              <a:gd name="connsiteX83" fmla="*/ 5386602 w 7955052"/>
              <a:gd name="connsiteY83" fmla="*/ 3292886 h 8249366"/>
              <a:gd name="connsiteX84" fmla="*/ 5833328 w 7955052"/>
              <a:gd name="connsiteY84" fmla="*/ 3637900 h 8249366"/>
              <a:gd name="connsiteX85" fmla="*/ 6167770 w 7955052"/>
              <a:gd name="connsiteY85" fmla="*/ 4066959 h 8249366"/>
              <a:gd name="connsiteX86" fmla="*/ 6257984 w 7955052"/>
              <a:gd name="connsiteY86" fmla="*/ 5142566 h 8249366"/>
              <a:gd name="connsiteX87" fmla="*/ 4995766 w 7955052"/>
              <a:gd name="connsiteY87" fmla="*/ 5559604 h 8249366"/>
              <a:gd name="connsiteX88" fmla="*/ 4774788 w 7955052"/>
              <a:gd name="connsiteY88" fmla="*/ 5875771 h 8249366"/>
              <a:gd name="connsiteX89" fmla="*/ 4390017 w 7955052"/>
              <a:gd name="connsiteY89" fmla="*/ 6390606 h 8249366"/>
              <a:gd name="connsiteX90" fmla="*/ 3989950 w 7955052"/>
              <a:gd name="connsiteY90" fmla="*/ 6501761 h 8249366"/>
              <a:gd name="connsiteX91" fmla="*/ 3994642 w 7955052"/>
              <a:gd name="connsiteY91" fmla="*/ 7543113 h 8249366"/>
              <a:gd name="connsiteX92" fmla="*/ 4567658 w 7955052"/>
              <a:gd name="connsiteY92" fmla="*/ 7383903 h 8249366"/>
              <a:gd name="connsiteX93" fmla="*/ 5118759 w 7955052"/>
              <a:gd name="connsiteY93" fmla="*/ 6646508 h 8249366"/>
              <a:gd name="connsiteX94" fmla="*/ 5435273 w 7955052"/>
              <a:gd name="connsiteY94" fmla="*/ 6193671 h 8249366"/>
              <a:gd name="connsiteX95" fmla="*/ 7243119 w 7955052"/>
              <a:gd name="connsiteY95" fmla="*/ 5596359 h 8249366"/>
              <a:gd name="connsiteX96" fmla="*/ 7113911 w 7955052"/>
              <a:gd name="connsiteY96" fmla="*/ 4055768 h 8249366"/>
              <a:gd name="connsiteX97" fmla="*/ 6634896 w 7955052"/>
              <a:gd name="connsiteY97" fmla="*/ 3441228 h 8249366"/>
              <a:gd name="connsiteX98" fmla="*/ 5995050 w 7955052"/>
              <a:gd name="connsiteY98" fmla="*/ 2947071 h 8249366"/>
              <a:gd name="connsiteX99" fmla="*/ 5624000 w 7955052"/>
              <a:gd name="connsiteY99" fmla="*/ 2126873 h 8249366"/>
              <a:gd name="connsiteX100" fmla="*/ 4923002 w 7955052"/>
              <a:gd name="connsiteY100" fmla="*/ 994915 h 8249366"/>
              <a:gd name="connsiteX101" fmla="*/ 4229626 w 7955052"/>
              <a:gd name="connsiteY101" fmla="*/ 648084 h 8249366"/>
              <a:gd name="connsiteX102" fmla="*/ 2928892 w 7955052"/>
              <a:gd name="connsiteY102" fmla="*/ 1756174 h 8249366"/>
              <a:gd name="connsiteX103" fmla="*/ 2200375 w 7955052"/>
              <a:gd name="connsiteY103" fmla="*/ 2482087 h 8249366"/>
              <a:gd name="connsiteX104" fmla="*/ 1346255 w 7955052"/>
              <a:gd name="connsiteY104" fmla="*/ 2850139 h 8249366"/>
              <a:gd name="connsiteX105" fmla="*/ 1351102 w 7955052"/>
              <a:gd name="connsiteY105" fmla="*/ 3711570 h 8249366"/>
              <a:gd name="connsiteX106" fmla="*/ 657867 w 7955052"/>
              <a:gd name="connsiteY106" fmla="*/ 5087634 h 8249366"/>
              <a:gd name="connsiteX107" fmla="*/ 727404 w 7955052"/>
              <a:gd name="connsiteY107" fmla="*/ 5940532 h 8249366"/>
              <a:gd name="connsiteX108" fmla="*/ 1552833 w 7955052"/>
              <a:gd name="connsiteY108" fmla="*/ 6643496 h 8249366"/>
              <a:gd name="connsiteX109" fmla="*/ 2657534 w 7955052"/>
              <a:gd name="connsiteY109" fmla="*/ 6642430 h 8249366"/>
              <a:gd name="connsiteX110" fmla="*/ 2928039 w 7955052"/>
              <a:gd name="connsiteY110" fmla="*/ 6682960 h 8249366"/>
              <a:gd name="connsiteX111" fmla="*/ 3669422 w 7955052"/>
              <a:gd name="connsiteY111" fmla="*/ 7422864 h 8249366"/>
              <a:gd name="connsiteX112" fmla="*/ 3994642 w 7955052"/>
              <a:gd name="connsiteY112" fmla="*/ 7543113 h 8249366"/>
              <a:gd name="connsiteX113" fmla="*/ 4395128 w 7955052"/>
              <a:gd name="connsiteY113" fmla="*/ 8247059 h 8249366"/>
              <a:gd name="connsiteX114" fmla="*/ 3422596 w 7955052"/>
              <a:gd name="connsiteY114" fmla="*/ 7843127 h 8249366"/>
              <a:gd name="connsiteX115" fmla="*/ 2847076 w 7955052"/>
              <a:gd name="connsiteY115" fmla="*/ 7328581 h 8249366"/>
              <a:gd name="connsiteX116" fmla="*/ 2096690 w 7955052"/>
              <a:gd name="connsiteY116" fmla="*/ 7369724 h 8249366"/>
              <a:gd name="connsiteX117" fmla="*/ 1332081 w 7955052"/>
              <a:gd name="connsiteY117" fmla="*/ 7199877 h 8249366"/>
              <a:gd name="connsiteX118" fmla="*/ 123473 w 7955052"/>
              <a:gd name="connsiteY118" fmla="*/ 6283740 h 8249366"/>
              <a:gd name="connsiteX119" fmla="*/ 41005 w 7955052"/>
              <a:gd name="connsiteY119" fmla="*/ 5272400 h 8249366"/>
              <a:gd name="connsiteX120" fmla="*/ 862993 w 7955052"/>
              <a:gd name="connsiteY120" fmla="*/ 3640838 h 8249366"/>
              <a:gd name="connsiteX121" fmla="*/ 771821 w 7955052"/>
              <a:gd name="connsiteY121" fmla="*/ 2798757 h 8249366"/>
              <a:gd name="connsiteX122" fmla="*/ 1229082 w 7955052"/>
              <a:gd name="connsiteY122" fmla="*/ 2079002 h 8249366"/>
              <a:gd name="connsiteX123" fmla="*/ 2340919 w 7955052"/>
              <a:gd name="connsiteY123" fmla="*/ 1725407 h 8249366"/>
              <a:gd name="connsiteX124" fmla="*/ 3121786 w 7955052"/>
              <a:gd name="connsiteY124" fmla="*/ 603189 h 8249366"/>
              <a:gd name="connsiteX125" fmla="*/ 4276163 w 7955052"/>
              <a:gd name="connsiteY125" fmla="*/ 8275 h 8249366"/>
              <a:gd name="connsiteX126" fmla="*/ 5098320 w 7955052"/>
              <a:gd name="connsiteY126" fmla="*/ 419523 h 8249366"/>
              <a:gd name="connsiteX127" fmla="*/ 6479501 w 7955052"/>
              <a:gd name="connsiteY127" fmla="*/ 2557977 h 8249366"/>
              <a:gd name="connsiteX128" fmla="*/ 7229974 w 7955052"/>
              <a:gd name="connsiteY128" fmla="*/ 3271909 h 8249366"/>
              <a:gd name="connsiteX129" fmla="*/ 7696160 w 7955052"/>
              <a:gd name="connsiteY129" fmla="*/ 4048879 h 8249366"/>
              <a:gd name="connsiteX130" fmla="*/ 7133194 w 7955052"/>
              <a:gd name="connsiteY130" fmla="*/ 6537117 h 8249366"/>
              <a:gd name="connsiteX131" fmla="*/ 6593756 w 7955052"/>
              <a:gd name="connsiteY131" fmla="*/ 6537092 h 8249366"/>
              <a:gd name="connsiteX132" fmla="*/ 4549064 w 7955052"/>
              <a:gd name="connsiteY132" fmla="*/ 8224115 h 8249366"/>
              <a:gd name="connsiteX133" fmla="*/ 4395128 w 7955052"/>
              <a:gd name="connsiteY133" fmla="*/ 8247059 h 824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7955052" h="8249366">
                <a:moveTo>
                  <a:pt x="4005978" y="4830737"/>
                </a:moveTo>
                <a:cubicBezTo>
                  <a:pt x="4040654" y="4828118"/>
                  <a:pt x="4075692" y="4815378"/>
                  <a:pt x="4104674" y="4796148"/>
                </a:cubicBezTo>
                <a:cubicBezTo>
                  <a:pt x="4208070" y="4727551"/>
                  <a:pt x="4252185" y="4576801"/>
                  <a:pt x="4383966" y="4552345"/>
                </a:cubicBezTo>
                <a:cubicBezTo>
                  <a:pt x="4477343" y="4535017"/>
                  <a:pt x="4555041" y="4563363"/>
                  <a:pt x="4634031" y="4497248"/>
                </a:cubicBezTo>
                <a:cubicBezTo>
                  <a:pt x="4699803" y="4442201"/>
                  <a:pt x="4740942" y="4357466"/>
                  <a:pt x="4740565" y="4271450"/>
                </a:cubicBezTo>
                <a:cubicBezTo>
                  <a:pt x="4740215" y="4192726"/>
                  <a:pt x="4719135" y="4092407"/>
                  <a:pt x="4667099" y="4030546"/>
                </a:cubicBezTo>
                <a:cubicBezTo>
                  <a:pt x="4611220" y="3964106"/>
                  <a:pt x="4504435" y="3960906"/>
                  <a:pt x="4439329" y="3900928"/>
                </a:cubicBezTo>
                <a:cubicBezTo>
                  <a:pt x="4356258" y="3824387"/>
                  <a:pt x="4348926" y="3698758"/>
                  <a:pt x="4314302" y="3591274"/>
                </a:cubicBezTo>
                <a:cubicBezTo>
                  <a:pt x="4269848" y="3453285"/>
                  <a:pt x="4174073" y="3317469"/>
                  <a:pt x="4032662" y="3319626"/>
                </a:cubicBezTo>
                <a:cubicBezTo>
                  <a:pt x="4001818" y="3320091"/>
                  <a:pt x="3968813" y="3327131"/>
                  <a:pt x="3933687" y="3342138"/>
                </a:cubicBezTo>
                <a:cubicBezTo>
                  <a:pt x="3854369" y="3376016"/>
                  <a:pt x="3793231" y="3443636"/>
                  <a:pt x="3751539" y="3519111"/>
                </a:cubicBezTo>
                <a:cubicBezTo>
                  <a:pt x="3706896" y="3599932"/>
                  <a:pt x="3697970" y="3694015"/>
                  <a:pt x="3658399" y="3776968"/>
                </a:cubicBezTo>
                <a:cubicBezTo>
                  <a:pt x="3630794" y="3834852"/>
                  <a:pt x="3591273" y="3894152"/>
                  <a:pt x="3529632" y="3911907"/>
                </a:cubicBezTo>
                <a:cubicBezTo>
                  <a:pt x="3498649" y="3920841"/>
                  <a:pt x="3465618" y="3918042"/>
                  <a:pt x="3433631" y="3922172"/>
                </a:cubicBezTo>
                <a:cubicBezTo>
                  <a:pt x="3401656" y="3926300"/>
                  <a:pt x="3367445" y="3940302"/>
                  <a:pt x="3354339" y="3969752"/>
                </a:cubicBezTo>
                <a:cubicBezTo>
                  <a:pt x="3341558" y="3998461"/>
                  <a:pt x="3352883" y="4031826"/>
                  <a:pt x="3366353" y="4060222"/>
                </a:cubicBezTo>
                <a:cubicBezTo>
                  <a:pt x="3447126" y="4230494"/>
                  <a:pt x="3499715" y="4285041"/>
                  <a:pt x="3353260" y="4452026"/>
                </a:cubicBezTo>
                <a:cubicBezTo>
                  <a:pt x="3316840" y="4493546"/>
                  <a:pt x="3276013" y="4543837"/>
                  <a:pt x="3289196" y="4597468"/>
                </a:cubicBezTo>
                <a:cubicBezTo>
                  <a:pt x="3299803" y="4640631"/>
                  <a:pt x="3342512" y="4667922"/>
                  <a:pt x="3384381" y="4682918"/>
                </a:cubicBezTo>
                <a:cubicBezTo>
                  <a:pt x="3562147" y="4746572"/>
                  <a:pt x="3704398" y="4573326"/>
                  <a:pt x="3852700" y="4741692"/>
                </a:cubicBezTo>
                <a:cubicBezTo>
                  <a:pt x="3871406" y="4762934"/>
                  <a:pt x="3887048" y="4787315"/>
                  <a:pt x="3909457" y="4804606"/>
                </a:cubicBezTo>
                <a:cubicBezTo>
                  <a:pt x="3936988" y="4825856"/>
                  <a:pt x="3971302" y="4833356"/>
                  <a:pt x="4005978" y="4830737"/>
                </a:cubicBezTo>
                <a:close/>
                <a:moveTo>
                  <a:pt x="4028037" y="5336785"/>
                </a:moveTo>
                <a:cubicBezTo>
                  <a:pt x="3970130" y="5341161"/>
                  <a:pt x="3912827" y="5328638"/>
                  <a:pt x="3866848" y="5293153"/>
                </a:cubicBezTo>
                <a:cubicBezTo>
                  <a:pt x="3829411" y="5264280"/>
                  <a:pt x="3803298" y="5223563"/>
                  <a:pt x="3772064" y="5188091"/>
                </a:cubicBezTo>
                <a:cubicBezTo>
                  <a:pt x="3704045" y="5110871"/>
                  <a:pt x="3609136" y="5057770"/>
                  <a:pt x="3507700" y="5040203"/>
                </a:cubicBezTo>
                <a:cubicBezTo>
                  <a:pt x="3386853" y="5019273"/>
                  <a:pt x="3263584" y="5047606"/>
                  <a:pt x="3141068" y="5053202"/>
                </a:cubicBezTo>
                <a:cubicBezTo>
                  <a:pt x="3009024" y="5059225"/>
                  <a:pt x="2877192" y="5033452"/>
                  <a:pt x="2806991" y="4916795"/>
                </a:cubicBezTo>
                <a:cubicBezTo>
                  <a:pt x="2757201" y="4834055"/>
                  <a:pt x="2658010" y="4686481"/>
                  <a:pt x="2702527" y="4584768"/>
                </a:cubicBezTo>
                <a:cubicBezTo>
                  <a:pt x="2722338" y="4539520"/>
                  <a:pt x="2769918" y="4513961"/>
                  <a:pt x="2814962" y="4493734"/>
                </a:cubicBezTo>
                <a:cubicBezTo>
                  <a:pt x="2873779" y="4467321"/>
                  <a:pt x="2934854" y="4443694"/>
                  <a:pt x="2985887" y="4404306"/>
                </a:cubicBezTo>
                <a:cubicBezTo>
                  <a:pt x="3176019" y="4257497"/>
                  <a:pt x="2950697" y="4097099"/>
                  <a:pt x="2937804" y="3914077"/>
                </a:cubicBezTo>
                <a:cubicBezTo>
                  <a:pt x="2930172" y="3805502"/>
                  <a:pt x="2971688" y="3688218"/>
                  <a:pt x="3063333" y="3629432"/>
                </a:cubicBezTo>
                <a:cubicBezTo>
                  <a:pt x="3110122" y="3599416"/>
                  <a:pt x="3165787" y="3586605"/>
                  <a:pt x="3220750" y="3578236"/>
                </a:cubicBezTo>
                <a:cubicBezTo>
                  <a:pt x="3317190" y="3563567"/>
                  <a:pt x="3412225" y="3614009"/>
                  <a:pt x="3466057" y="3508972"/>
                </a:cubicBezTo>
                <a:cubicBezTo>
                  <a:pt x="3524321" y="3395264"/>
                  <a:pt x="3539712" y="3261205"/>
                  <a:pt x="3603123" y="3146392"/>
                </a:cubicBezTo>
                <a:cubicBezTo>
                  <a:pt x="3672749" y="3020349"/>
                  <a:pt x="3774852" y="2907419"/>
                  <a:pt x="3907296" y="2850841"/>
                </a:cubicBezTo>
                <a:cubicBezTo>
                  <a:pt x="3965963" y="2825783"/>
                  <a:pt x="4021087" y="2814039"/>
                  <a:pt x="4072597" y="2813248"/>
                </a:cubicBezTo>
                <a:cubicBezTo>
                  <a:pt x="4308753" y="2809659"/>
                  <a:pt x="4468680" y="3036460"/>
                  <a:pt x="4542925" y="3266900"/>
                </a:cubicBezTo>
                <a:cubicBezTo>
                  <a:pt x="4600761" y="3446409"/>
                  <a:pt x="4612990" y="3656208"/>
                  <a:pt x="4751724" y="3784019"/>
                </a:cubicBezTo>
                <a:cubicBezTo>
                  <a:pt x="4860456" y="3884189"/>
                  <a:pt x="5038788" y="3889533"/>
                  <a:pt x="5132102" y="4000482"/>
                </a:cubicBezTo>
                <a:cubicBezTo>
                  <a:pt x="5218990" y="4103788"/>
                  <a:pt x="5254203" y="4271325"/>
                  <a:pt x="5254782" y="4402788"/>
                </a:cubicBezTo>
                <a:cubicBezTo>
                  <a:pt x="5255410" y="4546435"/>
                  <a:pt x="5186713" y="4687936"/>
                  <a:pt x="5076889" y="4779861"/>
                </a:cubicBezTo>
                <a:cubicBezTo>
                  <a:pt x="4944958" y="4890294"/>
                  <a:pt x="4815211" y="4842952"/>
                  <a:pt x="4659264" y="4871887"/>
                </a:cubicBezTo>
                <a:cubicBezTo>
                  <a:pt x="4439191" y="4912729"/>
                  <a:pt x="4365523" y="5164463"/>
                  <a:pt x="4192853" y="5279024"/>
                </a:cubicBezTo>
                <a:cubicBezTo>
                  <a:pt x="4144457" y="5311134"/>
                  <a:pt x="4085945" y="5332409"/>
                  <a:pt x="4028037" y="5336785"/>
                </a:cubicBezTo>
                <a:close/>
                <a:moveTo>
                  <a:pt x="3988699" y="5743744"/>
                </a:moveTo>
                <a:cubicBezTo>
                  <a:pt x="4082832" y="5751103"/>
                  <a:pt x="4183755" y="5720413"/>
                  <a:pt x="4263772" y="5667328"/>
                </a:cubicBezTo>
                <a:cubicBezTo>
                  <a:pt x="4492132" y="5515800"/>
                  <a:pt x="4589577" y="5182845"/>
                  <a:pt x="4880644" y="5128839"/>
                </a:cubicBezTo>
                <a:cubicBezTo>
                  <a:pt x="5086896" y="5090569"/>
                  <a:pt x="5258511" y="5153182"/>
                  <a:pt x="5433001" y="5007127"/>
                </a:cubicBezTo>
                <a:cubicBezTo>
                  <a:pt x="5578252" y="4885550"/>
                  <a:pt x="5669105" y="4698401"/>
                  <a:pt x="5668278" y="4508402"/>
                </a:cubicBezTo>
                <a:cubicBezTo>
                  <a:pt x="5667524" y="4334515"/>
                  <a:pt x="5620949" y="4112935"/>
                  <a:pt x="5506028" y="3976302"/>
                </a:cubicBezTo>
                <a:cubicBezTo>
                  <a:pt x="5382609" y="3829555"/>
                  <a:pt x="5146753" y="3822491"/>
                  <a:pt x="5002946" y="3690011"/>
                </a:cubicBezTo>
                <a:cubicBezTo>
                  <a:pt x="4819442" y="3520968"/>
                  <a:pt x="4803261" y="3243473"/>
                  <a:pt x="4726780" y="3006057"/>
                </a:cubicBezTo>
                <a:cubicBezTo>
                  <a:pt x="4628582" y="2701272"/>
                  <a:pt x="4417045" y="2401304"/>
                  <a:pt x="4104710" y="2406059"/>
                </a:cubicBezTo>
                <a:cubicBezTo>
                  <a:pt x="4036591" y="2407089"/>
                  <a:pt x="3963678" y="2422623"/>
                  <a:pt x="3886094" y="2455774"/>
                </a:cubicBezTo>
                <a:cubicBezTo>
                  <a:pt x="3710900" y="2530609"/>
                  <a:pt x="3575856" y="2679978"/>
                  <a:pt x="3483784" y="2846676"/>
                </a:cubicBezTo>
                <a:cubicBezTo>
                  <a:pt x="3401127" y="2996333"/>
                  <a:pt x="3364983" y="3191526"/>
                  <a:pt x="3205547" y="3284493"/>
                </a:cubicBezTo>
                <a:cubicBezTo>
                  <a:pt x="3117918" y="3335587"/>
                  <a:pt x="3012426" y="3342275"/>
                  <a:pt x="2914039" y="3366969"/>
                </a:cubicBezTo>
                <a:cubicBezTo>
                  <a:pt x="2641992" y="3435279"/>
                  <a:pt x="2634082" y="3662118"/>
                  <a:pt x="2713977" y="3885530"/>
                </a:cubicBezTo>
                <a:cubicBezTo>
                  <a:pt x="2734868" y="3943954"/>
                  <a:pt x="2756020" y="4006555"/>
                  <a:pt x="2741207" y="4066784"/>
                </a:cubicBezTo>
                <a:cubicBezTo>
                  <a:pt x="2724159" y="4136059"/>
                  <a:pt x="2664276" y="4184770"/>
                  <a:pt x="2610681" y="4231887"/>
                </a:cubicBezTo>
                <a:cubicBezTo>
                  <a:pt x="2517882" y="4313472"/>
                  <a:pt x="2433305" y="4406513"/>
                  <a:pt x="2375442" y="4515667"/>
                </a:cubicBezTo>
                <a:cubicBezTo>
                  <a:pt x="2250867" y="4750625"/>
                  <a:pt x="2300695" y="4972043"/>
                  <a:pt x="2430806" y="5188241"/>
                </a:cubicBezTo>
                <a:cubicBezTo>
                  <a:pt x="2523656" y="5342528"/>
                  <a:pt x="2698021" y="5376620"/>
                  <a:pt x="2872661" y="5368640"/>
                </a:cubicBezTo>
                <a:cubicBezTo>
                  <a:pt x="3034710" y="5361250"/>
                  <a:pt x="3197737" y="5323782"/>
                  <a:pt x="3357577" y="5351462"/>
                </a:cubicBezTo>
                <a:cubicBezTo>
                  <a:pt x="3491731" y="5374701"/>
                  <a:pt x="3617247" y="5444919"/>
                  <a:pt x="3707210" y="5547057"/>
                </a:cubicBezTo>
                <a:cubicBezTo>
                  <a:pt x="3748537" y="5593973"/>
                  <a:pt x="3783075" y="5647816"/>
                  <a:pt x="3832576" y="5686024"/>
                </a:cubicBezTo>
                <a:cubicBezTo>
                  <a:pt x="3878185" y="5721215"/>
                  <a:pt x="3932220" y="5739328"/>
                  <a:pt x="3988699" y="5743744"/>
                </a:cubicBezTo>
                <a:close/>
                <a:moveTo>
                  <a:pt x="3989950" y="6501761"/>
                </a:moveTo>
                <a:cubicBezTo>
                  <a:pt x="3907808" y="6495340"/>
                  <a:pt x="3829221" y="6468996"/>
                  <a:pt x="3762888" y="6417810"/>
                </a:cubicBezTo>
                <a:cubicBezTo>
                  <a:pt x="3567081" y="6266710"/>
                  <a:pt x="3498573" y="5984058"/>
                  <a:pt x="3245256" y="5901218"/>
                </a:cubicBezTo>
                <a:cubicBezTo>
                  <a:pt x="3184583" y="5881379"/>
                  <a:pt x="3120092" y="5877076"/>
                  <a:pt x="3056404" y="5872923"/>
                </a:cubicBezTo>
                <a:cubicBezTo>
                  <a:pt x="2815968" y="5857238"/>
                  <a:pt x="2514819" y="5939338"/>
                  <a:pt x="2285128" y="5873663"/>
                </a:cubicBezTo>
                <a:cubicBezTo>
                  <a:pt x="2073604" y="5813182"/>
                  <a:pt x="1814989" y="5569229"/>
                  <a:pt x="1708819" y="5382869"/>
                </a:cubicBezTo>
                <a:cubicBezTo>
                  <a:pt x="1608336" y="5206485"/>
                  <a:pt x="1632803" y="4988504"/>
                  <a:pt x="1660272" y="4787389"/>
                </a:cubicBezTo>
                <a:cubicBezTo>
                  <a:pt x="1710966" y="4416187"/>
                  <a:pt x="2121272" y="4215211"/>
                  <a:pt x="2144271" y="3826643"/>
                </a:cubicBezTo>
                <a:cubicBezTo>
                  <a:pt x="2157378" y="3605250"/>
                  <a:pt x="1993672" y="3442330"/>
                  <a:pt x="2140895" y="3225204"/>
                </a:cubicBezTo>
                <a:cubicBezTo>
                  <a:pt x="2270365" y="3034277"/>
                  <a:pt x="2538585" y="3033888"/>
                  <a:pt x="2737215" y="2968237"/>
                </a:cubicBezTo>
                <a:cubicBezTo>
                  <a:pt x="2997148" y="2882347"/>
                  <a:pt x="3134591" y="2708900"/>
                  <a:pt x="3245859" y="2461419"/>
                </a:cubicBezTo>
                <a:cubicBezTo>
                  <a:pt x="3417110" y="2080545"/>
                  <a:pt x="3657647" y="1627657"/>
                  <a:pt x="4154012" y="1687774"/>
                </a:cubicBezTo>
                <a:cubicBezTo>
                  <a:pt x="4317291" y="1707549"/>
                  <a:pt x="4482214" y="1788294"/>
                  <a:pt x="4638112" y="1929920"/>
                </a:cubicBezTo>
                <a:cubicBezTo>
                  <a:pt x="4869522" y="2140159"/>
                  <a:pt x="5011371" y="2430037"/>
                  <a:pt x="5127535" y="2720243"/>
                </a:cubicBezTo>
                <a:cubicBezTo>
                  <a:pt x="5203662" y="2910379"/>
                  <a:pt x="5262090" y="3126929"/>
                  <a:pt x="5386602" y="3292886"/>
                </a:cubicBezTo>
                <a:cubicBezTo>
                  <a:pt x="5498773" y="3442405"/>
                  <a:pt x="5694968" y="3508858"/>
                  <a:pt x="5833328" y="3637900"/>
                </a:cubicBezTo>
                <a:cubicBezTo>
                  <a:pt x="5966528" y="3762122"/>
                  <a:pt x="6082917" y="3905343"/>
                  <a:pt x="6167770" y="4066959"/>
                </a:cubicBezTo>
                <a:cubicBezTo>
                  <a:pt x="6343052" y="4400842"/>
                  <a:pt x="6362923" y="4783361"/>
                  <a:pt x="6257984" y="5142566"/>
                </a:cubicBezTo>
                <a:cubicBezTo>
                  <a:pt x="6061826" y="5813936"/>
                  <a:pt x="5434558" y="5345640"/>
                  <a:pt x="4995766" y="5559604"/>
                </a:cubicBezTo>
                <a:cubicBezTo>
                  <a:pt x="4877155" y="5617436"/>
                  <a:pt x="4821037" y="5752238"/>
                  <a:pt x="4774788" y="5875771"/>
                </a:cubicBezTo>
                <a:cubicBezTo>
                  <a:pt x="4689897" y="6102485"/>
                  <a:pt x="4599057" y="6251891"/>
                  <a:pt x="4390017" y="6390606"/>
                </a:cubicBezTo>
                <a:cubicBezTo>
                  <a:pt x="4273632" y="6467822"/>
                  <a:pt x="4126853" y="6512463"/>
                  <a:pt x="3989950" y="6501761"/>
                </a:cubicBezTo>
                <a:close/>
                <a:moveTo>
                  <a:pt x="3994642" y="7543113"/>
                </a:moveTo>
                <a:cubicBezTo>
                  <a:pt x="4190729" y="7558443"/>
                  <a:pt x="4400962" y="7494504"/>
                  <a:pt x="4567658" y="7383903"/>
                </a:cubicBezTo>
                <a:cubicBezTo>
                  <a:pt x="4867062" y="7185235"/>
                  <a:pt x="4997171" y="6971232"/>
                  <a:pt x="5118759" y="6646508"/>
                </a:cubicBezTo>
                <a:cubicBezTo>
                  <a:pt x="5185007" y="6469571"/>
                  <a:pt x="5265379" y="6276512"/>
                  <a:pt x="5435273" y="6193671"/>
                </a:cubicBezTo>
                <a:cubicBezTo>
                  <a:pt x="6063745" y="5887217"/>
                  <a:pt x="6962182" y="6557946"/>
                  <a:pt x="7243119" y="5596359"/>
                </a:cubicBezTo>
                <a:cubicBezTo>
                  <a:pt x="7393442" y="5081875"/>
                  <a:pt x="7364968" y="4533988"/>
                  <a:pt x="7113911" y="4055768"/>
                </a:cubicBezTo>
                <a:cubicBezTo>
                  <a:pt x="6992387" y="3824287"/>
                  <a:pt x="6825681" y="3619156"/>
                  <a:pt x="6634896" y="3441228"/>
                </a:cubicBezTo>
                <a:cubicBezTo>
                  <a:pt x="6436717" y="3256399"/>
                  <a:pt x="6155730" y="3161224"/>
                  <a:pt x="5995050" y="2947071"/>
                </a:cubicBezTo>
                <a:cubicBezTo>
                  <a:pt x="5816718" y="2709378"/>
                  <a:pt x="5733033" y="2399210"/>
                  <a:pt x="5624000" y="2126873"/>
                </a:cubicBezTo>
                <a:cubicBezTo>
                  <a:pt x="5457620" y="1711228"/>
                  <a:pt x="5254443" y="1296034"/>
                  <a:pt x="4923002" y="994915"/>
                </a:cubicBezTo>
                <a:cubicBezTo>
                  <a:pt x="4699702" y="792056"/>
                  <a:pt x="4463496" y="676413"/>
                  <a:pt x="4229626" y="648084"/>
                </a:cubicBezTo>
                <a:cubicBezTo>
                  <a:pt x="3518697" y="561972"/>
                  <a:pt x="3174175" y="1210645"/>
                  <a:pt x="2928892" y="1756174"/>
                </a:cubicBezTo>
                <a:cubicBezTo>
                  <a:pt x="2769530" y="2110635"/>
                  <a:pt x="2572668" y="2359057"/>
                  <a:pt x="2200375" y="2482087"/>
                </a:cubicBezTo>
                <a:cubicBezTo>
                  <a:pt x="1915874" y="2576108"/>
                  <a:pt x="1531693" y="2576660"/>
                  <a:pt x="1346255" y="2850139"/>
                </a:cubicBezTo>
                <a:cubicBezTo>
                  <a:pt x="1135388" y="3161124"/>
                  <a:pt x="1369870" y="3394462"/>
                  <a:pt x="1351102" y="3711570"/>
                </a:cubicBezTo>
                <a:cubicBezTo>
                  <a:pt x="1318159" y="4268113"/>
                  <a:pt x="730474" y="4555973"/>
                  <a:pt x="657867" y="5087634"/>
                </a:cubicBezTo>
                <a:cubicBezTo>
                  <a:pt x="618531" y="5375682"/>
                  <a:pt x="583479" y="5687895"/>
                  <a:pt x="727404" y="5940532"/>
                </a:cubicBezTo>
                <a:cubicBezTo>
                  <a:pt x="879464" y="6207448"/>
                  <a:pt x="1249889" y="6556866"/>
                  <a:pt x="1552833" y="6643496"/>
                </a:cubicBezTo>
                <a:cubicBezTo>
                  <a:pt x="1881827" y="6737555"/>
                  <a:pt x="2313162" y="6619957"/>
                  <a:pt x="2657534" y="6642430"/>
                </a:cubicBezTo>
                <a:cubicBezTo>
                  <a:pt x="2748766" y="6648376"/>
                  <a:pt x="2841126" y="6654538"/>
                  <a:pt x="2928039" y="6682960"/>
                </a:cubicBezTo>
                <a:cubicBezTo>
                  <a:pt x="3290852" y="6801624"/>
                  <a:pt x="3388963" y="7206440"/>
                  <a:pt x="3669422" y="7422864"/>
                </a:cubicBezTo>
                <a:cubicBezTo>
                  <a:pt x="3764430" y="7496179"/>
                  <a:pt x="3876990" y="7533915"/>
                  <a:pt x="3994642" y="7543113"/>
                </a:cubicBezTo>
                <a:close/>
                <a:moveTo>
                  <a:pt x="4395128" y="8247059"/>
                </a:moveTo>
                <a:cubicBezTo>
                  <a:pt x="4034662" y="8271570"/>
                  <a:pt x="3670886" y="8098418"/>
                  <a:pt x="3422596" y="7843127"/>
                </a:cubicBezTo>
                <a:cubicBezTo>
                  <a:pt x="3252197" y="7667947"/>
                  <a:pt x="3110827" y="7374342"/>
                  <a:pt x="2847076" y="7328581"/>
                </a:cubicBezTo>
                <a:cubicBezTo>
                  <a:pt x="2599332" y="7285591"/>
                  <a:pt x="2350271" y="7397994"/>
                  <a:pt x="2096690" y="7369724"/>
                </a:cubicBezTo>
                <a:cubicBezTo>
                  <a:pt x="1837209" y="7340789"/>
                  <a:pt x="1579046" y="7284738"/>
                  <a:pt x="1332081" y="7199877"/>
                </a:cubicBezTo>
                <a:cubicBezTo>
                  <a:pt x="845633" y="7032741"/>
                  <a:pt x="383269" y="6739775"/>
                  <a:pt x="123473" y="6283740"/>
                </a:cubicBezTo>
                <a:cubicBezTo>
                  <a:pt x="-47201" y="5984160"/>
                  <a:pt x="-5639" y="5613951"/>
                  <a:pt x="41005" y="5272400"/>
                </a:cubicBezTo>
                <a:cubicBezTo>
                  <a:pt x="127091" y="4642024"/>
                  <a:pt x="823873" y="4300701"/>
                  <a:pt x="862993" y="3640838"/>
                </a:cubicBezTo>
                <a:cubicBezTo>
                  <a:pt x="880155" y="3351361"/>
                  <a:pt x="706697" y="3089212"/>
                  <a:pt x="771821" y="2798757"/>
                </a:cubicBezTo>
                <a:cubicBezTo>
                  <a:pt x="834686" y="2518389"/>
                  <a:pt x="974236" y="2230316"/>
                  <a:pt x="1229082" y="2079002"/>
                </a:cubicBezTo>
                <a:cubicBezTo>
                  <a:pt x="1565262" y="1879394"/>
                  <a:pt x="2006402" y="1927777"/>
                  <a:pt x="2340919" y="1725407"/>
                </a:cubicBezTo>
                <a:cubicBezTo>
                  <a:pt x="2719363" y="1496472"/>
                  <a:pt x="2874984" y="952963"/>
                  <a:pt x="3121786" y="603189"/>
                </a:cubicBezTo>
                <a:cubicBezTo>
                  <a:pt x="3394700" y="216407"/>
                  <a:pt x="3785108" y="-51205"/>
                  <a:pt x="4276163" y="8275"/>
                </a:cubicBezTo>
                <a:cubicBezTo>
                  <a:pt x="4553470" y="41864"/>
                  <a:pt x="4833553" y="178986"/>
                  <a:pt x="5098320" y="419523"/>
                </a:cubicBezTo>
                <a:cubicBezTo>
                  <a:pt x="5754349" y="1015528"/>
                  <a:pt x="5871165" y="1928090"/>
                  <a:pt x="6479501" y="2557977"/>
                </a:cubicBezTo>
                <a:cubicBezTo>
                  <a:pt x="6719448" y="2806411"/>
                  <a:pt x="7002003" y="3011592"/>
                  <a:pt x="7229974" y="3271909"/>
                </a:cubicBezTo>
                <a:cubicBezTo>
                  <a:pt x="7425330" y="3494983"/>
                  <a:pt x="7558704" y="3787058"/>
                  <a:pt x="7696160" y="4048879"/>
                </a:cubicBezTo>
                <a:cubicBezTo>
                  <a:pt x="8056375" y="4735017"/>
                  <a:pt x="8178025" y="6337657"/>
                  <a:pt x="7133194" y="6537117"/>
                </a:cubicBezTo>
                <a:cubicBezTo>
                  <a:pt x="6956169" y="6570908"/>
                  <a:pt x="6773933" y="6533101"/>
                  <a:pt x="6593756" y="6537092"/>
                </a:cubicBezTo>
                <a:cubicBezTo>
                  <a:pt x="5492896" y="6561484"/>
                  <a:pt x="5515130" y="7998556"/>
                  <a:pt x="4549064" y="8224115"/>
                </a:cubicBezTo>
                <a:cubicBezTo>
                  <a:pt x="4498051" y="8236022"/>
                  <a:pt x="4446623" y="8243557"/>
                  <a:pt x="4395128" y="824705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100000">
                  <a:schemeClr val="accent1"/>
                </a:gs>
                <a:gs pos="25000">
                  <a:schemeClr val="accent3">
                    <a:lumMod val="60000"/>
                    <a:lumOff val="40000"/>
                  </a:schemeClr>
                </a:gs>
                <a:gs pos="0">
                  <a:schemeClr val="accent3"/>
                </a:gs>
                <a:gs pos="5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wrap="square" rtlCol="0" anchor="ctr">
            <a:noAutofit/>
          </a:bodyPr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3AE0980-A540-2342-8636-62C3D269C45B}"/>
              </a:ext>
            </a:extLst>
          </p:cNvPr>
          <p:cNvSpPr>
            <a:spLocks noChangeAspect="1"/>
          </p:cNvSpPr>
          <p:nvPr/>
        </p:nvSpPr>
        <p:spPr>
          <a:xfrm>
            <a:off x="20302194" y="-1455561"/>
            <a:ext cx="3770656" cy="3770656"/>
          </a:xfrm>
          <a:prstGeom prst="ellipse">
            <a:avLst/>
          </a:prstGeom>
          <a:noFill/>
          <a:ln w="38100" cap="rnd">
            <a:solidFill>
              <a:schemeClr val="accent3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4D7759F-9BB4-2E6A-7964-3732AFC7DF71}"/>
              </a:ext>
            </a:extLst>
          </p:cNvPr>
          <p:cNvSpPr>
            <a:spLocks noChangeAspect="1"/>
          </p:cNvSpPr>
          <p:nvPr/>
        </p:nvSpPr>
        <p:spPr>
          <a:xfrm>
            <a:off x="16412997" y="1587288"/>
            <a:ext cx="540000" cy="540000"/>
          </a:xfrm>
          <a:prstGeom prst="ellips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2B3E1EB2-FB9A-DFE8-C8D2-F5B896C6B7EB}"/>
              </a:ext>
            </a:extLst>
          </p:cNvPr>
          <p:cNvSpPr/>
          <p:nvPr/>
        </p:nvSpPr>
        <p:spPr>
          <a:xfrm rot="10800000">
            <a:off x="-822135" y="12571130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25000">
                  <a:schemeClr val="accent3">
                    <a:lumMod val="60000"/>
                    <a:lumOff val="4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07F85FD-926D-4F27-58B9-6505329FB55A}"/>
              </a:ext>
            </a:extLst>
          </p:cNvPr>
          <p:cNvSpPr>
            <a:spLocks noChangeAspect="1"/>
          </p:cNvSpPr>
          <p:nvPr/>
        </p:nvSpPr>
        <p:spPr>
          <a:xfrm>
            <a:off x="7425491" y="11517634"/>
            <a:ext cx="1113828" cy="556914"/>
          </a:xfrm>
          <a:custGeom>
            <a:avLst/>
            <a:gdLst>
              <a:gd name="connsiteX0" fmla="*/ 0 w 1722341"/>
              <a:gd name="connsiteY0" fmla="*/ 861171 h 1722341"/>
              <a:gd name="connsiteX1" fmla="*/ 861171 w 1722341"/>
              <a:gd name="connsiteY1" fmla="*/ 0 h 1722341"/>
              <a:gd name="connsiteX2" fmla="*/ 1722342 w 1722341"/>
              <a:gd name="connsiteY2" fmla="*/ 861171 h 1722341"/>
              <a:gd name="connsiteX3" fmla="*/ 861171 w 1722341"/>
              <a:gd name="connsiteY3" fmla="*/ 1722342 h 1722341"/>
              <a:gd name="connsiteX4" fmla="*/ 0 w 1722341"/>
              <a:gd name="connsiteY4" fmla="*/ 861171 h 1722341"/>
              <a:gd name="connsiteX0" fmla="*/ 861171 w 1722342"/>
              <a:gd name="connsiteY0" fmla="*/ 1722342 h 1813782"/>
              <a:gd name="connsiteX1" fmla="*/ 0 w 1722342"/>
              <a:gd name="connsiteY1" fmla="*/ 861171 h 1813782"/>
              <a:gd name="connsiteX2" fmla="*/ 861171 w 1722342"/>
              <a:gd name="connsiteY2" fmla="*/ 0 h 1813782"/>
              <a:gd name="connsiteX3" fmla="*/ 1722342 w 1722342"/>
              <a:gd name="connsiteY3" fmla="*/ 861171 h 1813782"/>
              <a:gd name="connsiteX4" fmla="*/ 952611 w 1722342"/>
              <a:gd name="connsiteY4" fmla="*/ 1813782 h 1813782"/>
              <a:gd name="connsiteX0" fmla="*/ 861171 w 1749179"/>
              <a:gd name="connsiteY0" fmla="*/ 1722342 h 1722342"/>
              <a:gd name="connsiteX1" fmla="*/ 0 w 1749179"/>
              <a:gd name="connsiteY1" fmla="*/ 861171 h 1722342"/>
              <a:gd name="connsiteX2" fmla="*/ 861171 w 1749179"/>
              <a:gd name="connsiteY2" fmla="*/ 0 h 1722342"/>
              <a:gd name="connsiteX3" fmla="*/ 1722342 w 1749179"/>
              <a:gd name="connsiteY3" fmla="*/ 861171 h 1722342"/>
              <a:gd name="connsiteX4" fmla="*/ 1483189 w 1749179"/>
              <a:gd name="connsiteY4" fmla="*/ 1712182 h 1722342"/>
              <a:gd name="connsiteX0" fmla="*/ 861171 w 1722342"/>
              <a:gd name="connsiteY0" fmla="*/ 1722342 h 1722342"/>
              <a:gd name="connsiteX1" fmla="*/ 0 w 1722342"/>
              <a:gd name="connsiteY1" fmla="*/ 861171 h 1722342"/>
              <a:gd name="connsiteX2" fmla="*/ 861171 w 1722342"/>
              <a:gd name="connsiteY2" fmla="*/ 0 h 1722342"/>
              <a:gd name="connsiteX3" fmla="*/ 1722342 w 1722342"/>
              <a:gd name="connsiteY3" fmla="*/ 861171 h 1722342"/>
              <a:gd name="connsiteX0" fmla="*/ 0 w 1722342"/>
              <a:gd name="connsiteY0" fmla="*/ 861171 h 861171"/>
              <a:gd name="connsiteX1" fmla="*/ 861171 w 1722342"/>
              <a:gd name="connsiteY1" fmla="*/ 0 h 861171"/>
              <a:gd name="connsiteX2" fmla="*/ 1722342 w 1722342"/>
              <a:gd name="connsiteY2" fmla="*/ 861171 h 86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2342" h="861171">
                <a:moveTo>
                  <a:pt x="0" y="861171"/>
                </a:moveTo>
                <a:cubicBezTo>
                  <a:pt x="0" y="385559"/>
                  <a:pt x="385559" y="0"/>
                  <a:pt x="861171" y="0"/>
                </a:cubicBezTo>
                <a:cubicBezTo>
                  <a:pt x="1336783" y="0"/>
                  <a:pt x="1722342" y="385559"/>
                  <a:pt x="1722342" y="861171"/>
                </a:cubicBezTo>
              </a:path>
            </a:pathLst>
          </a:custGeom>
          <a:noFill/>
          <a:ln w="38100" cap="rnd">
            <a:solidFill>
              <a:schemeClr val="accent3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2" name="Google Shape;3841;p22">
            <a:extLst>
              <a:ext uri="{FF2B5EF4-FFF2-40B4-BE49-F238E27FC236}">
                <a16:creationId xmlns:a16="http://schemas.microsoft.com/office/drawing/2014/main" id="{A2CA69DE-B2A8-6DA8-F397-13A4551A8371}"/>
              </a:ext>
            </a:extLst>
          </p:cNvPr>
          <p:cNvSpPr/>
          <p:nvPr/>
        </p:nvSpPr>
        <p:spPr>
          <a:xfrm>
            <a:off x="13908966" y="3886329"/>
            <a:ext cx="1042601" cy="65646"/>
          </a:xfrm>
          <a:custGeom>
            <a:avLst/>
            <a:gdLst/>
            <a:ahLst/>
            <a:cxnLst/>
            <a:rect l="l" t="t" r="r" b="b"/>
            <a:pathLst>
              <a:path w="1189" h="73" extrusionOk="0">
                <a:moveTo>
                  <a:pt x="1062" y="72"/>
                </a:moveTo>
                <a:lnTo>
                  <a:pt x="1062" y="72"/>
                </a:lnTo>
                <a:cubicBezTo>
                  <a:pt x="1029" y="72"/>
                  <a:pt x="1012" y="56"/>
                  <a:pt x="998" y="42"/>
                </a:cubicBezTo>
                <a:lnTo>
                  <a:pt x="998" y="42"/>
                </a:lnTo>
                <a:cubicBezTo>
                  <a:pt x="983" y="29"/>
                  <a:pt x="971" y="18"/>
                  <a:pt x="946" y="18"/>
                </a:cubicBezTo>
                <a:lnTo>
                  <a:pt x="946" y="18"/>
                </a:lnTo>
                <a:cubicBezTo>
                  <a:pt x="919" y="18"/>
                  <a:pt x="907" y="29"/>
                  <a:pt x="892" y="42"/>
                </a:cubicBezTo>
                <a:lnTo>
                  <a:pt x="892" y="42"/>
                </a:lnTo>
                <a:cubicBezTo>
                  <a:pt x="877" y="56"/>
                  <a:pt x="861" y="72"/>
                  <a:pt x="828" y="72"/>
                </a:cubicBezTo>
                <a:lnTo>
                  <a:pt x="828" y="72"/>
                </a:lnTo>
                <a:cubicBezTo>
                  <a:pt x="795" y="72"/>
                  <a:pt x="778" y="56"/>
                  <a:pt x="764" y="42"/>
                </a:cubicBezTo>
                <a:lnTo>
                  <a:pt x="764" y="42"/>
                </a:lnTo>
                <a:cubicBezTo>
                  <a:pt x="749" y="29"/>
                  <a:pt x="737" y="18"/>
                  <a:pt x="711" y="18"/>
                </a:cubicBezTo>
                <a:lnTo>
                  <a:pt x="711" y="18"/>
                </a:lnTo>
                <a:cubicBezTo>
                  <a:pt x="685" y="18"/>
                  <a:pt x="673" y="29"/>
                  <a:pt x="658" y="42"/>
                </a:cubicBezTo>
                <a:lnTo>
                  <a:pt x="658" y="42"/>
                </a:lnTo>
                <a:cubicBezTo>
                  <a:pt x="644" y="56"/>
                  <a:pt x="627" y="72"/>
                  <a:pt x="594" y="72"/>
                </a:cubicBezTo>
                <a:lnTo>
                  <a:pt x="594" y="72"/>
                </a:lnTo>
                <a:cubicBezTo>
                  <a:pt x="561" y="72"/>
                  <a:pt x="544" y="56"/>
                  <a:pt x="530" y="42"/>
                </a:cubicBezTo>
                <a:lnTo>
                  <a:pt x="530" y="42"/>
                </a:lnTo>
                <a:cubicBezTo>
                  <a:pt x="515" y="29"/>
                  <a:pt x="502" y="18"/>
                  <a:pt x="477" y="18"/>
                </a:cubicBezTo>
                <a:lnTo>
                  <a:pt x="477" y="18"/>
                </a:lnTo>
                <a:cubicBezTo>
                  <a:pt x="451" y="18"/>
                  <a:pt x="439" y="29"/>
                  <a:pt x="424" y="42"/>
                </a:cubicBezTo>
                <a:lnTo>
                  <a:pt x="424" y="42"/>
                </a:lnTo>
                <a:cubicBezTo>
                  <a:pt x="410" y="56"/>
                  <a:pt x="393" y="72"/>
                  <a:pt x="360" y="72"/>
                </a:cubicBezTo>
                <a:lnTo>
                  <a:pt x="360" y="72"/>
                </a:lnTo>
                <a:cubicBezTo>
                  <a:pt x="327" y="72"/>
                  <a:pt x="310" y="56"/>
                  <a:pt x="295" y="42"/>
                </a:cubicBezTo>
                <a:lnTo>
                  <a:pt x="295" y="42"/>
                </a:lnTo>
                <a:cubicBezTo>
                  <a:pt x="280" y="29"/>
                  <a:pt x="269" y="18"/>
                  <a:pt x="242" y="18"/>
                </a:cubicBezTo>
                <a:lnTo>
                  <a:pt x="242" y="18"/>
                </a:lnTo>
                <a:cubicBezTo>
                  <a:pt x="217" y="18"/>
                  <a:pt x="205" y="29"/>
                  <a:pt x="190" y="42"/>
                </a:cubicBezTo>
                <a:lnTo>
                  <a:pt x="190" y="42"/>
                </a:lnTo>
                <a:cubicBezTo>
                  <a:pt x="175" y="56"/>
                  <a:pt x="159" y="72"/>
                  <a:pt x="126" y="72"/>
                </a:cubicBezTo>
                <a:lnTo>
                  <a:pt x="126" y="72"/>
                </a:lnTo>
                <a:cubicBezTo>
                  <a:pt x="93" y="72"/>
                  <a:pt x="76" y="56"/>
                  <a:pt x="61" y="42"/>
                </a:cubicBezTo>
                <a:lnTo>
                  <a:pt x="61" y="42"/>
                </a:lnTo>
                <a:cubicBezTo>
                  <a:pt x="46" y="29"/>
                  <a:pt x="34" y="18"/>
                  <a:pt x="8" y="18"/>
                </a:cubicBezTo>
                <a:lnTo>
                  <a:pt x="8" y="18"/>
                </a:lnTo>
                <a:cubicBezTo>
                  <a:pt x="4" y="18"/>
                  <a:pt x="0" y="14"/>
                  <a:pt x="0" y="9"/>
                </a:cubicBezTo>
                <a:lnTo>
                  <a:pt x="0" y="9"/>
                </a:lnTo>
                <a:cubicBezTo>
                  <a:pt x="0" y="3"/>
                  <a:pt x="4" y="0"/>
                  <a:pt x="8" y="0"/>
                </a:cubicBezTo>
                <a:lnTo>
                  <a:pt x="8" y="0"/>
                </a:lnTo>
                <a:cubicBezTo>
                  <a:pt x="41" y="0"/>
                  <a:pt x="59" y="15"/>
                  <a:pt x="74" y="29"/>
                </a:cubicBezTo>
                <a:lnTo>
                  <a:pt x="74" y="29"/>
                </a:lnTo>
                <a:cubicBezTo>
                  <a:pt x="88" y="42"/>
                  <a:pt x="100" y="54"/>
                  <a:pt x="126" y="54"/>
                </a:cubicBezTo>
                <a:lnTo>
                  <a:pt x="126" y="54"/>
                </a:lnTo>
                <a:cubicBezTo>
                  <a:pt x="152" y="54"/>
                  <a:pt x="164" y="42"/>
                  <a:pt x="178" y="29"/>
                </a:cubicBezTo>
                <a:lnTo>
                  <a:pt x="178" y="29"/>
                </a:lnTo>
                <a:cubicBezTo>
                  <a:pt x="193" y="15"/>
                  <a:pt x="210" y="0"/>
                  <a:pt x="242" y="0"/>
                </a:cubicBezTo>
                <a:lnTo>
                  <a:pt x="242" y="0"/>
                </a:lnTo>
                <a:cubicBezTo>
                  <a:pt x="276" y="0"/>
                  <a:pt x="293" y="15"/>
                  <a:pt x="308" y="29"/>
                </a:cubicBezTo>
                <a:lnTo>
                  <a:pt x="308" y="29"/>
                </a:lnTo>
                <a:cubicBezTo>
                  <a:pt x="322" y="42"/>
                  <a:pt x="334" y="54"/>
                  <a:pt x="360" y="54"/>
                </a:cubicBezTo>
                <a:lnTo>
                  <a:pt x="360" y="54"/>
                </a:lnTo>
                <a:cubicBezTo>
                  <a:pt x="386" y="54"/>
                  <a:pt x="398" y="42"/>
                  <a:pt x="412" y="29"/>
                </a:cubicBezTo>
                <a:lnTo>
                  <a:pt x="412" y="29"/>
                </a:lnTo>
                <a:cubicBezTo>
                  <a:pt x="427" y="15"/>
                  <a:pt x="444" y="0"/>
                  <a:pt x="477" y="0"/>
                </a:cubicBezTo>
                <a:lnTo>
                  <a:pt x="477" y="0"/>
                </a:lnTo>
                <a:cubicBezTo>
                  <a:pt x="509" y="0"/>
                  <a:pt x="527" y="15"/>
                  <a:pt x="542" y="29"/>
                </a:cubicBezTo>
                <a:lnTo>
                  <a:pt x="542" y="29"/>
                </a:lnTo>
                <a:cubicBezTo>
                  <a:pt x="556" y="42"/>
                  <a:pt x="568" y="54"/>
                  <a:pt x="594" y="54"/>
                </a:cubicBezTo>
                <a:lnTo>
                  <a:pt x="594" y="54"/>
                </a:lnTo>
                <a:cubicBezTo>
                  <a:pt x="620" y="54"/>
                  <a:pt x="632" y="42"/>
                  <a:pt x="646" y="29"/>
                </a:cubicBezTo>
                <a:lnTo>
                  <a:pt x="646" y="29"/>
                </a:lnTo>
                <a:cubicBezTo>
                  <a:pt x="661" y="15"/>
                  <a:pt x="678" y="0"/>
                  <a:pt x="711" y="0"/>
                </a:cubicBezTo>
                <a:lnTo>
                  <a:pt x="711" y="0"/>
                </a:lnTo>
                <a:cubicBezTo>
                  <a:pt x="743" y="0"/>
                  <a:pt x="761" y="15"/>
                  <a:pt x="776" y="29"/>
                </a:cubicBezTo>
                <a:lnTo>
                  <a:pt x="776" y="29"/>
                </a:lnTo>
                <a:cubicBezTo>
                  <a:pt x="790" y="42"/>
                  <a:pt x="803" y="54"/>
                  <a:pt x="828" y="54"/>
                </a:cubicBezTo>
                <a:lnTo>
                  <a:pt x="828" y="54"/>
                </a:lnTo>
                <a:cubicBezTo>
                  <a:pt x="854" y="54"/>
                  <a:pt x="866" y="42"/>
                  <a:pt x="880" y="29"/>
                </a:cubicBezTo>
                <a:lnTo>
                  <a:pt x="880" y="29"/>
                </a:lnTo>
                <a:cubicBezTo>
                  <a:pt x="895" y="15"/>
                  <a:pt x="912" y="0"/>
                  <a:pt x="946" y="0"/>
                </a:cubicBezTo>
                <a:lnTo>
                  <a:pt x="946" y="0"/>
                </a:lnTo>
                <a:cubicBezTo>
                  <a:pt x="978" y="0"/>
                  <a:pt x="995" y="15"/>
                  <a:pt x="1010" y="29"/>
                </a:cubicBezTo>
                <a:lnTo>
                  <a:pt x="1010" y="29"/>
                </a:lnTo>
                <a:cubicBezTo>
                  <a:pt x="1024" y="42"/>
                  <a:pt x="1037" y="54"/>
                  <a:pt x="1062" y="54"/>
                </a:cubicBezTo>
                <a:lnTo>
                  <a:pt x="1062" y="54"/>
                </a:lnTo>
                <a:cubicBezTo>
                  <a:pt x="1088" y="54"/>
                  <a:pt x="1100" y="42"/>
                  <a:pt x="1114" y="29"/>
                </a:cubicBezTo>
                <a:lnTo>
                  <a:pt x="1114" y="29"/>
                </a:lnTo>
                <a:cubicBezTo>
                  <a:pt x="1130" y="15"/>
                  <a:pt x="1146" y="0"/>
                  <a:pt x="1180" y="0"/>
                </a:cubicBezTo>
                <a:lnTo>
                  <a:pt x="1180" y="0"/>
                </a:lnTo>
                <a:cubicBezTo>
                  <a:pt x="1185" y="0"/>
                  <a:pt x="1188" y="3"/>
                  <a:pt x="1188" y="9"/>
                </a:cubicBezTo>
                <a:lnTo>
                  <a:pt x="1188" y="9"/>
                </a:lnTo>
                <a:cubicBezTo>
                  <a:pt x="1188" y="14"/>
                  <a:pt x="1185" y="18"/>
                  <a:pt x="1180" y="18"/>
                </a:cubicBezTo>
                <a:lnTo>
                  <a:pt x="1180" y="18"/>
                </a:lnTo>
                <a:cubicBezTo>
                  <a:pt x="1153" y="18"/>
                  <a:pt x="1141" y="29"/>
                  <a:pt x="1127" y="42"/>
                </a:cubicBezTo>
                <a:lnTo>
                  <a:pt x="1127" y="42"/>
                </a:lnTo>
                <a:cubicBezTo>
                  <a:pt x="1112" y="56"/>
                  <a:pt x="1095" y="72"/>
                  <a:pt x="1062" y="72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532" dirty="0">
              <a:solidFill>
                <a:schemeClr val="dk1"/>
              </a:solidFill>
              <a:latin typeface="Source Sans 3 Light" panose="020B0303030403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779F61-1F89-6F75-4E67-B7E296CA5AB6}"/>
              </a:ext>
            </a:extLst>
          </p:cNvPr>
          <p:cNvSpPr txBox="1"/>
          <p:nvPr/>
        </p:nvSpPr>
        <p:spPr>
          <a:xfrm>
            <a:off x="18963284" y="8082304"/>
            <a:ext cx="4887316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5000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Recommendation</a:t>
            </a:r>
          </a:p>
        </p:txBody>
      </p:sp>
      <p:sp>
        <p:nvSpPr>
          <p:cNvPr id="7" name="Freeform 167">
            <a:extLst>
              <a:ext uri="{FF2B5EF4-FFF2-40B4-BE49-F238E27FC236}">
                <a16:creationId xmlns:a16="http://schemas.microsoft.com/office/drawing/2014/main" id="{CA903D2D-F7B9-56FB-8D51-3B53358A0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3284" y="6405774"/>
            <a:ext cx="2259654" cy="111927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Source Sans 3 Light" panose="020B03030304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24011B-3FEC-E6EA-850E-61E1136CDE53}"/>
              </a:ext>
            </a:extLst>
          </p:cNvPr>
          <p:cNvSpPr txBox="1"/>
          <p:nvPr/>
        </p:nvSpPr>
        <p:spPr>
          <a:xfrm>
            <a:off x="19165404" y="6303691"/>
            <a:ext cx="185541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spc="-30" dirty="0">
                <a:solidFill>
                  <a:schemeClr val="bg1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04</a:t>
            </a:r>
          </a:p>
        </p:txBody>
      </p:sp>
      <p:sp>
        <p:nvSpPr>
          <p:cNvPr id="10" name="Freeform 216">
            <a:extLst>
              <a:ext uri="{FF2B5EF4-FFF2-40B4-BE49-F238E27FC236}">
                <a16:creationId xmlns:a16="http://schemas.microsoft.com/office/drawing/2014/main" id="{B9B8761D-150D-B2DF-BF38-353B7B286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3961" y="6894939"/>
            <a:ext cx="236203" cy="3438647"/>
          </a:xfrm>
          <a:custGeom>
            <a:avLst/>
            <a:gdLst>
              <a:gd name="T0" fmla="*/ 0 w 189"/>
              <a:gd name="T1" fmla="*/ 2761 h 2762"/>
              <a:gd name="T2" fmla="*/ 0 w 189"/>
              <a:gd name="T3" fmla="*/ 2071 h 2762"/>
              <a:gd name="T4" fmla="*/ 0 w 189"/>
              <a:gd name="T5" fmla="*/ 1706 h 2762"/>
              <a:gd name="T6" fmla="*/ 0 w 189"/>
              <a:gd name="T7" fmla="*/ 1706 h 2762"/>
              <a:gd name="T8" fmla="*/ 18 w 189"/>
              <a:gd name="T9" fmla="*/ 1648 h 2762"/>
              <a:gd name="T10" fmla="*/ 163 w 189"/>
              <a:gd name="T11" fmla="*/ 1438 h 2762"/>
              <a:gd name="T12" fmla="*/ 163 w 189"/>
              <a:gd name="T13" fmla="*/ 1438 h 2762"/>
              <a:gd name="T14" fmla="*/ 163 w 189"/>
              <a:gd name="T15" fmla="*/ 1321 h 2762"/>
              <a:gd name="T16" fmla="*/ 18 w 189"/>
              <a:gd name="T17" fmla="*/ 1112 h 2762"/>
              <a:gd name="T18" fmla="*/ 18 w 189"/>
              <a:gd name="T19" fmla="*/ 1112 h 2762"/>
              <a:gd name="T20" fmla="*/ 0 w 189"/>
              <a:gd name="T21" fmla="*/ 1054 h 2762"/>
              <a:gd name="T22" fmla="*/ 0 w 189"/>
              <a:gd name="T23" fmla="*/ 689 h 2762"/>
              <a:gd name="T24" fmla="*/ 0 w 189"/>
              <a:gd name="T25" fmla="*/ 0 h 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9" h="2762">
                <a:moveTo>
                  <a:pt x="0" y="2761"/>
                </a:moveTo>
                <a:lnTo>
                  <a:pt x="0" y="2071"/>
                </a:lnTo>
                <a:lnTo>
                  <a:pt x="0" y="1706"/>
                </a:lnTo>
                <a:lnTo>
                  <a:pt x="0" y="1706"/>
                </a:lnTo>
                <a:cubicBezTo>
                  <a:pt x="0" y="1685"/>
                  <a:pt x="6" y="1665"/>
                  <a:pt x="18" y="1648"/>
                </a:cubicBezTo>
                <a:lnTo>
                  <a:pt x="163" y="1438"/>
                </a:lnTo>
                <a:lnTo>
                  <a:pt x="163" y="1438"/>
                </a:lnTo>
                <a:cubicBezTo>
                  <a:pt x="188" y="1403"/>
                  <a:pt x="188" y="1357"/>
                  <a:pt x="163" y="1321"/>
                </a:cubicBezTo>
                <a:lnTo>
                  <a:pt x="18" y="1112"/>
                </a:lnTo>
                <a:lnTo>
                  <a:pt x="18" y="1112"/>
                </a:lnTo>
                <a:cubicBezTo>
                  <a:pt x="6" y="1095"/>
                  <a:pt x="0" y="1074"/>
                  <a:pt x="0" y="1054"/>
                </a:cubicBezTo>
                <a:lnTo>
                  <a:pt x="0" y="689"/>
                </a:lnTo>
                <a:lnTo>
                  <a:pt x="0" y="0"/>
                </a:lnTo>
              </a:path>
            </a:pathLst>
          </a:custGeom>
          <a:noFill/>
          <a:ln w="38100" cap="rnd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Source Sans 3 Light" panose="020B0303030403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BEC059-C096-4CBC-34AC-33E2F3FBD74C}"/>
              </a:ext>
            </a:extLst>
          </p:cNvPr>
          <p:cNvSpPr txBox="1"/>
          <p:nvPr/>
        </p:nvSpPr>
        <p:spPr>
          <a:xfrm>
            <a:off x="13428520" y="7800333"/>
            <a:ext cx="3893541" cy="163121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5000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Model Evaluation</a:t>
            </a:r>
          </a:p>
        </p:txBody>
      </p:sp>
      <p:sp>
        <p:nvSpPr>
          <p:cNvPr id="39" name="Freeform 167">
            <a:extLst>
              <a:ext uri="{FF2B5EF4-FFF2-40B4-BE49-F238E27FC236}">
                <a16:creationId xmlns:a16="http://schemas.microsoft.com/office/drawing/2014/main" id="{3279B6E5-F66E-111D-4A63-CF69E8935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7300" y="6405774"/>
            <a:ext cx="2259654" cy="111927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Source Sans 3 Light" panose="020B0303030403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6D6284-1369-C30F-8785-4A4B8B535C64}"/>
              </a:ext>
            </a:extLst>
          </p:cNvPr>
          <p:cNvSpPr txBox="1"/>
          <p:nvPr/>
        </p:nvSpPr>
        <p:spPr>
          <a:xfrm>
            <a:off x="13662727" y="6303691"/>
            <a:ext cx="18288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spc="-30" dirty="0">
                <a:solidFill>
                  <a:schemeClr val="bg1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03</a:t>
            </a:r>
          </a:p>
        </p:txBody>
      </p:sp>
      <p:sp>
        <p:nvSpPr>
          <p:cNvPr id="9" name="Freeform 215">
            <a:extLst>
              <a:ext uri="{FF2B5EF4-FFF2-40B4-BE49-F238E27FC236}">
                <a16:creationId xmlns:a16="http://schemas.microsoft.com/office/drawing/2014/main" id="{493B5883-CACF-6288-791F-8AD192EE9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980" y="6894939"/>
            <a:ext cx="236199" cy="3438647"/>
          </a:xfrm>
          <a:custGeom>
            <a:avLst/>
            <a:gdLst>
              <a:gd name="T0" fmla="*/ 0 w 189"/>
              <a:gd name="T1" fmla="*/ 2761 h 2762"/>
              <a:gd name="T2" fmla="*/ 0 w 189"/>
              <a:gd name="T3" fmla="*/ 2071 h 2762"/>
              <a:gd name="T4" fmla="*/ 0 w 189"/>
              <a:gd name="T5" fmla="*/ 1706 h 2762"/>
              <a:gd name="T6" fmla="*/ 0 w 189"/>
              <a:gd name="T7" fmla="*/ 1706 h 2762"/>
              <a:gd name="T8" fmla="*/ 18 w 189"/>
              <a:gd name="T9" fmla="*/ 1648 h 2762"/>
              <a:gd name="T10" fmla="*/ 163 w 189"/>
              <a:gd name="T11" fmla="*/ 1438 h 2762"/>
              <a:gd name="T12" fmla="*/ 163 w 189"/>
              <a:gd name="T13" fmla="*/ 1438 h 2762"/>
              <a:gd name="T14" fmla="*/ 163 w 189"/>
              <a:gd name="T15" fmla="*/ 1321 h 2762"/>
              <a:gd name="T16" fmla="*/ 18 w 189"/>
              <a:gd name="T17" fmla="*/ 1112 h 2762"/>
              <a:gd name="T18" fmla="*/ 18 w 189"/>
              <a:gd name="T19" fmla="*/ 1112 h 2762"/>
              <a:gd name="T20" fmla="*/ 0 w 189"/>
              <a:gd name="T21" fmla="*/ 1054 h 2762"/>
              <a:gd name="T22" fmla="*/ 0 w 189"/>
              <a:gd name="T23" fmla="*/ 689 h 2762"/>
              <a:gd name="T24" fmla="*/ 0 w 189"/>
              <a:gd name="T25" fmla="*/ 0 h 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9" h="2762">
                <a:moveTo>
                  <a:pt x="0" y="2761"/>
                </a:moveTo>
                <a:lnTo>
                  <a:pt x="0" y="2071"/>
                </a:lnTo>
                <a:lnTo>
                  <a:pt x="0" y="1706"/>
                </a:lnTo>
                <a:lnTo>
                  <a:pt x="0" y="1706"/>
                </a:lnTo>
                <a:cubicBezTo>
                  <a:pt x="0" y="1685"/>
                  <a:pt x="6" y="1665"/>
                  <a:pt x="18" y="1648"/>
                </a:cubicBezTo>
                <a:lnTo>
                  <a:pt x="163" y="1438"/>
                </a:lnTo>
                <a:lnTo>
                  <a:pt x="163" y="1438"/>
                </a:lnTo>
                <a:cubicBezTo>
                  <a:pt x="188" y="1403"/>
                  <a:pt x="188" y="1357"/>
                  <a:pt x="163" y="1321"/>
                </a:cubicBezTo>
                <a:lnTo>
                  <a:pt x="18" y="1112"/>
                </a:lnTo>
                <a:lnTo>
                  <a:pt x="18" y="1112"/>
                </a:lnTo>
                <a:cubicBezTo>
                  <a:pt x="6" y="1095"/>
                  <a:pt x="0" y="1074"/>
                  <a:pt x="0" y="1054"/>
                </a:cubicBezTo>
                <a:lnTo>
                  <a:pt x="0" y="689"/>
                </a:lnTo>
                <a:lnTo>
                  <a:pt x="0" y="0"/>
                </a:lnTo>
              </a:path>
            </a:pathLst>
          </a:custGeom>
          <a:noFill/>
          <a:ln w="38100" cap="rnd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Source Sans 3 Light" panose="020B0303030403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F189-964D-3EDD-DCE1-0A6887B88866}"/>
              </a:ext>
            </a:extLst>
          </p:cNvPr>
          <p:cNvSpPr txBox="1"/>
          <p:nvPr/>
        </p:nvSpPr>
        <p:spPr>
          <a:xfrm>
            <a:off x="7833858" y="7794480"/>
            <a:ext cx="3893541" cy="163121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5000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Model Selection</a:t>
            </a:r>
          </a:p>
        </p:txBody>
      </p:sp>
      <p:sp>
        <p:nvSpPr>
          <p:cNvPr id="59" name="Freeform 167">
            <a:extLst>
              <a:ext uri="{FF2B5EF4-FFF2-40B4-BE49-F238E27FC236}">
                <a16:creationId xmlns:a16="http://schemas.microsoft.com/office/drawing/2014/main" id="{9F3AD9D3-8F77-9987-B69A-898FEFFF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317" y="6405774"/>
            <a:ext cx="2259654" cy="111927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Source Sans 3 Light" panose="020B0303030403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1F6012-0A0B-CB68-476A-C547D94B97B5}"/>
              </a:ext>
            </a:extLst>
          </p:cNvPr>
          <p:cNvSpPr txBox="1"/>
          <p:nvPr/>
        </p:nvSpPr>
        <p:spPr>
          <a:xfrm>
            <a:off x="8146744" y="6303691"/>
            <a:ext cx="18288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spc="-30" dirty="0">
                <a:solidFill>
                  <a:schemeClr val="bg1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02</a:t>
            </a:r>
          </a:p>
        </p:txBody>
      </p:sp>
      <p:sp>
        <p:nvSpPr>
          <p:cNvPr id="8" name="Freeform 214">
            <a:extLst>
              <a:ext uri="{FF2B5EF4-FFF2-40B4-BE49-F238E27FC236}">
                <a16:creationId xmlns:a16="http://schemas.microsoft.com/office/drawing/2014/main" id="{E36EDC00-3B54-ED9C-F60B-106542A2A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996" y="6894939"/>
            <a:ext cx="236199" cy="3438647"/>
          </a:xfrm>
          <a:custGeom>
            <a:avLst/>
            <a:gdLst>
              <a:gd name="T0" fmla="*/ 0 w 189"/>
              <a:gd name="T1" fmla="*/ 2761 h 2762"/>
              <a:gd name="T2" fmla="*/ 0 w 189"/>
              <a:gd name="T3" fmla="*/ 2071 h 2762"/>
              <a:gd name="T4" fmla="*/ 0 w 189"/>
              <a:gd name="T5" fmla="*/ 1706 h 2762"/>
              <a:gd name="T6" fmla="*/ 0 w 189"/>
              <a:gd name="T7" fmla="*/ 1706 h 2762"/>
              <a:gd name="T8" fmla="*/ 18 w 189"/>
              <a:gd name="T9" fmla="*/ 1648 h 2762"/>
              <a:gd name="T10" fmla="*/ 163 w 189"/>
              <a:gd name="T11" fmla="*/ 1438 h 2762"/>
              <a:gd name="T12" fmla="*/ 163 w 189"/>
              <a:gd name="T13" fmla="*/ 1438 h 2762"/>
              <a:gd name="T14" fmla="*/ 163 w 189"/>
              <a:gd name="T15" fmla="*/ 1321 h 2762"/>
              <a:gd name="T16" fmla="*/ 18 w 189"/>
              <a:gd name="T17" fmla="*/ 1112 h 2762"/>
              <a:gd name="T18" fmla="*/ 18 w 189"/>
              <a:gd name="T19" fmla="*/ 1112 h 2762"/>
              <a:gd name="T20" fmla="*/ 0 w 189"/>
              <a:gd name="T21" fmla="*/ 1054 h 2762"/>
              <a:gd name="T22" fmla="*/ 0 w 189"/>
              <a:gd name="T23" fmla="*/ 689 h 2762"/>
              <a:gd name="T24" fmla="*/ 0 w 189"/>
              <a:gd name="T25" fmla="*/ 0 h 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9" h="2762">
                <a:moveTo>
                  <a:pt x="0" y="2761"/>
                </a:moveTo>
                <a:lnTo>
                  <a:pt x="0" y="2071"/>
                </a:lnTo>
                <a:lnTo>
                  <a:pt x="0" y="1706"/>
                </a:lnTo>
                <a:lnTo>
                  <a:pt x="0" y="1706"/>
                </a:lnTo>
                <a:cubicBezTo>
                  <a:pt x="0" y="1685"/>
                  <a:pt x="6" y="1665"/>
                  <a:pt x="18" y="1648"/>
                </a:cubicBezTo>
                <a:lnTo>
                  <a:pt x="163" y="1438"/>
                </a:lnTo>
                <a:lnTo>
                  <a:pt x="163" y="1438"/>
                </a:lnTo>
                <a:cubicBezTo>
                  <a:pt x="188" y="1403"/>
                  <a:pt x="188" y="1357"/>
                  <a:pt x="163" y="1321"/>
                </a:cubicBezTo>
                <a:lnTo>
                  <a:pt x="18" y="1112"/>
                </a:lnTo>
                <a:lnTo>
                  <a:pt x="18" y="1112"/>
                </a:lnTo>
                <a:cubicBezTo>
                  <a:pt x="6" y="1095"/>
                  <a:pt x="0" y="1074"/>
                  <a:pt x="0" y="1054"/>
                </a:cubicBezTo>
                <a:lnTo>
                  <a:pt x="0" y="689"/>
                </a:lnTo>
                <a:lnTo>
                  <a:pt x="0" y="0"/>
                </a:lnTo>
              </a:path>
            </a:pathLst>
          </a:custGeom>
          <a:noFill/>
          <a:ln w="38100" cap="rnd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Source Sans 3 Light" panose="020B0303030403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898BB33-5A14-0E70-CF4E-910D4F43FE60}"/>
              </a:ext>
            </a:extLst>
          </p:cNvPr>
          <p:cNvSpPr txBox="1"/>
          <p:nvPr/>
        </p:nvSpPr>
        <p:spPr>
          <a:xfrm>
            <a:off x="2382477" y="7934365"/>
            <a:ext cx="389354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5000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EDA</a:t>
            </a:r>
          </a:p>
        </p:txBody>
      </p:sp>
      <p:sp>
        <p:nvSpPr>
          <p:cNvPr id="64" name="Freeform 167">
            <a:extLst>
              <a:ext uri="{FF2B5EF4-FFF2-40B4-BE49-F238E27FC236}">
                <a16:creationId xmlns:a16="http://schemas.microsoft.com/office/drawing/2014/main" id="{0C5DD11F-DBB7-BEB5-4826-3E3BB2A6C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334" y="6405774"/>
            <a:ext cx="2259654" cy="11192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Source Sans 3 Light" panose="020B0303030403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66BED1-7457-B1F2-AB2E-9A5630B1B851}"/>
              </a:ext>
            </a:extLst>
          </p:cNvPr>
          <p:cNvSpPr txBox="1"/>
          <p:nvPr/>
        </p:nvSpPr>
        <p:spPr>
          <a:xfrm>
            <a:off x="2630761" y="6303691"/>
            <a:ext cx="18288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spc="-30" dirty="0">
                <a:solidFill>
                  <a:schemeClr val="bg1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CB8BF-E7A1-6689-179D-6B4E9C0A9D1C}"/>
              </a:ext>
            </a:extLst>
          </p:cNvPr>
          <p:cNvSpPr txBox="1"/>
          <p:nvPr/>
        </p:nvSpPr>
        <p:spPr>
          <a:xfrm>
            <a:off x="1520825" y="766353"/>
            <a:ext cx="213360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/>
            <a:r>
              <a:rPr lang="en-US" b="0" dirty="0" err="1">
                <a:latin typeface="Rajdhani SemiBold" panose="02000000000000000000" pitchFamily="2" charset="77"/>
                <a:cs typeface="Rajdhani SemiBold" panose="02000000000000000000" pitchFamily="2" charset="77"/>
              </a:rPr>
              <a:t>WorkFlow</a:t>
            </a:r>
            <a:endParaRPr lang="en-US" b="0" dirty="0">
              <a:latin typeface="Rajdhani SemiBold" panose="02000000000000000000" pitchFamily="2" charset="77"/>
              <a:cs typeface="Rajdhani SemiBold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698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D05269-5FCA-FA7C-4506-B22649370D8C}"/>
              </a:ext>
            </a:extLst>
          </p:cNvPr>
          <p:cNvGrpSpPr>
            <a:grpSpLocks noChangeAspect="1"/>
          </p:cNvGrpSpPr>
          <p:nvPr/>
        </p:nvGrpSpPr>
        <p:grpSpPr>
          <a:xfrm rot="2480488" flipH="1">
            <a:off x="-4838754" y="12338173"/>
            <a:ext cx="11880000" cy="7117642"/>
            <a:chOff x="-1977997" y="9518229"/>
            <a:chExt cx="6994139" cy="419038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8B34325-BD22-2AA0-3A2C-8EA88370391E}"/>
                </a:ext>
              </a:extLst>
            </p:cNvPr>
            <p:cNvSpPr/>
            <p:nvPr/>
          </p:nvSpPr>
          <p:spPr>
            <a:xfrm>
              <a:off x="-1977997" y="11035343"/>
              <a:ext cx="5360333" cy="2673270"/>
            </a:xfrm>
            <a:custGeom>
              <a:avLst/>
              <a:gdLst>
                <a:gd name="connsiteX0" fmla="*/ 5360333 w 5360333"/>
                <a:gd name="connsiteY0" fmla="*/ 2673270 h 2673270"/>
                <a:gd name="connsiteX1" fmla="*/ 4829560 w 5360333"/>
                <a:gd name="connsiteY1" fmla="*/ 1255669 h 2673270"/>
                <a:gd name="connsiteX2" fmla="*/ 3990104 w 5360333"/>
                <a:gd name="connsiteY2" fmla="*/ 364185 h 2673270"/>
                <a:gd name="connsiteX3" fmla="*/ 3237116 w 5360333"/>
                <a:gd name="connsiteY3" fmla="*/ 464408 h 2673270"/>
                <a:gd name="connsiteX4" fmla="*/ 1977490 w 5360333"/>
                <a:gd name="connsiteY4" fmla="*/ 833102 h 2673270"/>
                <a:gd name="connsiteX5" fmla="*/ 802634 w 5360333"/>
                <a:gd name="connsiteY5" fmla="*/ 573961 h 2673270"/>
                <a:gd name="connsiteX6" fmla="*/ 21368 w 5360333"/>
                <a:gd name="connsiteY6" fmla="*/ 23792 h 2673270"/>
                <a:gd name="connsiteX7" fmla="*/ 0 w 5360333"/>
                <a:gd name="connsiteY7" fmla="*/ 0 h 267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0333" h="2673270">
                  <a:moveTo>
                    <a:pt x="5360333" y="2673270"/>
                  </a:moveTo>
                  <a:cubicBezTo>
                    <a:pt x="5235361" y="2183451"/>
                    <a:pt x="5056990" y="1707247"/>
                    <a:pt x="4829560" y="1255669"/>
                  </a:cubicBezTo>
                  <a:cubicBezTo>
                    <a:pt x="4652037" y="903206"/>
                    <a:pt x="4403540" y="467622"/>
                    <a:pt x="3990104" y="364185"/>
                  </a:cubicBezTo>
                  <a:cubicBezTo>
                    <a:pt x="3740696" y="301791"/>
                    <a:pt x="3479052" y="377525"/>
                    <a:pt x="3237116" y="464408"/>
                  </a:cubicBezTo>
                  <a:cubicBezTo>
                    <a:pt x="2826874" y="611729"/>
                    <a:pt x="2417406" y="798025"/>
                    <a:pt x="1977490" y="833102"/>
                  </a:cubicBezTo>
                  <a:cubicBezTo>
                    <a:pt x="1592943" y="863769"/>
                    <a:pt x="1144323" y="748910"/>
                    <a:pt x="802634" y="573961"/>
                  </a:cubicBezTo>
                  <a:cubicBezTo>
                    <a:pt x="518403" y="428434"/>
                    <a:pt x="263830" y="231438"/>
                    <a:pt x="21368" y="23792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C7BDDF0-F0BE-7A6B-534F-832D54BA93D5}"/>
                </a:ext>
              </a:extLst>
            </p:cNvPr>
            <p:cNvSpPr/>
            <p:nvPr/>
          </p:nvSpPr>
          <p:spPr>
            <a:xfrm>
              <a:off x="-1977997" y="9518229"/>
              <a:ext cx="6994139" cy="4190384"/>
            </a:xfrm>
            <a:custGeom>
              <a:avLst/>
              <a:gdLst>
                <a:gd name="connsiteX0" fmla="*/ 0 w 6994139"/>
                <a:gd name="connsiteY0" fmla="*/ 0 h 4190384"/>
                <a:gd name="connsiteX1" fmla="*/ 37891 w 6994139"/>
                <a:gd name="connsiteY1" fmla="*/ 34261 h 4190384"/>
                <a:gd name="connsiteX2" fmla="*/ 934403 w 6994139"/>
                <a:gd name="connsiteY2" fmla="*/ 761929 h 4190384"/>
                <a:gd name="connsiteX3" fmla="*/ 1225012 w 6994139"/>
                <a:gd name="connsiteY3" fmla="*/ 961723 h 4190384"/>
                <a:gd name="connsiteX4" fmla="*/ 2168734 w 6994139"/>
                <a:gd name="connsiteY4" fmla="*/ 1101358 h 4190384"/>
                <a:gd name="connsiteX5" fmla="*/ 3073014 w 6994139"/>
                <a:gd name="connsiteY5" fmla="*/ 727220 h 4190384"/>
                <a:gd name="connsiteX6" fmla="*/ 5259111 w 6994139"/>
                <a:gd name="connsiteY6" fmla="*/ 739749 h 4190384"/>
                <a:gd name="connsiteX7" fmla="*/ 6743198 w 6994139"/>
                <a:gd name="connsiteY7" fmla="*/ 3022881 h 4190384"/>
                <a:gd name="connsiteX8" fmla="*/ 6982490 w 6994139"/>
                <a:gd name="connsiteY8" fmla="*/ 4122373 h 4190384"/>
                <a:gd name="connsiteX9" fmla="*/ 6994140 w 6994139"/>
                <a:gd name="connsiteY9" fmla="*/ 4190384 h 419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4139" h="4190384">
                  <a:moveTo>
                    <a:pt x="0" y="0"/>
                  </a:moveTo>
                  <a:lnTo>
                    <a:pt x="37891" y="34261"/>
                  </a:lnTo>
                  <a:cubicBezTo>
                    <a:pt x="325879" y="289755"/>
                    <a:pt x="625101" y="532622"/>
                    <a:pt x="934403" y="761929"/>
                  </a:cubicBezTo>
                  <a:cubicBezTo>
                    <a:pt x="1028867" y="831962"/>
                    <a:pt x="1124403" y="900818"/>
                    <a:pt x="1225012" y="961723"/>
                  </a:cubicBezTo>
                  <a:cubicBezTo>
                    <a:pt x="1550072" y="1158505"/>
                    <a:pt x="1797659" y="1217010"/>
                    <a:pt x="2168734" y="1101358"/>
                  </a:cubicBezTo>
                  <a:cubicBezTo>
                    <a:pt x="2481158" y="1003983"/>
                    <a:pt x="2764244" y="833773"/>
                    <a:pt x="3073014" y="727220"/>
                  </a:cubicBezTo>
                  <a:cubicBezTo>
                    <a:pt x="3760380" y="490012"/>
                    <a:pt x="4580988" y="450586"/>
                    <a:pt x="5259111" y="739749"/>
                  </a:cubicBezTo>
                  <a:cubicBezTo>
                    <a:pt x="6100038" y="1098347"/>
                    <a:pt x="6562731" y="2193678"/>
                    <a:pt x="6743198" y="3022881"/>
                  </a:cubicBezTo>
                  <a:cubicBezTo>
                    <a:pt x="6822966" y="3389382"/>
                    <a:pt x="6902722" y="3755884"/>
                    <a:pt x="6982490" y="4122373"/>
                  </a:cubicBezTo>
                  <a:lnTo>
                    <a:pt x="6994140" y="4190384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476E209-DDDF-5D30-E678-4EA79E876BF6}"/>
                </a:ext>
              </a:extLst>
            </p:cNvPr>
            <p:cNvSpPr/>
            <p:nvPr/>
          </p:nvSpPr>
          <p:spPr>
            <a:xfrm>
              <a:off x="-1953792" y="9855336"/>
              <a:ext cx="6656824" cy="3853277"/>
            </a:xfrm>
            <a:custGeom>
              <a:avLst/>
              <a:gdLst>
                <a:gd name="connsiteX0" fmla="*/ 0 w 6656824"/>
                <a:gd name="connsiteY0" fmla="*/ 0 h 3853277"/>
                <a:gd name="connsiteX1" fmla="*/ 751894 w 6656824"/>
                <a:gd name="connsiteY1" fmla="*/ 562116 h 3853277"/>
                <a:gd name="connsiteX2" fmla="*/ 1495594 w 6656824"/>
                <a:gd name="connsiteY2" fmla="*/ 1005930 h 3853277"/>
                <a:gd name="connsiteX3" fmla="*/ 3330137 w 6656824"/>
                <a:gd name="connsiteY3" fmla="*/ 578584 h 3853277"/>
                <a:gd name="connsiteX4" fmla="*/ 3778909 w 6656824"/>
                <a:gd name="connsiteY4" fmla="*/ 490051 h 3853277"/>
                <a:gd name="connsiteX5" fmla="*/ 4547415 w 6656824"/>
                <a:gd name="connsiteY5" fmla="*/ 438552 h 3853277"/>
                <a:gd name="connsiteX6" fmla="*/ 6643566 w 6656824"/>
                <a:gd name="connsiteY6" fmla="*/ 3797884 h 3853277"/>
                <a:gd name="connsiteX7" fmla="*/ 6656825 w 6656824"/>
                <a:gd name="connsiteY7" fmla="*/ 3853277 h 385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824" h="3853277">
                  <a:moveTo>
                    <a:pt x="0" y="0"/>
                  </a:moveTo>
                  <a:cubicBezTo>
                    <a:pt x="247539" y="192642"/>
                    <a:pt x="496218" y="384632"/>
                    <a:pt x="751894" y="562116"/>
                  </a:cubicBezTo>
                  <a:cubicBezTo>
                    <a:pt x="994647" y="730630"/>
                    <a:pt x="1199895" y="929611"/>
                    <a:pt x="1495594" y="1005930"/>
                  </a:cubicBezTo>
                  <a:cubicBezTo>
                    <a:pt x="2151576" y="1175236"/>
                    <a:pt x="2728102" y="744288"/>
                    <a:pt x="3330137" y="578584"/>
                  </a:cubicBezTo>
                  <a:cubicBezTo>
                    <a:pt x="3477225" y="538099"/>
                    <a:pt x="3628067" y="512915"/>
                    <a:pt x="3778909" y="490051"/>
                  </a:cubicBezTo>
                  <a:cubicBezTo>
                    <a:pt x="4033307" y="451488"/>
                    <a:pt x="4290822" y="419249"/>
                    <a:pt x="4547415" y="438552"/>
                  </a:cubicBezTo>
                  <a:cubicBezTo>
                    <a:pt x="6117544" y="556680"/>
                    <a:pt x="6425728" y="2596624"/>
                    <a:pt x="6643566" y="3797884"/>
                  </a:cubicBezTo>
                  <a:lnTo>
                    <a:pt x="6656825" y="385327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A9CD831-88D3-9799-85EB-2CF777404E01}"/>
                </a:ext>
              </a:extLst>
            </p:cNvPr>
            <p:cNvSpPr/>
            <p:nvPr/>
          </p:nvSpPr>
          <p:spPr>
            <a:xfrm>
              <a:off x="-1977997" y="10105966"/>
              <a:ext cx="6324411" cy="3602646"/>
            </a:xfrm>
            <a:custGeom>
              <a:avLst/>
              <a:gdLst>
                <a:gd name="connsiteX0" fmla="*/ 0 w 6324411"/>
                <a:gd name="connsiteY0" fmla="*/ 0 h 3602646"/>
                <a:gd name="connsiteX1" fmla="*/ 39376 w 6324411"/>
                <a:gd name="connsiteY1" fmla="*/ 35243 h 3602646"/>
                <a:gd name="connsiteX2" fmla="*/ 899078 w 6324411"/>
                <a:gd name="connsiteY2" fmla="*/ 662637 h 3602646"/>
                <a:gd name="connsiteX3" fmla="*/ 1730763 w 6324411"/>
                <a:gd name="connsiteY3" fmla="*/ 1009769 h 3602646"/>
                <a:gd name="connsiteX4" fmla="*/ 3515974 w 6324411"/>
                <a:gd name="connsiteY4" fmla="*/ 517826 h 3602646"/>
                <a:gd name="connsiteX5" fmla="*/ 4162352 w 6324411"/>
                <a:gd name="connsiteY5" fmla="*/ 464660 h 3602646"/>
                <a:gd name="connsiteX6" fmla="*/ 5502307 w 6324411"/>
                <a:gd name="connsiteY6" fmla="*/ 1215086 h 3602646"/>
                <a:gd name="connsiteX7" fmla="*/ 6131397 w 6324411"/>
                <a:gd name="connsiteY7" fmla="*/ 2747098 h 3602646"/>
                <a:gd name="connsiteX8" fmla="*/ 6311677 w 6324411"/>
                <a:gd name="connsiteY8" fmla="*/ 3547627 h 3602646"/>
                <a:gd name="connsiteX9" fmla="*/ 6324412 w 6324411"/>
                <a:gd name="connsiteY9" fmla="*/ 3602647 h 3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411" h="3602646">
                  <a:moveTo>
                    <a:pt x="0" y="0"/>
                  </a:moveTo>
                  <a:lnTo>
                    <a:pt x="39376" y="35243"/>
                  </a:lnTo>
                  <a:cubicBezTo>
                    <a:pt x="312805" y="261586"/>
                    <a:pt x="600097" y="471214"/>
                    <a:pt x="899078" y="662637"/>
                  </a:cubicBezTo>
                  <a:cubicBezTo>
                    <a:pt x="1170170" y="836216"/>
                    <a:pt x="1400390" y="1021391"/>
                    <a:pt x="1730763" y="1009769"/>
                  </a:cubicBezTo>
                  <a:cubicBezTo>
                    <a:pt x="2357820" y="987734"/>
                    <a:pt x="2905869" y="623215"/>
                    <a:pt x="3515974" y="517826"/>
                  </a:cubicBezTo>
                  <a:cubicBezTo>
                    <a:pt x="3729446" y="480951"/>
                    <a:pt x="3945986" y="453900"/>
                    <a:pt x="4162352" y="464660"/>
                  </a:cubicBezTo>
                  <a:cubicBezTo>
                    <a:pt x="4720517" y="492417"/>
                    <a:pt x="5179717" y="758588"/>
                    <a:pt x="5502307" y="1215086"/>
                  </a:cubicBezTo>
                  <a:cubicBezTo>
                    <a:pt x="5822665" y="1668433"/>
                    <a:pt x="5979544" y="2221580"/>
                    <a:pt x="6131397" y="2747098"/>
                  </a:cubicBezTo>
                  <a:cubicBezTo>
                    <a:pt x="6207385" y="3010038"/>
                    <a:pt x="6267620" y="3277512"/>
                    <a:pt x="6311677" y="3547627"/>
                  </a:cubicBezTo>
                  <a:lnTo>
                    <a:pt x="6324412" y="360264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CB0E243-1D0B-8A32-4E77-449029DFF605}"/>
                </a:ext>
              </a:extLst>
            </p:cNvPr>
            <p:cNvSpPr/>
            <p:nvPr/>
          </p:nvSpPr>
          <p:spPr>
            <a:xfrm>
              <a:off x="-1977997" y="10401283"/>
              <a:ext cx="5996008" cy="3307330"/>
            </a:xfrm>
            <a:custGeom>
              <a:avLst/>
              <a:gdLst>
                <a:gd name="connsiteX0" fmla="*/ 0 w 5996008"/>
                <a:gd name="connsiteY0" fmla="*/ 0 h 3307330"/>
                <a:gd name="connsiteX1" fmla="*/ 40723 w 5996008"/>
                <a:gd name="connsiteY1" fmla="*/ 26761 h 3307330"/>
                <a:gd name="connsiteX2" fmla="*/ 1191614 w 5996008"/>
                <a:gd name="connsiteY2" fmla="*/ 824031 h 3307330"/>
                <a:gd name="connsiteX3" fmla="*/ 1985086 w 5996008"/>
                <a:gd name="connsiteY3" fmla="*/ 924504 h 3307330"/>
                <a:gd name="connsiteX4" fmla="*/ 4543255 w 5996008"/>
                <a:gd name="connsiteY4" fmla="*/ 534186 h 3307330"/>
                <a:gd name="connsiteX5" fmla="*/ 5644892 w 5996008"/>
                <a:gd name="connsiteY5" fmla="*/ 2058126 h 3307330"/>
                <a:gd name="connsiteX6" fmla="*/ 5953948 w 5996008"/>
                <a:gd name="connsiteY6" fmla="*/ 3163248 h 3307330"/>
                <a:gd name="connsiteX7" fmla="*/ 5996009 w 5996008"/>
                <a:gd name="connsiteY7" fmla="*/ 3307330 h 33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6008" h="3307330">
                  <a:moveTo>
                    <a:pt x="0" y="0"/>
                  </a:moveTo>
                  <a:lnTo>
                    <a:pt x="40723" y="26761"/>
                  </a:lnTo>
                  <a:cubicBezTo>
                    <a:pt x="440534" y="343036"/>
                    <a:pt x="746326" y="575628"/>
                    <a:pt x="1191614" y="824031"/>
                  </a:cubicBezTo>
                  <a:cubicBezTo>
                    <a:pt x="1437798" y="961362"/>
                    <a:pt x="1714273" y="954187"/>
                    <a:pt x="1985086" y="924504"/>
                  </a:cubicBezTo>
                  <a:cubicBezTo>
                    <a:pt x="2825677" y="832389"/>
                    <a:pt x="3695356" y="110815"/>
                    <a:pt x="4543255" y="534186"/>
                  </a:cubicBezTo>
                  <a:cubicBezTo>
                    <a:pt x="5119120" y="821739"/>
                    <a:pt x="5429624" y="1487491"/>
                    <a:pt x="5644892" y="2058126"/>
                  </a:cubicBezTo>
                  <a:cubicBezTo>
                    <a:pt x="5779057" y="2413753"/>
                    <a:pt x="5856892" y="2795514"/>
                    <a:pt x="5953948" y="3163248"/>
                  </a:cubicBezTo>
                  <a:cubicBezTo>
                    <a:pt x="5956343" y="3172329"/>
                    <a:pt x="5996009" y="3307330"/>
                    <a:pt x="5996009" y="3307330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65927E5-30BB-1F54-624D-11444B14E626}"/>
                </a:ext>
              </a:extLst>
            </p:cNvPr>
            <p:cNvSpPr/>
            <p:nvPr/>
          </p:nvSpPr>
          <p:spPr>
            <a:xfrm>
              <a:off x="-1977997" y="10731342"/>
              <a:ext cx="5673343" cy="2964353"/>
            </a:xfrm>
            <a:custGeom>
              <a:avLst/>
              <a:gdLst>
                <a:gd name="connsiteX0" fmla="*/ 5673344 w 5673343"/>
                <a:gd name="connsiteY0" fmla="*/ 2964354 h 2964353"/>
                <a:gd name="connsiteX1" fmla="*/ 5176524 w 5673343"/>
                <a:gd name="connsiteY1" fmla="*/ 1483537 h 2964353"/>
                <a:gd name="connsiteX2" fmla="*/ 4715727 w 5673343"/>
                <a:gd name="connsiteY2" fmla="*/ 753785 h 2964353"/>
                <a:gd name="connsiteX3" fmla="*/ 3031465 w 5673343"/>
                <a:gd name="connsiteY3" fmla="*/ 533334 h 2964353"/>
                <a:gd name="connsiteX4" fmla="*/ 1808012 w 5673343"/>
                <a:gd name="connsiteY4" fmla="*/ 813949 h 2964353"/>
                <a:gd name="connsiteX5" fmla="*/ 728615 w 5673343"/>
                <a:gd name="connsiteY5" fmla="*/ 494458 h 2964353"/>
                <a:gd name="connsiteX6" fmla="*/ 29634 w 5673343"/>
                <a:gd name="connsiteY6" fmla="*/ 25279 h 2964353"/>
                <a:gd name="connsiteX7" fmla="*/ 0 w 5673343"/>
                <a:gd name="connsiteY7" fmla="*/ 0 h 296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3343" h="2964353">
                  <a:moveTo>
                    <a:pt x="5673344" y="2964354"/>
                  </a:moveTo>
                  <a:cubicBezTo>
                    <a:pt x="5545153" y="2459151"/>
                    <a:pt x="5418747" y="1945890"/>
                    <a:pt x="5176524" y="1483537"/>
                  </a:cubicBezTo>
                  <a:cubicBezTo>
                    <a:pt x="5040151" y="1223213"/>
                    <a:pt x="4928463" y="967174"/>
                    <a:pt x="4715727" y="753785"/>
                  </a:cubicBezTo>
                  <a:cubicBezTo>
                    <a:pt x="4241072" y="277706"/>
                    <a:pt x="3621862" y="359905"/>
                    <a:pt x="3031465" y="533334"/>
                  </a:cubicBezTo>
                  <a:cubicBezTo>
                    <a:pt x="2631077" y="650934"/>
                    <a:pt x="2228382" y="792537"/>
                    <a:pt x="1808012" y="813949"/>
                  </a:cubicBezTo>
                  <a:cubicBezTo>
                    <a:pt x="1438958" y="832745"/>
                    <a:pt x="1042297" y="682224"/>
                    <a:pt x="728615" y="494458"/>
                  </a:cubicBezTo>
                  <a:cubicBezTo>
                    <a:pt x="487780" y="350301"/>
                    <a:pt x="266139" y="176423"/>
                    <a:pt x="29634" y="25279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175C5FFB-C8F1-269D-7E00-6E2594D4885C}"/>
              </a:ext>
            </a:extLst>
          </p:cNvPr>
          <p:cNvSpPr/>
          <p:nvPr/>
        </p:nvSpPr>
        <p:spPr>
          <a:xfrm rot="18000000">
            <a:off x="10630020" y="-5334473"/>
            <a:ext cx="7955052" cy="8249367"/>
          </a:xfrm>
          <a:custGeom>
            <a:avLst/>
            <a:gdLst>
              <a:gd name="connsiteX0" fmla="*/ 3244387 w 6035613"/>
              <a:gd name="connsiteY0" fmla="*/ 6279 h 6258914"/>
              <a:gd name="connsiteX1" fmla="*/ 2368544 w 6035613"/>
              <a:gd name="connsiteY1" fmla="*/ 457649 h 6258914"/>
              <a:gd name="connsiteX2" fmla="*/ 1776089 w 6035613"/>
              <a:gd name="connsiteY2" fmla="*/ 1309092 h 6258914"/>
              <a:gd name="connsiteX3" fmla="*/ 932522 w 6035613"/>
              <a:gd name="connsiteY3" fmla="*/ 1577370 h 6258914"/>
              <a:gd name="connsiteX4" fmla="*/ 585592 w 6035613"/>
              <a:gd name="connsiteY4" fmla="*/ 2123458 h 6258914"/>
              <a:gd name="connsiteX5" fmla="*/ 654765 w 6035613"/>
              <a:gd name="connsiteY5" fmla="*/ 2762357 h 6258914"/>
              <a:gd name="connsiteX6" fmla="*/ 31111 w 6035613"/>
              <a:gd name="connsiteY6" fmla="*/ 4000247 h 6258914"/>
              <a:gd name="connsiteX7" fmla="*/ 93681 w 6035613"/>
              <a:gd name="connsiteY7" fmla="*/ 4767565 h 6258914"/>
              <a:gd name="connsiteX8" fmla="*/ 1010669 w 6035613"/>
              <a:gd name="connsiteY8" fmla="*/ 5462652 h 6258914"/>
              <a:gd name="connsiteX9" fmla="*/ 1590789 w 6035613"/>
              <a:gd name="connsiteY9" fmla="*/ 5591517 h 6258914"/>
              <a:gd name="connsiteX10" fmla="*/ 2160118 w 6035613"/>
              <a:gd name="connsiteY10" fmla="*/ 5560301 h 6258914"/>
              <a:gd name="connsiteX11" fmla="*/ 2596773 w 6035613"/>
              <a:gd name="connsiteY11" fmla="*/ 5950695 h 6258914"/>
              <a:gd name="connsiteX12" fmla="*/ 3451441 w 6035613"/>
              <a:gd name="connsiteY12" fmla="*/ 6239756 h 6258914"/>
              <a:gd name="connsiteX13" fmla="*/ 5002778 w 6035613"/>
              <a:gd name="connsiteY13" fmla="*/ 4959787 h 6258914"/>
              <a:gd name="connsiteX14" fmla="*/ 5412058 w 6035613"/>
              <a:gd name="connsiteY14" fmla="*/ 4959806 h 6258914"/>
              <a:gd name="connsiteX15" fmla="*/ 5839188 w 6035613"/>
              <a:gd name="connsiteY15" fmla="*/ 3071944 h 6258914"/>
              <a:gd name="connsiteX16" fmla="*/ 5485486 w 6035613"/>
              <a:gd name="connsiteY16" fmla="*/ 2482445 h 6258914"/>
              <a:gd name="connsiteX17" fmla="*/ 4916091 w 6035613"/>
              <a:gd name="connsiteY17" fmla="*/ 1940775 h 6258914"/>
              <a:gd name="connsiteX18" fmla="*/ 3868169 w 6035613"/>
              <a:gd name="connsiteY18" fmla="*/ 318299 h 6258914"/>
              <a:gd name="connsiteX19" fmla="*/ 3244387 w 6035613"/>
              <a:gd name="connsiteY19" fmla="*/ 6279 h 62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35613" h="6258914">
                <a:moveTo>
                  <a:pt x="3244387" y="6279"/>
                </a:moveTo>
                <a:cubicBezTo>
                  <a:pt x="2871816" y="-38849"/>
                  <a:pt x="2575608" y="164192"/>
                  <a:pt x="2368544" y="457649"/>
                </a:cubicBezTo>
                <a:cubicBezTo>
                  <a:pt x="2181292" y="723028"/>
                  <a:pt x="2063220" y="1135396"/>
                  <a:pt x="1776089" y="1309092"/>
                </a:cubicBezTo>
                <a:cubicBezTo>
                  <a:pt x="1522286" y="1462633"/>
                  <a:pt x="1187587" y="1425924"/>
                  <a:pt x="932522" y="1577370"/>
                </a:cubicBezTo>
                <a:cubicBezTo>
                  <a:pt x="739167" y="1692174"/>
                  <a:pt x="633288" y="1910739"/>
                  <a:pt x="585592" y="2123458"/>
                </a:cubicBezTo>
                <a:cubicBezTo>
                  <a:pt x="536181" y="2343831"/>
                  <a:pt x="667786" y="2542727"/>
                  <a:pt x="654765" y="2762357"/>
                </a:cubicBezTo>
                <a:cubicBezTo>
                  <a:pt x="625084" y="3263005"/>
                  <a:pt x="96426" y="3521972"/>
                  <a:pt x="31111" y="4000247"/>
                </a:cubicBezTo>
                <a:cubicBezTo>
                  <a:pt x="-4278" y="4259387"/>
                  <a:pt x="-35812" y="4540270"/>
                  <a:pt x="93681" y="4767565"/>
                </a:cubicBezTo>
                <a:cubicBezTo>
                  <a:pt x="290792" y="5113566"/>
                  <a:pt x="641594" y="5335843"/>
                  <a:pt x="1010669" y="5462652"/>
                </a:cubicBezTo>
                <a:cubicBezTo>
                  <a:pt x="1198045" y="5527037"/>
                  <a:pt x="1393917" y="5569564"/>
                  <a:pt x="1590789" y="5591517"/>
                </a:cubicBezTo>
                <a:cubicBezTo>
                  <a:pt x="1783185" y="5612966"/>
                  <a:pt x="1972151" y="5527684"/>
                  <a:pt x="2160118" y="5560301"/>
                </a:cubicBezTo>
                <a:cubicBezTo>
                  <a:pt x="2360229" y="5595021"/>
                  <a:pt x="2467489" y="5817783"/>
                  <a:pt x="2596773" y="5950695"/>
                </a:cubicBezTo>
                <a:cubicBezTo>
                  <a:pt x="2812066" y="6172058"/>
                  <a:pt x="3141802" y="6312024"/>
                  <a:pt x="3451441" y="6239756"/>
                </a:cubicBezTo>
                <a:cubicBezTo>
                  <a:pt x="4184409" y="6068621"/>
                  <a:pt x="4167540" y="4978294"/>
                  <a:pt x="5002778" y="4959787"/>
                </a:cubicBezTo>
                <a:cubicBezTo>
                  <a:pt x="5139481" y="4956759"/>
                  <a:pt x="5277746" y="4985444"/>
                  <a:pt x="5412058" y="4959806"/>
                </a:cubicBezTo>
                <a:cubicBezTo>
                  <a:pt x="6204786" y="4808473"/>
                  <a:pt x="6112488" y="3592527"/>
                  <a:pt x="5839188" y="3071944"/>
                </a:cubicBezTo>
                <a:cubicBezTo>
                  <a:pt x="5734898" y="2873296"/>
                  <a:pt x="5633705" y="2651695"/>
                  <a:pt x="5485486" y="2482445"/>
                </a:cubicBezTo>
                <a:cubicBezTo>
                  <a:pt x="5312521" y="2284939"/>
                  <a:pt x="5098142" y="2129265"/>
                  <a:pt x="4916091" y="1940775"/>
                </a:cubicBezTo>
                <a:cubicBezTo>
                  <a:pt x="4454538" y="1462871"/>
                  <a:pt x="4365908" y="770497"/>
                  <a:pt x="3868169" y="318299"/>
                </a:cubicBezTo>
                <a:cubicBezTo>
                  <a:pt x="3667287" y="135800"/>
                  <a:pt x="3454784" y="31764"/>
                  <a:pt x="3244387" y="6279"/>
                </a:cubicBezTo>
                <a:close/>
              </a:path>
            </a:pathLst>
          </a:custGeom>
          <a:solidFill>
            <a:schemeClr val="accent6">
              <a:alpha val="10000"/>
            </a:schemeClr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920FE5-2DB8-3541-475C-F7423C604088}"/>
              </a:ext>
            </a:extLst>
          </p:cNvPr>
          <p:cNvSpPr>
            <a:spLocks noChangeAspect="1"/>
          </p:cNvSpPr>
          <p:nvPr/>
        </p:nvSpPr>
        <p:spPr>
          <a:xfrm>
            <a:off x="15013643" y="-1895202"/>
            <a:ext cx="3770656" cy="3770656"/>
          </a:xfrm>
          <a:prstGeom prst="ellipse">
            <a:avLst/>
          </a:prstGeom>
          <a:noFill/>
          <a:ln w="38100" cap="rnd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4C4586E-5B31-143A-14BB-A8703ECAC240}"/>
              </a:ext>
            </a:extLst>
          </p:cNvPr>
          <p:cNvSpPr/>
          <p:nvPr/>
        </p:nvSpPr>
        <p:spPr>
          <a:xfrm rot="7200000">
            <a:off x="-476660" y="-2996534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25000">
                  <a:schemeClr val="accent3">
                    <a:lumMod val="40000"/>
                    <a:lumOff val="60000"/>
                  </a:schemeClr>
                </a:gs>
                <a:gs pos="4900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F14B76-B72C-EBAF-6182-15117D2F83E5}"/>
              </a:ext>
            </a:extLst>
          </p:cNvPr>
          <p:cNvSpPr txBox="1"/>
          <p:nvPr/>
        </p:nvSpPr>
        <p:spPr>
          <a:xfrm>
            <a:off x="1198570" y="766353"/>
            <a:ext cx="213360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/>
            <a:r>
              <a:rPr lang="en-US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Pre-Processing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D29E5-3D42-B986-9E15-B2E818DADA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0025147" y="733088"/>
            <a:ext cx="5767316" cy="2139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96504-5B77-9859-96E1-C8DDA56F90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3685" y="2412415"/>
            <a:ext cx="13982130" cy="99179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6578EE-B16F-45FC-4FBD-EE623178B65C}"/>
              </a:ext>
            </a:extLst>
          </p:cNvPr>
          <p:cNvSpPr/>
          <p:nvPr/>
        </p:nvSpPr>
        <p:spPr>
          <a:xfrm rot="5400000">
            <a:off x="5483887" y="4796932"/>
            <a:ext cx="7599597" cy="29718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BODY 03">
            <a:extLst>
              <a:ext uri="{FF2B5EF4-FFF2-40B4-BE49-F238E27FC236}">
                <a16:creationId xmlns:a16="http://schemas.microsoft.com/office/drawing/2014/main" id="{1951C1AC-22B0-FB69-1264-88A83056EF21}"/>
              </a:ext>
            </a:extLst>
          </p:cNvPr>
          <p:cNvSpPr txBox="1"/>
          <p:nvPr/>
        </p:nvSpPr>
        <p:spPr>
          <a:xfrm>
            <a:off x="2835131" y="3612418"/>
            <a:ext cx="7324869" cy="2954655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>
            <a:defPPr>
              <a:defRPr lang="en-US"/>
            </a:defPPr>
            <a:lvl1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Heebo Light" pitchFamily="2" charset="-79"/>
              </a:defRPr>
            </a:lvl1pPr>
          </a:lstStyle>
          <a:p>
            <a:r>
              <a:rPr lang="en-CA" sz="3200" dirty="0"/>
              <a:t>Removed rows with any null values</a:t>
            </a:r>
          </a:p>
          <a:p>
            <a:r>
              <a:rPr lang="en-CA" sz="3200" dirty="0"/>
              <a:t>SD made the decision to convert all null values to 0</a:t>
            </a:r>
          </a:p>
          <a:p>
            <a:r>
              <a:rPr lang="en-CA" sz="3200" dirty="0"/>
              <a:t>Removed rows with strange outliers such as TX &lt; TN</a:t>
            </a:r>
          </a:p>
        </p:txBody>
      </p:sp>
    </p:spTree>
    <p:extLst>
      <p:ext uri="{BB962C8B-B14F-4D97-AF65-F5344CB8AC3E}">
        <p14:creationId xmlns:p14="http://schemas.microsoft.com/office/powerpoint/2010/main" val="264300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D05269-5FCA-FA7C-4506-B22649370D8C}"/>
              </a:ext>
            </a:extLst>
          </p:cNvPr>
          <p:cNvGrpSpPr>
            <a:grpSpLocks noChangeAspect="1"/>
          </p:cNvGrpSpPr>
          <p:nvPr/>
        </p:nvGrpSpPr>
        <p:grpSpPr>
          <a:xfrm rot="2480488" flipH="1">
            <a:off x="-4838754" y="12338173"/>
            <a:ext cx="11880000" cy="7117642"/>
            <a:chOff x="-1977997" y="9518229"/>
            <a:chExt cx="6994139" cy="419038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8B34325-BD22-2AA0-3A2C-8EA88370391E}"/>
                </a:ext>
              </a:extLst>
            </p:cNvPr>
            <p:cNvSpPr/>
            <p:nvPr/>
          </p:nvSpPr>
          <p:spPr>
            <a:xfrm>
              <a:off x="-1977997" y="11035343"/>
              <a:ext cx="5360333" cy="2673270"/>
            </a:xfrm>
            <a:custGeom>
              <a:avLst/>
              <a:gdLst>
                <a:gd name="connsiteX0" fmla="*/ 5360333 w 5360333"/>
                <a:gd name="connsiteY0" fmla="*/ 2673270 h 2673270"/>
                <a:gd name="connsiteX1" fmla="*/ 4829560 w 5360333"/>
                <a:gd name="connsiteY1" fmla="*/ 1255669 h 2673270"/>
                <a:gd name="connsiteX2" fmla="*/ 3990104 w 5360333"/>
                <a:gd name="connsiteY2" fmla="*/ 364185 h 2673270"/>
                <a:gd name="connsiteX3" fmla="*/ 3237116 w 5360333"/>
                <a:gd name="connsiteY3" fmla="*/ 464408 h 2673270"/>
                <a:gd name="connsiteX4" fmla="*/ 1977490 w 5360333"/>
                <a:gd name="connsiteY4" fmla="*/ 833102 h 2673270"/>
                <a:gd name="connsiteX5" fmla="*/ 802634 w 5360333"/>
                <a:gd name="connsiteY5" fmla="*/ 573961 h 2673270"/>
                <a:gd name="connsiteX6" fmla="*/ 21368 w 5360333"/>
                <a:gd name="connsiteY6" fmla="*/ 23792 h 2673270"/>
                <a:gd name="connsiteX7" fmla="*/ 0 w 5360333"/>
                <a:gd name="connsiteY7" fmla="*/ 0 h 267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0333" h="2673270">
                  <a:moveTo>
                    <a:pt x="5360333" y="2673270"/>
                  </a:moveTo>
                  <a:cubicBezTo>
                    <a:pt x="5235361" y="2183451"/>
                    <a:pt x="5056990" y="1707247"/>
                    <a:pt x="4829560" y="1255669"/>
                  </a:cubicBezTo>
                  <a:cubicBezTo>
                    <a:pt x="4652037" y="903206"/>
                    <a:pt x="4403540" y="467622"/>
                    <a:pt x="3990104" y="364185"/>
                  </a:cubicBezTo>
                  <a:cubicBezTo>
                    <a:pt x="3740696" y="301791"/>
                    <a:pt x="3479052" y="377525"/>
                    <a:pt x="3237116" y="464408"/>
                  </a:cubicBezTo>
                  <a:cubicBezTo>
                    <a:pt x="2826874" y="611729"/>
                    <a:pt x="2417406" y="798025"/>
                    <a:pt x="1977490" y="833102"/>
                  </a:cubicBezTo>
                  <a:cubicBezTo>
                    <a:pt x="1592943" y="863769"/>
                    <a:pt x="1144323" y="748910"/>
                    <a:pt x="802634" y="573961"/>
                  </a:cubicBezTo>
                  <a:cubicBezTo>
                    <a:pt x="518403" y="428434"/>
                    <a:pt x="263830" y="231438"/>
                    <a:pt x="21368" y="23792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C7BDDF0-F0BE-7A6B-534F-832D54BA93D5}"/>
                </a:ext>
              </a:extLst>
            </p:cNvPr>
            <p:cNvSpPr/>
            <p:nvPr/>
          </p:nvSpPr>
          <p:spPr>
            <a:xfrm>
              <a:off x="-1977997" y="9518229"/>
              <a:ext cx="6994139" cy="4190384"/>
            </a:xfrm>
            <a:custGeom>
              <a:avLst/>
              <a:gdLst>
                <a:gd name="connsiteX0" fmla="*/ 0 w 6994139"/>
                <a:gd name="connsiteY0" fmla="*/ 0 h 4190384"/>
                <a:gd name="connsiteX1" fmla="*/ 37891 w 6994139"/>
                <a:gd name="connsiteY1" fmla="*/ 34261 h 4190384"/>
                <a:gd name="connsiteX2" fmla="*/ 934403 w 6994139"/>
                <a:gd name="connsiteY2" fmla="*/ 761929 h 4190384"/>
                <a:gd name="connsiteX3" fmla="*/ 1225012 w 6994139"/>
                <a:gd name="connsiteY3" fmla="*/ 961723 h 4190384"/>
                <a:gd name="connsiteX4" fmla="*/ 2168734 w 6994139"/>
                <a:gd name="connsiteY4" fmla="*/ 1101358 h 4190384"/>
                <a:gd name="connsiteX5" fmla="*/ 3073014 w 6994139"/>
                <a:gd name="connsiteY5" fmla="*/ 727220 h 4190384"/>
                <a:gd name="connsiteX6" fmla="*/ 5259111 w 6994139"/>
                <a:gd name="connsiteY6" fmla="*/ 739749 h 4190384"/>
                <a:gd name="connsiteX7" fmla="*/ 6743198 w 6994139"/>
                <a:gd name="connsiteY7" fmla="*/ 3022881 h 4190384"/>
                <a:gd name="connsiteX8" fmla="*/ 6982490 w 6994139"/>
                <a:gd name="connsiteY8" fmla="*/ 4122373 h 4190384"/>
                <a:gd name="connsiteX9" fmla="*/ 6994140 w 6994139"/>
                <a:gd name="connsiteY9" fmla="*/ 4190384 h 419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4139" h="4190384">
                  <a:moveTo>
                    <a:pt x="0" y="0"/>
                  </a:moveTo>
                  <a:lnTo>
                    <a:pt x="37891" y="34261"/>
                  </a:lnTo>
                  <a:cubicBezTo>
                    <a:pt x="325879" y="289755"/>
                    <a:pt x="625101" y="532622"/>
                    <a:pt x="934403" y="761929"/>
                  </a:cubicBezTo>
                  <a:cubicBezTo>
                    <a:pt x="1028867" y="831962"/>
                    <a:pt x="1124403" y="900818"/>
                    <a:pt x="1225012" y="961723"/>
                  </a:cubicBezTo>
                  <a:cubicBezTo>
                    <a:pt x="1550072" y="1158505"/>
                    <a:pt x="1797659" y="1217010"/>
                    <a:pt x="2168734" y="1101358"/>
                  </a:cubicBezTo>
                  <a:cubicBezTo>
                    <a:pt x="2481158" y="1003983"/>
                    <a:pt x="2764244" y="833773"/>
                    <a:pt x="3073014" y="727220"/>
                  </a:cubicBezTo>
                  <a:cubicBezTo>
                    <a:pt x="3760380" y="490012"/>
                    <a:pt x="4580988" y="450586"/>
                    <a:pt x="5259111" y="739749"/>
                  </a:cubicBezTo>
                  <a:cubicBezTo>
                    <a:pt x="6100038" y="1098347"/>
                    <a:pt x="6562731" y="2193678"/>
                    <a:pt x="6743198" y="3022881"/>
                  </a:cubicBezTo>
                  <a:cubicBezTo>
                    <a:pt x="6822966" y="3389382"/>
                    <a:pt x="6902722" y="3755884"/>
                    <a:pt x="6982490" y="4122373"/>
                  </a:cubicBezTo>
                  <a:lnTo>
                    <a:pt x="6994140" y="4190384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476E209-DDDF-5D30-E678-4EA79E876BF6}"/>
                </a:ext>
              </a:extLst>
            </p:cNvPr>
            <p:cNvSpPr/>
            <p:nvPr/>
          </p:nvSpPr>
          <p:spPr>
            <a:xfrm>
              <a:off x="-1953792" y="9855336"/>
              <a:ext cx="6656824" cy="3853277"/>
            </a:xfrm>
            <a:custGeom>
              <a:avLst/>
              <a:gdLst>
                <a:gd name="connsiteX0" fmla="*/ 0 w 6656824"/>
                <a:gd name="connsiteY0" fmla="*/ 0 h 3853277"/>
                <a:gd name="connsiteX1" fmla="*/ 751894 w 6656824"/>
                <a:gd name="connsiteY1" fmla="*/ 562116 h 3853277"/>
                <a:gd name="connsiteX2" fmla="*/ 1495594 w 6656824"/>
                <a:gd name="connsiteY2" fmla="*/ 1005930 h 3853277"/>
                <a:gd name="connsiteX3" fmla="*/ 3330137 w 6656824"/>
                <a:gd name="connsiteY3" fmla="*/ 578584 h 3853277"/>
                <a:gd name="connsiteX4" fmla="*/ 3778909 w 6656824"/>
                <a:gd name="connsiteY4" fmla="*/ 490051 h 3853277"/>
                <a:gd name="connsiteX5" fmla="*/ 4547415 w 6656824"/>
                <a:gd name="connsiteY5" fmla="*/ 438552 h 3853277"/>
                <a:gd name="connsiteX6" fmla="*/ 6643566 w 6656824"/>
                <a:gd name="connsiteY6" fmla="*/ 3797884 h 3853277"/>
                <a:gd name="connsiteX7" fmla="*/ 6656825 w 6656824"/>
                <a:gd name="connsiteY7" fmla="*/ 3853277 h 385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824" h="3853277">
                  <a:moveTo>
                    <a:pt x="0" y="0"/>
                  </a:moveTo>
                  <a:cubicBezTo>
                    <a:pt x="247539" y="192642"/>
                    <a:pt x="496218" y="384632"/>
                    <a:pt x="751894" y="562116"/>
                  </a:cubicBezTo>
                  <a:cubicBezTo>
                    <a:pt x="994647" y="730630"/>
                    <a:pt x="1199895" y="929611"/>
                    <a:pt x="1495594" y="1005930"/>
                  </a:cubicBezTo>
                  <a:cubicBezTo>
                    <a:pt x="2151576" y="1175236"/>
                    <a:pt x="2728102" y="744288"/>
                    <a:pt x="3330137" y="578584"/>
                  </a:cubicBezTo>
                  <a:cubicBezTo>
                    <a:pt x="3477225" y="538099"/>
                    <a:pt x="3628067" y="512915"/>
                    <a:pt x="3778909" y="490051"/>
                  </a:cubicBezTo>
                  <a:cubicBezTo>
                    <a:pt x="4033307" y="451488"/>
                    <a:pt x="4290822" y="419249"/>
                    <a:pt x="4547415" y="438552"/>
                  </a:cubicBezTo>
                  <a:cubicBezTo>
                    <a:pt x="6117544" y="556680"/>
                    <a:pt x="6425728" y="2596624"/>
                    <a:pt x="6643566" y="3797884"/>
                  </a:cubicBezTo>
                  <a:lnTo>
                    <a:pt x="6656825" y="385327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A9CD831-88D3-9799-85EB-2CF777404E01}"/>
                </a:ext>
              </a:extLst>
            </p:cNvPr>
            <p:cNvSpPr/>
            <p:nvPr/>
          </p:nvSpPr>
          <p:spPr>
            <a:xfrm>
              <a:off x="-1977997" y="10105966"/>
              <a:ext cx="6324411" cy="3602646"/>
            </a:xfrm>
            <a:custGeom>
              <a:avLst/>
              <a:gdLst>
                <a:gd name="connsiteX0" fmla="*/ 0 w 6324411"/>
                <a:gd name="connsiteY0" fmla="*/ 0 h 3602646"/>
                <a:gd name="connsiteX1" fmla="*/ 39376 w 6324411"/>
                <a:gd name="connsiteY1" fmla="*/ 35243 h 3602646"/>
                <a:gd name="connsiteX2" fmla="*/ 899078 w 6324411"/>
                <a:gd name="connsiteY2" fmla="*/ 662637 h 3602646"/>
                <a:gd name="connsiteX3" fmla="*/ 1730763 w 6324411"/>
                <a:gd name="connsiteY3" fmla="*/ 1009769 h 3602646"/>
                <a:gd name="connsiteX4" fmla="*/ 3515974 w 6324411"/>
                <a:gd name="connsiteY4" fmla="*/ 517826 h 3602646"/>
                <a:gd name="connsiteX5" fmla="*/ 4162352 w 6324411"/>
                <a:gd name="connsiteY5" fmla="*/ 464660 h 3602646"/>
                <a:gd name="connsiteX6" fmla="*/ 5502307 w 6324411"/>
                <a:gd name="connsiteY6" fmla="*/ 1215086 h 3602646"/>
                <a:gd name="connsiteX7" fmla="*/ 6131397 w 6324411"/>
                <a:gd name="connsiteY7" fmla="*/ 2747098 h 3602646"/>
                <a:gd name="connsiteX8" fmla="*/ 6311677 w 6324411"/>
                <a:gd name="connsiteY8" fmla="*/ 3547627 h 3602646"/>
                <a:gd name="connsiteX9" fmla="*/ 6324412 w 6324411"/>
                <a:gd name="connsiteY9" fmla="*/ 3602647 h 3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411" h="3602646">
                  <a:moveTo>
                    <a:pt x="0" y="0"/>
                  </a:moveTo>
                  <a:lnTo>
                    <a:pt x="39376" y="35243"/>
                  </a:lnTo>
                  <a:cubicBezTo>
                    <a:pt x="312805" y="261586"/>
                    <a:pt x="600097" y="471214"/>
                    <a:pt x="899078" y="662637"/>
                  </a:cubicBezTo>
                  <a:cubicBezTo>
                    <a:pt x="1170170" y="836216"/>
                    <a:pt x="1400390" y="1021391"/>
                    <a:pt x="1730763" y="1009769"/>
                  </a:cubicBezTo>
                  <a:cubicBezTo>
                    <a:pt x="2357820" y="987734"/>
                    <a:pt x="2905869" y="623215"/>
                    <a:pt x="3515974" y="517826"/>
                  </a:cubicBezTo>
                  <a:cubicBezTo>
                    <a:pt x="3729446" y="480951"/>
                    <a:pt x="3945986" y="453900"/>
                    <a:pt x="4162352" y="464660"/>
                  </a:cubicBezTo>
                  <a:cubicBezTo>
                    <a:pt x="4720517" y="492417"/>
                    <a:pt x="5179717" y="758588"/>
                    <a:pt x="5502307" y="1215086"/>
                  </a:cubicBezTo>
                  <a:cubicBezTo>
                    <a:pt x="5822665" y="1668433"/>
                    <a:pt x="5979544" y="2221580"/>
                    <a:pt x="6131397" y="2747098"/>
                  </a:cubicBezTo>
                  <a:cubicBezTo>
                    <a:pt x="6207385" y="3010038"/>
                    <a:pt x="6267620" y="3277512"/>
                    <a:pt x="6311677" y="3547627"/>
                  </a:cubicBezTo>
                  <a:lnTo>
                    <a:pt x="6324412" y="360264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CB0E243-1D0B-8A32-4E77-449029DFF605}"/>
                </a:ext>
              </a:extLst>
            </p:cNvPr>
            <p:cNvSpPr/>
            <p:nvPr/>
          </p:nvSpPr>
          <p:spPr>
            <a:xfrm>
              <a:off x="-1977997" y="10401283"/>
              <a:ext cx="5996008" cy="3307330"/>
            </a:xfrm>
            <a:custGeom>
              <a:avLst/>
              <a:gdLst>
                <a:gd name="connsiteX0" fmla="*/ 0 w 5996008"/>
                <a:gd name="connsiteY0" fmla="*/ 0 h 3307330"/>
                <a:gd name="connsiteX1" fmla="*/ 40723 w 5996008"/>
                <a:gd name="connsiteY1" fmla="*/ 26761 h 3307330"/>
                <a:gd name="connsiteX2" fmla="*/ 1191614 w 5996008"/>
                <a:gd name="connsiteY2" fmla="*/ 824031 h 3307330"/>
                <a:gd name="connsiteX3" fmla="*/ 1985086 w 5996008"/>
                <a:gd name="connsiteY3" fmla="*/ 924504 h 3307330"/>
                <a:gd name="connsiteX4" fmla="*/ 4543255 w 5996008"/>
                <a:gd name="connsiteY4" fmla="*/ 534186 h 3307330"/>
                <a:gd name="connsiteX5" fmla="*/ 5644892 w 5996008"/>
                <a:gd name="connsiteY5" fmla="*/ 2058126 h 3307330"/>
                <a:gd name="connsiteX6" fmla="*/ 5953948 w 5996008"/>
                <a:gd name="connsiteY6" fmla="*/ 3163248 h 3307330"/>
                <a:gd name="connsiteX7" fmla="*/ 5996009 w 5996008"/>
                <a:gd name="connsiteY7" fmla="*/ 3307330 h 33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6008" h="3307330">
                  <a:moveTo>
                    <a:pt x="0" y="0"/>
                  </a:moveTo>
                  <a:lnTo>
                    <a:pt x="40723" y="26761"/>
                  </a:lnTo>
                  <a:cubicBezTo>
                    <a:pt x="440534" y="343036"/>
                    <a:pt x="746326" y="575628"/>
                    <a:pt x="1191614" y="824031"/>
                  </a:cubicBezTo>
                  <a:cubicBezTo>
                    <a:pt x="1437798" y="961362"/>
                    <a:pt x="1714273" y="954187"/>
                    <a:pt x="1985086" y="924504"/>
                  </a:cubicBezTo>
                  <a:cubicBezTo>
                    <a:pt x="2825677" y="832389"/>
                    <a:pt x="3695356" y="110815"/>
                    <a:pt x="4543255" y="534186"/>
                  </a:cubicBezTo>
                  <a:cubicBezTo>
                    <a:pt x="5119120" y="821739"/>
                    <a:pt x="5429624" y="1487491"/>
                    <a:pt x="5644892" y="2058126"/>
                  </a:cubicBezTo>
                  <a:cubicBezTo>
                    <a:pt x="5779057" y="2413753"/>
                    <a:pt x="5856892" y="2795514"/>
                    <a:pt x="5953948" y="3163248"/>
                  </a:cubicBezTo>
                  <a:cubicBezTo>
                    <a:pt x="5956343" y="3172329"/>
                    <a:pt x="5996009" y="3307330"/>
                    <a:pt x="5996009" y="3307330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65927E5-30BB-1F54-624D-11444B14E626}"/>
                </a:ext>
              </a:extLst>
            </p:cNvPr>
            <p:cNvSpPr/>
            <p:nvPr/>
          </p:nvSpPr>
          <p:spPr>
            <a:xfrm>
              <a:off x="-1977997" y="10731342"/>
              <a:ext cx="5673343" cy="2964353"/>
            </a:xfrm>
            <a:custGeom>
              <a:avLst/>
              <a:gdLst>
                <a:gd name="connsiteX0" fmla="*/ 5673344 w 5673343"/>
                <a:gd name="connsiteY0" fmla="*/ 2964354 h 2964353"/>
                <a:gd name="connsiteX1" fmla="*/ 5176524 w 5673343"/>
                <a:gd name="connsiteY1" fmla="*/ 1483537 h 2964353"/>
                <a:gd name="connsiteX2" fmla="*/ 4715727 w 5673343"/>
                <a:gd name="connsiteY2" fmla="*/ 753785 h 2964353"/>
                <a:gd name="connsiteX3" fmla="*/ 3031465 w 5673343"/>
                <a:gd name="connsiteY3" fmla="*/ 533334 h 2964353"/>
                <a:gd name="connsiteX4" fmla="*/ 1808012 w 5673343"/>
                <a:gd name="connsiteY4" fmla="*/ 813949 h 2964353"/>
                <a:gd name="connsiteX5" fmla="*/ 728615 w 5673343"/>
                <a:gd name="connsiteY5" fmla="*/ 494458 h 2964353"/>
                <a:gd name="connsiteX6" fmla="*/ 29634 w 5673343"/>
                <a:gd name="connsiteY6" fmla="*/ 25279 h 2964353"/>
                <a:gd name="connsiteX7" fmla="*/ 0 w 5673343"/>
                <a:gd name="connsiteY7" fmla="*/ 0 h 296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3343" h="2964353">
                  <a:moveTo>
                    <a:pt x="5673344" y="2964354"/>
                  </a:moveTo>
                  <a:cubicBezTo>
                    <a:pt x="5545153" y="2459151"/>
                    <a:pt x="5418747" y="1945890"/>
                    <a:pt x="5176524" y="1483537"/>
                  </a:cubicBezTo>
                  <a:cubicBezTo>
                    <a:pt x="5040151" y="1223213"/>
                    <a:pt x="4928463" y="967174"/>
                    <a:pt x="4715727" y="753785"/>
                  </a:cubicBezTo>
                  <a:cubicBezTo>
                    <a:pt x="4241072" y="277706"/>
                    <a:pt x="3621862" y="359905"/>
                    <a:pt x="3031465" y="533334"/>
                  </a:cubicBezTo>
                  <a:cubicBezTo>
                    <a:pt x="2631077" y="650934"/>
                    <a:pt x="2228382" y="792537"/>
                    <a:pt x="1808012" y="813949"/>
                  </a:cubicBezTo>
                  <a:cubicBezTo>
                    <a:pt x="1438958" y="832745"/>
                    <a:pt x="1042297" y="682224"/>
                    <a:pt x="728615" y="494458"/>
                  </a:cubicBezTo>
                  <a:cubicBezTo>
                    <a:pt x="487780" y="350301"/>
                    <a:pt x="266139" y="176423"/>
                    <a:pt x="29634" y="25279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175C5FFB-C8F1-269D-7E00-6E2594D4885C}"/>
              </a:ext>
            </a:extLst>
          </p:cNvPr>
          <p:cNvSpPr/>
          <p:nvPr/>
        </p:nvSpPr>
        <p:spPr>
          <a:xfrm rot="18000000">
            <a:off x="10630020" y="-5334473"/>
            <a:ext cx="7955052" cy="8249367"/>
          </a:xfrm>
          <a:custGeom>
            <a:avLst/>
            <a:gdLst>
              <a:gd name="connsiteX0" fmla="*/ 3244387 w 6035613"/>
              <a:gd name="connsiteY0" fmla="*/ 6279 h 6258914"/>
              <a:gd name="connsiteX1" fmla="*/ 2368544 w 6035613"/>
              <a:gd name="connsiteY1" fmla="*/ 457649 h 6258914"/>
              <a:gd name="connsiteX2" fmla="*/ 1776089 w 6035613"/>
              <a:gd name="connsiteY2" fmla="*/ 1309092 h 6258914"/>
              <a:gd name="connsiteX3" fmla="*/ 932522 w 6035613"/>
              <a:gd name="connsiteY3" fmla="*/ 1577370 h 6258914"/>
              <a:gd name="connsiteX4" fmla="*/ 585592 w 6035613"/>
              <a:gd name="connsiteY4" fmla="*/ 2123458 h 6258914"/>
              <a:gd name="connsiteX5" fmla="*/ 654765 w 6035613"/>
              <a:gd name="connsiteY5" fmla="*/ 2762357 h 6258914"/>
              <a:gd name="connsiteX6" fmla="*/ 31111 w 6035613"/>
              <a:gd name="connsiteY6" fmla="*/ 4000247 h 6258914"/>
              <a:gd name="connsiteX7" fmla="*/ 93681 w 6035613"/>
              <a:gd name="connsiteY7" fmla="*/ 4767565 h 6258914"/>
              <a:gd name="connsiteX8" fmla="*/ 1010669 w 6035613"/>
              <a:gd name="connsiteY8" fmla="*/ 5462652 h 6258914"/>
              <a:gd name="connsiteX9" fmla="*/ 1590789 w 6035613"/>
              <a:gd name="connsiteY9" fmla="*/ 5591517 h 6258914"/>
              <a:gd name="connsiteX10" fmla="*/ 2160118 w 6035613"/>
              <a:gd name="connsiteY10" fmla="*/ 5560301 h 6258914"/>
              <a:gd name="connsiteX11" fmla="*/ 2596773 w 6035613"/>
              <a:gd name="connsiteY11" fmla="*/ 5950695 h 6258914"/>
              <a:gd name="connsiteX12" fmla="*/ 3451441 w 6035613"/>
              <a:gd name="connsiteY12" fmla="*/ 6239756 h 6258914"/>
              <a:gd name="connsiteX13" fmla="*/ 5002778 w 6035613"/>
              <a:gd name="connsiteY13" fmla="*/ 4959787 h 6258914"/>
              <a:gd name="connsiteX14" fmla="*/ 5412058 w 6035613"/>
              <a:gd name="connsiteY14" fmla="*/ 4959806 h 6258914"/>
              <a:gd name="connsiteX15" fmla="*/ 5839188 w 6035613"/>
              <a:gd name="connsiteY15" fmla="*/ 3071944 h 6258914"/>
              <a:gd name="connsiteX16" fmla="*/ 5485486 w 6035613"/>
              <a:gd name="connsiteY16" fmla="*/ 2482445 h 6258914"/>
              <a:gd name="connsiteX17" fmla="*/ 4916091 w 6035613"/>
              <a:gd name="connsiteY17" fmla="*/ 1940775 h 6258914"/>
              <a:gd name="connsiteX18" fmla="*/ 3868169 w 6035613"/>
              <a:gd name="connsiteY18" fmla="*/ 318299 h 6258914"/>
              <a:gd name="connsiteX19" fmla="*/ 3244387 w 6035613"/>
              <a:gd name="connsiteY19" fmla="*/ 6279 h 62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35613" h="6258914">
                <a:moveTo>
                  <a:pt x="3244387" y="6279"/>
                </a:moveTo>
                <a:cubicBezTo>
                  <a:pt x="2871816" y="-38849"/>
                  <a:pt x="2575608" y="164192"/>
                  <a:pt x="2368544" y="457649"/>
                </a:cubicBezTo>
                <a:cubicBezTo>
                  <a:pt x="2181292" y="723028"/>
                  <a:pt x="2063220" y="1135396"/>
                  <a:pt x="1776089" y="1309092"/>
                </a:cubicBezTo>
                <a:cubicBezTo>
                  <a:pt x="1522286" y="1462633"/>
                  <a:pt x="1187587" y="1425924"/>
                  <a:pt x="932522" y="1577370"/>
                </a:cubicBezTo>
                <a:cubicBezTo>
                  <a:pt x="739167" y="1692174"/>
                  <a:pt x="633288" y="1910739"/>
                  <a:pt x="585592" y="2123458"/>
                </a:cubicBezTo>
                <a:cubicBezTo>
                  <a:pt x="536181" y="2343831"/>
                  <a:pt x="667786" y="2542727"/>
                  <a:pt x="654765" y="2762357"/>
                </a:cubicBezTo>
                <a:cubicBezTo>
                  <a:pt x="625084" y="3263005"/>
                  <a:pt x="96426" y="3521972"/>
                  <a:pt x="31111" y="4000247"/>
                </a:cubicBezTo>
                <a:cubicBezTo>
                  <a:pt x="-4278" y="4259387"/>
                  <a:pt x="-35812" y="4540270"/>
                  <a:pt x="93681" y="4767565"/>
                </a:cubicBezTo>
                <a:cubicBezTo>
                  <a:pt x="290792" y="5113566"/>
                  <a:pt x="641594" y="5335843"/>
                  <a:pt x="1010669" y="5462652"/>
                </a:cubicBezTo>
                <a:cubicBezTo>
                  <a:pt x="1198045" y="5527037"/>
                  <a:pt x="1393917" y="5569564"/>
                  <a:pt x="1590789" y="5591517"/>
                </a:cubicBezTo>
                <a:cubicBezTo>
                  <a:pt x="1783185" y="5612966"/>
                  <a:pt x="1972151" y="5527684"/>
                  <a:pt x="2160118" y="5560301"/>
                </a:cubicBezTo>
                <a:cubicBezTo>
                  <a:pt x="2360229" y="5595021"/>
                  <a:pt x="2467489" y="5817783"/>
                  <a:pt x="2596773" y="5950695"/>
                </a:cubicBezTo>
                <a:cubicBezTo>
                  <a:pt x="2812066" y="6172058"/>
                  <a:pt x="3141802" y="6312024"/>
                  <a:pt x="3451441" y="6239756"/>
                </a:cubicBezTo>
                <a:cubicBezTo>
                  <a:pt x="4184409" y="6068621"/>
                  <a:pt x="4167540" y="4978294"/>
                  <a:pt x="5002778" y="4959787"/>
                </a:cubicBezTo>
                <a:cubicBezTo>
                  <a:pt x="5139481" y="4956759"/>
                  <a:pt x="5277746" y="4985444"/>
                  <a:pt x="5412058" y="4959806"/>
                </a:cubicBezTo>
                <a:cubicBezTo>
                  <a:pt x="6204786" y="4808473"/>
                  <a:pt x="6112488" y="3592527"/>
                  <a:pt x="5839188" y="3071944"/>
                </a:cubicBezTo>
                <a:cubicBezTo>
                  <a:pt x="5734898" y="2873296"/>
                  <a:pt x="5633705" y="2651695"/>
                  <a:pt x="5485486" y="2482445"/>
                </a:cubicBezTo>
                <a:cubicBezTo>
                  <a:pt x="5312521" y="2284939"/>
                  <a:pt x="5098142" y="2129265"/>
                  <a:pt x="4916091" y="1940775"/>
                </a:cubicBezTo>
                <a:cubicBezTo>
                  <a:pt x="4454538" y="1462871"/>
                  <a:pt x="4365908" y="770497"/>
                  <a:pt x="3868169" y="318299"/>
                </a:cubicBezTo>
                <a:cubicBezTo>
                  <a:pt x="3667287" y="135800"/>
                  <a:pt x="3454784" y="31764"/>
                  <a:pt x="3244387" y="6279"/>
                </a:cubicBezTo>
                <a:close/>
              </a:path>
            </a:pathLst>
          </a:custGeom>
          <a:solidFill>
            <a:schemeClr val="accent6">
              <a:alpha val="10000"/>
            </a:schemeClr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920FE5-2DB8-3541-475C-F7423C604088}"/>
              </a:ext>
            </a:extLst>
          </p:cNvPr>
          <p:cNvSpPr>
            <a:spLocks noChangeAspect="1"/>
          </p:cNvSpPr>
          <p:nvPr/>
        </p:nvSpPr>
        <p:spPr>
          <a:xfrm>
            <a:off x="15013643" y="-1895202"/>
            <a:ext cx="3770656" cy="3770656"/>
          </a:xfrm>
          <a:prstGeom prst="ellipse">
            <a:avLst/>
          </a:prstGeom>
          <a:noFill/>
          <a:ln w="38100" cap="rnd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4C4586E-5B31-143A-14BB-A8703ECAC240}"/>
              </a:ext>
            </a:extLst>
          </p:cNvPr>
          <p:cNvSpPr/>
          <p:nvPr/>
        </p:nvSpPr>
        <p:spPr>
          <a:xfrm rot="7200000">
            <a:off x="-476660" y="-2996534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25000">
                  <a:schemeClr val="accent3">
                    <a:lumMod val="40000"/>
                    <a:lumOff val="60000"/>
                  </a:schemeClr>
                </a:gs>
                <a:gs pos="4900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6" name="BODY 03">
            <a:extLst>
              <a:ext uri="{FF2B5EF4-FFF2-40B4-BE49-F238E27FC236}">
                <a16:creationId xmlns:a16="http://schemas.microsoft.com/office/drawing/2014/main" id="{1951C1AC-22B0-FB69-1264-88A83056EF21}"/>
              </a:ext>
            </a:extLst>
          </p:cNvPr>
          <p:cNvSpPr txBox="1"/>
          <p:nvPr/>
        </p:nvSpPr>
        <p:spPr>
          <a:xfrm>
            <a:off x="2835131" y="3612418"/>
            <a:ext cx="5800869" cy="2065181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>
            <a:defPPr>
              <a:defRPr lang="en-US"/>
            </a:defPPr>
            <a:lvl1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Heebo Light" pitchFamily="2" charset="-79"/>
              </a:defRPr>
            </a:lvl1pPr>
          </a:lstStyle>
          <a:p>
            <a:r>
              <a:rPr lang="en-US" sz="2800" dirty="0"/>
              <a:t>Strongest positive correlation is with HU (Humidity)</a:t>
            </a:r>
          </a:p>
          <a:p>
            <a:r>
              <a:rPr lang="en-US" sz="2800" dirty="0"/>
              <a:t>Strongest negative correlation is with PP (Pressure)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F14B76-B72C-EBAF-6182-15117D2F83E5}"/>
              </a:ext>
            </a:extLst>
          </p:cNvPr>
          <p:cNvSpPr txBox="1"/>
          <p:nvPr/>
        </p:nvSpPr>
        <p:spPr>
          <a:xfrm>
            <a:off x="1198570" y="766353"/>
            <a:ext cx="213360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/>
            <a:r>
              <a:rPr lang="en-US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Pre-Processing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D29E5-3D42-B986-9E15-B2E818DADA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0025147" y="733088"/>
            <a:ext cx="5767316" cy="21398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D08A6E-DDA3-A83F-F242-2A14DFACC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745" y="2686520"/>
            <a:ext cx="11168404" cy="966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3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D05269-5FCA-FA7C-4506-B22649370D8C}"/>
              </a:ext>
            </a:extLst>
          </p:cNvPr>
          <p:cNvGrpSpPr>
            <a:grpSpLocks noChangeAspect="1"/>
          </p:cNvGrpSpPr>
          <p:nvPr/>
        </p:nvGrpSpPr>
        <p:grpSpPr>
          <a:xfrm rot="2480488" flipH="1">
            <a:off x="-4838754" y="12338173"/>
            <a:ext cx="11880000" cy="7117642"/>
            <a:chOff x="-1977997" y="9518229"/>
            <a:chExt cx="6994139" cy="419038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8B34325-BD22-2AA0-3A2C-8EA88370391E}"/>
                </a:ext>
              </a:extLst>
            </p:cNvPr>
            <p:cNvSpPr/>
            <p:nvPr/>
          </p:nvSpPr>
          <p:spPr>
            <a:xfrm>
              <a:off x="-1977997" y="11035343"/>
              <a:ext cx="5360333" cy="2673270"/>
            </a:xfrm>
            <a:custGeom>
              <a:avLst/>
              <a:gdLst>
                <a:gd name="connsiteX0" fmla="*/ 5360333 w 5360333"/>
                <a:gd name="connsiteY0" fmla="*/ 2673270 h 2673270"/>
                <a:gd name="connsiteX1" fmla="*/ 4829560 w 5360333"/>
                <a:gd name="connsiteY1" fmla="*/ 1255669 h 2673270"/>
                <a:gd name="connsiteX2" fmla="*/ 3990104 w 5360333"/>
                <a:gd name="connsiteY2" fmla="*/ 364185 h 2673270"/>
                <a:gd name="connsiteX3" fmla="*/ 3237116 w 5360333"/>
                <a:gd name="connsiteY3" fmla="*/ 464408 h 2673270"/>
                <a:gd name="connsiteX4" fmla="*/ 1977490 w 5360333"/>
                <a:gd name="connsiteY4" fmla="*/ 833102 h 2673270"/>
                <a:gd name="connsiteX5" fmla="*/ 802634 w 5360333"/>
                <a:gd name="connsiteY5" fmla="*/ 573961 h 2673270"/>
                <a:gd name="connsiteX6" fmla="*/ 21368 w 5360333"/>
                <a:gd name="connsiteY6" fmla="*/ 23792 h 2673270"/>
                <a:gd name="connsiteX7" fmla="*/ 0 w 5360333"/>
                <a:gd name="connsiteY7" fmla="*/ 0 h 267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0333" h="2673270">
                  <a:moveTo>
                    <a:pt x="5360333" y="2673270"/>
                  </a:moveTo>
                  <a:cubicBezTo>
                    <a:pt x="5235361" y="2183451"/>
                    <a:pt x="5056990" y="1707247"/>
                    <a:pt x="4829560" y="1255669"/>
                  </a:cubicBezTo>
                  <a:cubicBezTo>
                    <a:pt x="4652037" y="903206"/>
                    <a:pt x="4403540" y="467622"/>
                    <a:pt x="3990104" y="364185"/>
                  </a:cubicBezTo>
                  <a:cubicBezTo>
                    <a:pt x="3740696" y="301791"/>
                    <a:pt x="3479052" y="377525"/>
                    <a:pt x="3237116" y="464408"/>
                  </a:cubicBezTo>
                  <a:cubicBezTo>
                    <a:pt x="2826874" y="611729"/>
                    <a:pt x="2417406" y="798025"/>
                    <a:pt x="1977490" y="833102"/>
                  </a:cubicBezTo>
                  <a:cubicBezTo>
                    <a:pt x="1592943" y="863769"/>
                    <a:pt x="1144323" y="748910"/>
                    <a:pt x="802634" y="573961"/>
                  </a:cubicBezTo>
                  <a:cubicBezTo>
                    <a:pt x="518403" y="428434"/>
                    <a:pt x="263830" y="231438"/>
                    <a:pt x="21368" y="23792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C7BDDF0-F0BE-7A6B-534F-832D54BA93D5}"/>
                </a:ext>
              </a:extLst>
            </p:cNvPr>
            <p:cNvSpPr/>
            <p:nvPr/>
          </p:nvSpPr>
          <p:spPr>
            <a:xfrm>
              <a:off x="-1977997" y="9518229"/>
              <a:ext cx="6994139" cy="4190384"/>
            </a:xfrm>
            <a:custGeom>
              <a:avLst/>
              <a:gdLst>
                <a:gd name="connsiteX0" fmla="*/ 0 w 6994139"/>
                <a:gd name="connsiteY0" fmla="*/ 0 h 4190384"/>
                <a:gd name="connsiteX1" fmla="*/ 37891 w 6994139"/>
                <a:gd name="connsiteY1" fmla="*/ 34261 h 4190384"/>
                <a:gd name="connsiteX2" fmla="*/ 934403 w 6994139"/>
                <a:gd name="connsiteY2" fmla="*/ 761929 h 4190384"/>
                <a:gd name="connsiteX3" fmla="*/ 1225012 w 6994139"/>
                <a:gd name="connsiteY3" fmla="*/ 961723 h 4190384"/>
                <a:gd name="connsiteX4" fmla="*/ 2168734 w 6994139"/>
                <a:gd name="connsiteY4" fmla="*/ 1101358 h 4190384"/>
                <a:gd name="connsiteX5" fmla="*/ 3073014 w 6994139"/>
                <a:gd name="connsiteY5" fmla="*/ 727220 h 4190384"/>
                <a:gd name="connsiteX6" fmla="*/ 5259111 w 6994139"/>
                <a:gd name="connsiteY6" fmla="*/ 739749 h 4190384"/>
                <a:gd name="connsiteX7" fmla="*/ 6743198 w 6994139"/>
                <a:gd name="connsiteY7" fmla="*/ 3022881 h 4190384"/>
                <a:gd name="connsiteX8" fmla="*/ 6982490 w 6994139"/>
                <a:gd name="connsiteY8" fmla="*/ 4122373 h 4190384"/>
                <a:gd name="connsiteX9" fmla="*/ 6994140 w 6994139"/>
                <a:gd name="connsiteY9" fmla="*/ 4190384 h 419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4139" h="4190384">
                  <a:moveTo>
                    <a:pt x="0" y="0"/>
                  </a:moveTo>
                  <a:lnTo>
                    <a:pt x="37891" y="34261"/>
                  </a:lnTo>
                  <a:cubicBezTo>
                    <a:pt x="325879" y="289755"/>
                    <a:pt x="625101" y="532622"/>
                    <a:pt x="934403" y="761929"/>
                  </a:cubicBezTo>
                  <a:cubicBezTo>
                    <a:pt x="1028867" y="831962"/>
                    <a:pt x="1124403" y="900818"/>
                    <a:pt x="1225012" y="961723"/>
                  </a:cubicBezTo>
                  <a:cubicBezTo>
                    <a:pt x="1550072" y="1158505"/>
                    <a:pt x="1797659" y="1217010"/>
                    <a:pt x="2168734" y="1101358"/>
                  </a:cubicBezTo>
                  <a:cubicBezTo>
                    <a:pt x="2481158" y="1003983"/>
                    <a:pt x="2764244" y="833773"/>
                    <a:pt x="3073014" y="727220"/>
                  </a:cubicBezTo>
                  <a:cubicBezTo>
                    <a:pt x="3760380" y="490012"/>
                    <a:pt x="4580988" y="450586"/>
                    <a:pt x="5259111" y="739749"/>
                  </a:cubicBezTo>
                  <a:cubicBezTo>
                    <a:pt x="6100038" y="1098347"/>
                    <a:pt x="6562731" y="2193678"/>
                    <a:pt x="6743198" y="3022881"/>
                  </a:cubicBezTo>
                  <a:cubicBezTo>
                    <a:pt x="6822966" y="3389382"/>
                    <a:pt x="6902722" y="3755884"/>
                    <a:pt x="6982490" y="4122373"/>
                  </a:cubicBezTo>
                  <a:lnTo>
                    <a:pt x="6994140" y="4190384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476E209-DDDF-5D30-E678-4EA79E876BF6}"/>
                </a:ext>
              </a:extLst>
            </p:cNvPr>
            <p:cNvSpPr/>
            <p:nvPr/>
          </p:nvSpPr>
          <p:spPr>
            <a:xfrm>
              <a:off x="-1953792" y="9855336"/>
              <a:ext cx="6656824" cy="3853277"/>
            </a:xfrm>
            <a:custGeom>
              <a:avLst/>
              <a:gdLst>
                <a:gd name="connsiteX0" fmla="*/ 0 w 6656824"/>
                <a:gd name="connsiteY0" fmla="*/ 0 h 3853277"/>
                <a:gd name="connsiteX1" fmla="*/ 751894 w 6656824"/>
                <a:gd name="connsiteY1" fmla="*/ 562116 h 3853277"/>
                <a:gd name="connsiteX2" fmla="*/ 1495594 w 6656824"/>
                <a:gd name="connsiteY2" fmla="*/ 1005930 h 3853277"/>
                <a:gd name="connsiteX3" fmla="*/ 3330137 w 6656824"/>
                <a:gd name="connsiteY3" fmla="*/ 578584 h 3853277"/>
                <a:gd name="connsiteX4" fmla="*/ 3778909 w 6656824"/>
                <a:gd name="connsiteY4" fmla="*/ 490051 h 3853277"/>
                <a:gd name="connsiteX5" fmla="*/ 4547415 w 6656824"/>
                <a:gd name="connsiteY5" fmla="*/ 438552 h 3853277"/>
                <a:gd name="connsiteX6" fmla="*/ 6643566 w 6656824"/>
                <a:gd name="connsiteY6" fmla="*/ 3797884 h 3853277"/>
                <a:gd name="connsiteX7" fmla="*/ 6656825 w 6656824"/>
                <a:gd name="connsiteY7" fmla="*/ 3853277 h 385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824" h="3853277">
                  <a:moveTo>
                    <a:pt x="0" y="0"/>
                  </a:moveTo>
                  <a:cubicBezTo>
                    <a:pt x="247539" y="192642"/>
                    <a:pt x="496218" y="384632"/>
                    <a:pt x="751894" y="562116"/>
                  </a:cubicBezTo>
                  <a:cubicBezTo>
                    <a:pt x="994647" y="730630"/>
                    <a:pt x="1199895" y="929611"/>
                    <a:pt x="1495594" y="1005930"/>
                  </a:cubicBezTo>
                  <a:cubicBezTo>
                    <a:pt x="2151576" y="1175236"/>
                    <a:pt x="2728102" y="744288"/>
                    <a:pt x="3330137" y="578584"/>
                  </a:cubicBezTo>
                  <a:cubicBezTo>
                    <a:pt x="3477225" y="538099"/>
                    <a:pt x="3628067" y="512915"/>
                    <a:pt x="3778909" y="490051"/>
                  </a:cubicBezTo>
                  <a:cubicBezTo>
                    <a:pt x="4033307" y="451488"/>
                    <a:pt x="4290822" y="419249"/>
                    <a:pt x="4547415" y="438552"/>
                  </a:cubicBezTo>
                  <a:cubicBezTo>
                    <a:pt x="6117544" y="556680"/>
                    <a:pt x="6425728" y="2596624"/>
                    <a:pt x="6643566" y="3797884"/>
                  </a:cubicBezTo>
                  <a:lnTo>
                    <a:pt x="6656825" y="385327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A9CD831-88D3-9799-85EB-2CF777404E01}"/>
                </a:ext>
              </a:extLst>
            </p:cNvPr>
            <p:cNvSpPr/>
            <p:nvPr/>
          </p:nvSpPr>
          <p:spPr>
            <a:xfrm>
              <a:off x="-1977997" y="10105966"/>
              <a:ext cx="6324411" cy="3602646"/>
            </a:xfrm>
            <a:custGeom>
              <a:avLst/>
              <a:gdLst>
                <a:gd name="connsiteX0" fmla="*/ 0 w 6324411"/>
                <a:gd name="connsiteY0" fmla="*/ 0 h 3602646"/>
                <a:gd name="connsiteX1" fmla="*/ 39376 w 6324411"/>
                <a:gd name="connsiteY1" fmla="*/ 35243 h 3602646"/>
                <a:gd name="connsiteX2" fmla="*/ 899078 w 6324411"/>
                <a:gd name="connsiteY2" fmla="*/ 662637 h 3602646"/>
                <a:gd name="connsiteX3" fmla="*/ 1730763 w 6324411"/>
                <a:gd name="connsiteY3" fmla="*/ 1009769 h 3602646"/>
                <a:gd name="connsiteX4" fmla="*/ 3515974 w 6324411"/>
                <a:gd name="connsiteY4" fmla="*/ 517826 h 3602646"/>
                <a:gd name="connsiteX5" fmla="*/ 4162352 w 6324411"/>
                <a:gd name="connsiteY5" fmla="*/ 464660 h 3602646"/>
                <a:gd name="connsiteX6" fmla="*/ 5502307 w 6324411"/>
                <a:gd name="connsiteY6" fmla="*/ 1215086 h 3602646"/>
                <a:gd name="connsiteX7" fmla="*/ 6131397 w 6324411"/>
                <a:gd name="connsiteY7" fmla="*/ 2747098 h 3602646"/>
                <a:gd name="connsiteX8" fmla="*/ 6311677 w 6324411"/>
                <a:gd name="connsiteY8" fmla="*/ 3547627 h 3602646"/>
                <a:gd name="connsiteX9" fmla="*/ 6324412 w 6324411"/>
                <a:gd name="connsiteY9" fmla="*/ 3602647 h 3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411" h="3602646">
                  <a:moveTo>
                    <a:pt x="0" y="0"/>
                  </a:moveTo>
                  <a:lnTo>
                    <a:pt x="39376" y="35243"/>
                  </a:lnTo>
                  <a:cubicBezTo>
                    <a:pt x="312805" y="261586"/>
                    <a:pt x="600097" y="471214"/>
                    <a:pt x="899078" y="662637"/>
                  </a:cubicBezTo>
                  <a:cubicBezTo>
                    <a:pt x="1170170" y="836216"/>
                    <a:pt x="1400390" y="1021391"/>
                    <a:pt x="1730763" y="1009769"/>
                  </a:cubicBezTo>
                  <a:cubicBezTo>
                    <a:pt x="2357820" y="987734"/>
                    <a:pt x="2905869" y="623215"/>
                    <a:pt x="3515974" y="517826"/>
                  </a:cubicBezTo>
                  <a:cubicBezTo>
                    <a:pt x="3729446" y="480951"/>
                    <a:pt x="3945986" y="453900"/>
                    <a:pt x="4162352" y="464660"/>
                  </a:cubicBezTo>
                  <a:cubicBezTo>
                    <a:pt x="4720517" y="492417"/>
                    <a:pt x="5179717" y="758588"/>
                    <a:pt x="5502307" y="1215086"/>
                  </a:cubicBezTo>
                  <a:cubicBezTo>
                    <a:pt x="5822665" y="1668433"/>
                    <a:pt x="5979544" y="2221580"/>
                    <a:pt x="6131397" y="2747098"/>
                  </a:cubicBezTo>
                  <a:cubicBezTo>
                    <a:pt x="6207385" y="3010038"/>
                    <a:pt x="6267620" y="3277512"/>
                    <a:pt x="6311677" y="3547627"/>
                  </a:cubicBezTo>
                  <a:lnTo>
                    <a:pt x="6324412" y="360264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CB0E243-1D0B-8A32-4E77-449029DFF605}"/>
                </a:ext>
              </a:extLst>
            </p:cNvPr>
            <p:cNvSpPr/>
            <p:nvPr/>
          </p:nvSpPr>
          <p:spPr>
            <a:xfrm>
              <a:off x="-1977997" y="10401283"/>
              <a:ext cx="5996008" cy="3307330"/>
            </a:xfrm>
            <a:custGeom>
              <a:avLst/>
              <a:gdLst>
                <a:gd name="connsiteX0" fmla="*/ 0 w 5996008"/>
                <a:gd name="connsiteY0" fmla="*/ 0 h 3307330"/>
                <a:gd name="connsiteX1" fmla="*/ 40723 w 5996008"/>
                <a:gd name="connsiteY1" fmla="*/ 26761 h 3307330"/>
                <a:gd name="connsiteX2" fmla="*/ 1191614 w 5996008"/>
                <a:gd name="connsiteY2" fmla="*/ 824031 h 3307330"/>
                <a:gd name="connsiteX3" fmla="*/ 1985086 w 5996008"/>
                <a:gd name="connsiteY3" fmla="*/ 924504 h 3307330"/>
                <a:gd name="connsiteX4" fmla="*/ 4543255 w 5996008"/>
                <a:gd name="connsiteY4" fmla="*/ 534186 h 3307330"/>
                <a:gd name="connsiteX5" fmla="*/ 5644892 w 5996008"/>
                <a:gd name="connsiteY5" fmla="*/ 2058126 h 3307330"/>
                <a:gd name="connsiteX6" fmla="*/ 5953948 w 5996008"/>
                <a:gd name="connsiteY6" fmla="*/ 3163248 h 3307330"/>
                <a:gd name="connsiteX7" fmla="*/ 5996009 w 5996008"/>
                <a:gd name="connsiteY7" fmla="*/ 3307330 h 33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6008" h="3307330">
                  <a:moveTo>
                    <a:pt x="0" y="0"/>
                  </a:moveTo>
                  <a:lnTo>
                    <a:pt x="40723" y="26761"/>
                  </a:lnTo>
                  <a:cubicBezTo>
                    <a:pt x="440534" y="343036"/>
                    <a:pt x="746326" y="575628"/>
                    <a:pt x="1191614" y="824031"/>
                  </a:cubicBezTo>
                  <a:cubicBezTo>
                    <a:pt x="1437798" y="961362"/>
                    <a:pt x="1714273" y="954187"/>
                    <a:pt x="1985086" y="924504"/>
                  </a:cubicBezTo>
                  <a:cubicBezTo>
                    <a:pt x="2825677" y="832389"/>
                    <a:pt x="3695356" y="110815"/>
                    <a:pt x="4543255" y="534186"/>
                  </a:cubicBezTo>
                  <a:cubicBezTo>
                    <a:pt x="5119120" y="821739"/>
                    <a:pt x="5429624" y="1487491"/>
                    <a:pt x="5644892" y="2058126"/>
                  </a:cubicBezTo>
                  <a:cubicBezTo>
                    <a:pt x="5779057" y="2413753"/>
                    <a:pt x="5856892" y="2795514"/>
                    <a:pt x="5953948" y="3163248"/>
                  </a:cubicBezTo>
                  <a:cubicBezTo>
                    <a:pt x="5956343" y="3172329"/>
                    <a:pt x="5996009" y="3307330"/>
                    <a:pt x="5996009" y="3307330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65927E5-30BB-1F54-624D-11444B14E626}"/>
                </a:ext>
              </a:extLst>
            </p:cNvPr>
            <p:cNvSpPr/>
            <p:nvPr/>
          </p:nvSpPr>
          <p:spPr>
            <a:xfrm>
              <a:off x="-1977997" y="10731342"/>
              <a:ext cx="5673343" cy="2964353"/>
            </a:xfrm>
            <a:custGeom>
              <a:avLst/>
              <a:gdLst>
                <a:gd name="connsiteX0" fmla="*/ 5673344 w 5673343"/>
                <a:gd name="connsiteY0" fmla="*/ 2964354 h 2964353"/>
                <a:gd name="connsiteX1" fmla="*/ 5176524 w 5673343"/>
                <a:gd name="connsiteY1" fmla="*/ 1483537 h 2964353"/>
                <a:gd name="connsiteX2" fmla="*/ 4715727 w 5673343"/>
                <a:gd name="connsiteY2" fmla="*/ 753785 h 2964353"/>
                <a:gd name="connsiteX3" fmla="*/ 3031465 w 5673343"/>
                <a:gd name="connsiteY3" fmla="*/ 533334 h 2964353"/>
                <a:gd name="connsiteX4" fmla="*/ 1808012 w 5673343"/>
                <a:gd name="connsiteY4" fmla="*/ 813949 h 2964353"/>
                <a:gd name="connsiteX5" fmla="*/ 728615 w 5673343"/>
                <a:gd name="connsiteY5" fmla="*/ 494458 h 2964353"/>
                <a:gd name="connsiteX6" fmla="*/ 29634 w 5673343"/>
                <a:gd name="connsiteY6" fmla="*/ 25279 h 2964353"/>
                <a:gd name="connsiteX7" fmla="*/ 0 w 5673343"/>
                <a:gd name="connsiteY7" fmla="*/ 0 h 296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3343" h="2964353">
                  <a:moveTo>
                    <a:pt x="5673344" y="2964354"/>
                  </a:moveTo>
                  <a:cubicBezTo>
                    <a:pt x="5545153" y="2459151"/>
                    <a:pt x="5418747" y="1945890"/>
                    <a:pt x="5176524" y="1483537"/>
                  </a:cubicBezTo>
                  <a:cubicBezTo>
                    <a:pt x="5040151" y="1223213"/>
                    <a:pt x="4928463" y="967174"/>
                    <a:pt x="4715727" y="753785"/>
                  </a:cubicBezTo>
                  <a:cubicBezTo>
                    <a:pt x="4241072" y="277706"/>
                    <a:pt x="3621862" y="359905"/>
                    <a:pt x="3031465" y="533334"/>
                  </a:cubicBezTo>
                  <a:cubicBezTo>
                    <a:pt x="2631077" y="650934"/>
                    <a:pt x="2228382" y="792537"/>
                    <a:pt x="1808012" y="813949"/>
                  </a:cubicBezTo>
                  <a:cubicBezTo>
                    <a:pt x="1438958" y="832745"/>
                    <a:pt x="1042297" y="682224"/>
                    <a:pt x="728615" y="494458"/>
                  </a:cubicBezTo>
                  <a:cubicBezTo>
                    <a:pt x="487780" y="350301"/>
                    <a:pt x="266139" y="176423"/>
                    <a:pt x="29634" y="25279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175C5FFB-C8F1-269D-7E00-6E2594D4885C}"/>
              </a:ext>
            </a:extLst>
          </p:cNvPr>
          <p:cNvSpPr/>
          <p:nvPr/>
        </p:nvSpPr>
        <p:spPr>
          <a:xfrm rot="18000000">
            <a:off x="10630020" y="-5334473"/>
            <a:ext cx="7955052" cy="8249367"/>
          </a:xfrm>
          <a:custGeom>
            <a:avLst/>
            <a:gdLst>
              <a:gd name="connsiteX0" fmla="*/ 3244387 w 6035613"/>
              <a:gd name="connsiteY0" fmla="*/ 6279 h 6258914"/>
              <a:gd name="connsiteX1" fmla="*/ 2368544 w 6035613"/>
              <a:gd name="connsiteY1" fmla="*/ 457649 h 6258914"/>
              <a:gd name="connsiteX2" fmla="*/ 1776089 w 6035613"/>
              <a:gd name="connsiteY2" fmla="*/ 1309092 h 6258914"/>
              <a:gd name="connsiteX3" fmla="*/ 932522 w 6035613"/>
              <a:gd name="connsiteY3" fmla="*/ 1577370 h 6258914"/>
              <a:gd name="connsiteX4" fmla="*/ 585592 w 6035613"/>
              <a:gd name="connsiteY4" fmla="*/ 2123458 h 6258914"/>
              <a:gd name="connsiteX5" fmla="*/ 654765 w 6035613"/>
              <a:gd name="connsiteY5" fmla="*/ 2762357 h 6258914"/>
              <a:gd name="connsiteX6" fmla="*/ 31111 w 6035613"/>
              <a:gd name="connsiteY6" fmla="*/ 4000247 h 6258914"/>
              <a:gd name="connsiteX7" fmla="*/ 93681 w 6035613"/>
              <a:gd name="connsiteY7" fmla="*/ 4767565 h 6258914"/>
              <a:gd name="connsiteX8" fmla="*/ 1010669 w 6035613"/>
              <a:gd name="connsiteY8" fmla="*/ 5462652 h 6258914"/>
              <a:gd name="connsiteX9" fmla="*/ 1590789 w 6035613"/>
              <a:gd name="connsiteY9" fmla="*/ 5591517 h 6258914"/>
              <a:gd name="connsiteX10" fmla="*/ 2160118 w 6035613"/>
              <a:gd name="connsiteY10" fmla="*/ 5560301 h 6258914"/>
              <a:gd name="connsiteX11" fmla="*/ 2596773 w 6035613"/>
              <a:gd name="connsiteY11" fmla="*/ 5950695 h 6258914"/>
              <a:gd name="connsiteX12" fmla="*/ 3451441 w 6035613"/>
              <a:gd name="connsiteY12" fmla="*/ 6239756 h 6258914"/>
              <a:gd name="connsiteX13" fmla="*/ 5002778 w 6035613"/>
              <a:gd name="connsiteY13" fmla="*/ 4959787 h 6258914"/>
              <a:gd name="connsiteX14" fmla="*/ 5412058 w 6035613"/>
              <a:gd name="connsiteY14" fmla="*/ 4959806 h 6258914"/>
              <a:gd name="connsiteX15" fmla="*/ 5839188 w 6035613"/>
              <a:gd name="connsiteY15" fmla="*/ 3071944 h 6258914"/>
              <a:gd name="connsiteX16" fmla="*/ 5485486 w 6035613"/>
              <a:gd name="connsiteY16" fmla="*/ 2482445 h 6258914"/>
              <a:gd name="connsiteX17" fmla="*/ 4916091 w 6035613"/>
              <a:gd name="connsiteY17" fmla="*/ 1940775 h 6258914"/>
              <a:gd name="connsiteX18" fmla="*/ 3868169 w 6035613"/>
              <a:gd name="connsiteY18" fmla="*/ 318299 h 6258914"/>
              <a:gd name="connsiteX19" fmla="*/ 3244387 w 6035613"/>
              <a:gd name="connsiteY19" fmla="*/ 6279 h 62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35613" h="6258914">
                <a:moveTo>
                  <a:pt x="3244387" y="6279"/>
                </a:moveTo>
                <a:cubicBezTo>
                  <a:pt x="2871816" y="-38849"/>
                  <a:pt x="2575608" y="164192"/>
                  <a:pt x="2368544" y="457649"/>
                </a:cubicBezTo>
                <a:cubicBezTo>
                  <a:pt x="2181292" y="723028"/>
                  <a:pt x="2063220" y="1135396"/>
                  <a:pt x="1776089" y="1309092"/>
                </a:cubicBezTo>
                <a:cubicBezTo>
                  <a:pt x="1522286" y="1462633"/>
                  <a:pt x="1187587" y="1425924"/>
                  <a:pt x="932522" y="1577370"/>
                </a:cubicBezTo>
                <a:cubicBezTo>
                  <a:pt x="739167" y="1692174"/>
                  <a:pt x="633288" y="1910739"/>
                  <a:pt x="585592" y="2123458"/>
                </a:cubicBezTo>
                <a:cubicBezTo>
                  <a:pt x="536181" y="2343831"/>
                  <a:pt x="667786" y="2542727"/>
                  <a:pt x="654765" y="2762357"/>
                </a:cubicBezTo>
                <a:cubicBezTo>
                  <a:pt x="625084" y="3263005"/>
                  <a:pt x="96426" y="3521972"/>
                  <a:pt x="31111" y="4000247"/>
                </a:cubicBezTo>
                <a:cubicBezTo>
                  <a:pt x="-4278" y="4259387"/>
                  <a:pt x="-35812" y="4540270"/>
                  <a:pt x="93681" y="4767565"/>
                </a:cubicBezTo>
                <a:cubicBezTo>
                  <a:pt x="290792" y="5113566"/>
                  <a:pt x="641594" y="5335843"/>
                  <a:pt x="1010669" y="5462652"/>
                </a:cubicBezTo>
                <a:cubicBezTo>
                  <a:pt x="1198045" y="5527037"/>
                  <a:pt x="1393917" y="5569564"/>
                  <a:pt x="1590789" y="5591517"/>
                </a:cubicBezTo>
                <a:cubicBezTo>
                  <a:pt x="1783185" y="5612966"/>
                  <a:pt x="1972151" y="5527684"/>
                  <a:pt x="2160118" y="5560301"/>
                </a:cubicBezTo>
                <a:cubicBezTo>
                  <a:pt x="2360229" y="5595021"/>
                  <a:pt x="2467489" y="5817783"/>
                  <a:pt x="2596773" y="5950695"/>
                </a:cubicBezTo>
                <a:cubicBezTo>
                  <a:pt x="2812066" y="6172058"/>
                  <a:pt x="3141802" y="6312024"/>
                  <a:pt x="3451441" y="6239756"/>
                </a:cubicBezTo>
                <a:cubicBezTo>
                  <a:pt x="4184409" y="6068621"/>
                  <a:pt x="4167540" y="4978294"/>
                  <a:pt x="5002778" y="4959787"/>
                </a:cubicBezTo>
                <a:cubicBezTo>
                  <a:pt x="5139481" y="4956759"/>
                  <a:pt x="5277746" y="4985444"/>
                  <a:pt x="5412058" y="4959806"/>
                </a:cubicBezTo>
                <a:cubicBezTo>
                  <a:pt x="6204786" y="4808473"/>
                  <a:pt x="6112488" y="3592527"/>
                  <a:pt x="5839188" y="3071944"/>
                </a:cubicBezTo>
                <a:cubicBezTo>
                  <a:pt x="5734898" y="2873296"/>
                  <a:pt x="5633705" y="2651695"/>
                  <a:pt x="5485486" y="2482445"/>
                </a:cubicBezTo>
                <a:cubicBezTo>
                  <a:pt x="5312521" y="2284939"/>
                  <a:pt x="5098142" y="2129265"/>
                  <a:pt x="4916091" y="1940775"/>
                </a:cubicBezTo>
                <a:cubicBezTo>
                  <a:pt x="4454538" y="1462871"/>
                  <a:pt x="4365908" y="770497"/>
                  <a:pt x="3868169" y="318299"/>
                </a:cubicBezTo>
                <a:cubicBezTo>
                  <a:pt x="3667287" y="135800"/>
                  <a:pt x="3454784" y="31764"/>
                  <a:pt x="3244387" y="6279"/>
                </a:cubicBezTo>
                <a:close/>
              </a:path>
            </a:pathLst>
          </a:custGeom>
          <a:solidFill>
            <a:schemeClr val="accent6">
              <a:alpha val="10000"/>
            </a:schemeClr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920FE5-2DB8-3541-475C-F7423C604088}"/>
              </a:ext>
            </a:extLst>
          </p:cNvPr>
          <p:cNvSpPr>
            <a:spLocks noChangeAspect="1"/>
          </p:cNvSpPr>
          <p:nvPr/>
        </p:nvSpPr>
        <p:spPr>
          <a:xfrm>
            <a:off x="15013643" y="-1895202"/>
            <a:ext cx="3770656" cy="3770656"/>
          </a:xfrm>
          <a:prstGeom prst="ellipse">
            <a:avLst/>
          </a:prstGeom>
          <a:noFill/>
          <a:ln w="38100" cap="rnd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4C4586E-5B31-143A-14BB-A8703ECAC240}"/>
              </a:ext>
            </a:extLst>
          </p:cNvPr>
          <p:cNvSpPr/>
          <p:nvPr/>
        </p:nvSpPr>
        <p:spPr>
          <a:xfrm rot="7200000">
            <a:off x="-476660" y="-2996534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25000">
                  <a:schemeClr val="accent3">
                    <a:lumMod val="40000"/>
                    <a:lumOff val="60000"/>
                  </a:schemeClr>
                </a:gs>
                <a:gs pos="4900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F14B76-B72C-EBAF-6182-15117D2F83E5}"/>
              </a:ext>
            </a:extLst>
          </p:cNvPr>
          <p:cNvSpPr txBox="1"/>
          <p:nvPr/>
        </p:nvSpPr>
        <p:spPr>
          <a:xfrm>
            <a:off x="1198570" y="766353"/>
            <a:ext cx="213360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/>
            <a:r>
              <a:rPr lang="en-US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Pair-Plot with Precipitation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D29E5-3D42-B986-9E15-B2E818DADA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0025147" y="733088"/>
            <a:ext cx="5767316" cy="21398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9D0C23-239B-CAF2-44C2-CE59DFB1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616" y="3611916"/>
            <a:ext cx="10479930" cy="83459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D0607C-42D5-9D16-45ED-80F039742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350" y="3667661"/>
            <a:ext cx="10396806" cy="834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6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D05269-5FCA-FA7C-4506-B22649370D8C}"/>
              </a:ext>
            </a:extLst>
          </p:cNvPr>
          <p:cNvGrpSpPr>
            <a:grpSpLocks noChangeAspect="1"/>
          </p:cNvGrpSpPr>
          <p:nvPr/>
        </p:nvGrpSpPr>
        <p:grpSpPr>
          <a:xfrm rot="2480488" flipH="1">
            <a:off x="-4838754" y="12338173"/>
            <a:ext cx="11880000" cy="7117642"/>
            <a:chOff x="-1977997" y="9518229"/>
            <a:chExt cx="6994139" cy="419038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8B34325-BD22-2AA0-3A2C-8EA88370391E}"/>
                </a:ext>
              </a:extLst>
            </p:cNvPr>
            <p:cNvSpPr/>
            <p:nvPr/>
          </p:nvSpPr>
          <p:spPr>
            <a:xfrm>
              <a:off x="-1977997" y="11035343"/>
              <a:ext cx="5360333" cy="2673270"/>
            </a:xfrm>
            <a:custGeom>
              <a:avLst/>
              <a:gdLst>
                <a:gd name="connsiteX0" fmla="*/ 5360333 w 5360333"/>
                <a:gd name="connsiteY0" fmla="*/ 2673270 h 2673270"/>
                <a:gd name="connsiteX1" fmla="*/ 4829560 w 5360333"/>
                <a:gd name="connsiteY1" fmla="*/ 1255669 h 2673270"/>
                <a:gd name="connsiteX2" fmla="*/ 3990104 w 5360333"/>
                <a:gd name="connsiteY2" fmla="*/ 364185 h 2673270"/>
                <a:gd name="connsiteX3" fmla="*/ 3237116 w 5360333"/>
                <a:gd name="connsiteY3" fmla="*/ 464408 h 2673270"/>
                <a:gd name="connsiteX4" fmla="*/ 1977490 w 5360333"/>
                <a:gd name="connsiteY4" fmla="*/ 833102 h 2673270"/>
                <a:gd name="connsiteX5" fmla="*/ 802634 w 5360333"/>
                <a:gd name="connsiteY5" fmla="*/ 573961 h 2673270"/>
                <a:gd name="connsiteX6" fmla="*/ 21368 w 5360333"/>
                <a:gd name="connsiteY6" fmla="*/ 23792 h 2673270"/>
                <a:gd name="connsiteX7" fmla="*/ 0 w 5360333"/>
                <a:gd name="connsiteY7" fmla="*/ 0 h 267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0333" h="2673270">
                  <a:moveTo>
                    <a:pt x="5360333" y="2673270"/>
                  </a:moveTo>
                  <a:cubicBezTo>
                    <a:pt x="5235361" y="2183451"/>
                    <a:pt x="5056990" y="1707247"/>
                    <a:pt x="4829560" y="1255669"/>
                  </a:cubicBezTo>
                  <a:cubicBezTo>
                    <a:pt x="4652037" y="903206"/>
                    <a:pt x="4403540" y="467622"/>
                    <a:pt x="3990104" y="364185"/>
                  </a:cubicBezTo>
                  <a:cubicBezTo>
                    <a:pt x="3740696" y="301791"/>
                    <a:pt x="3479052" y="377525"/>
                    <a:pt x="3237116" y="464408"/>
                  </a:cubicBezTo>
                  <a:cubicBezTo>
                    <a:pt x="2826874" y="611729"/>
                    <a:pt x="2417406" y="798025"/>
                    <a:pt x="1977490" y="833102"/>
                  </a:cubicBezTo>
                  <a:cubicBezTo>
                    <a:pt x="1592943" y="863769"/>
                    <a:pt x="1144323" y="748910"/>
                    <a:pt x="802634" y="573961"/>
                  </a:cubicBezTo>
                  <a:cubicBezTo>
                    <a:pt x="518403" y="428434"/>
                    <a:pt x="263830" y="231438"/>
                    <a:pt x="21368" y="23792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C7BDDF0-F0BE-7A6B-534F-832D54BA93D5}"/>
                </a:ext>
              </a:extLst>
            </p:cNvPr>
            <p:cNvSpPr/>
            <p:nvPr/>
          </p:nvSpPr>
          <p:spPr>
            <a:xfrm>
              <a:off x="-1977997" y="9518229"/>
              <a:ext cx="6994139" cy="4190384"/>
            </a:xfrm>
            <a:custGeom>
              <a:avLst/>
              <a:gdLst>
                <a:gd name="connsiteX0" fmla="*/ 0 w 6994139"/>
                <a:gd name="connsiteY0" fmla="*/ 0 h 4190384"/>
                <a:gd name="connsiteX1" fmla="*/ 37891 w 6994139"/>
                <a:gd name="connsiteY1" fmla="*/ 34261 h 4190384"/>
                <a:gd name="connsiteX2" fmla="*/ 934403 w 6994139"/>
                <a:gd name="connsiteY2" fmla="*/ 761929 h 4190384"/>
                <a:gd name="connsiteX3" fmla="*/ 1225012 w 6994139"/>
                <a:gd name="connsiteY3" fmla="*/ 961723 h 4190384"/>
                <a:gd name="connsiteX4" fmla="*/ 2168734 w 6994139"/>
                <a:gd name="connsiteY4" fmla="*/ 1101358 h 4190384"/>
                <a:gd name="connsiteX5" fmla="*/ 3073014 w 6994139"/>
                <a:gd name="connsiteY5" fmla="*/ 727220 h 4190384"/>
                <a:gd name="connsiteX6" fmla="*/ 5259111 w 6994139"/>
                <a:gd name="connsiteY6" fmla="*/ 739749 h 4190384"/>
                <a:gd name="connsiteX7" fmla="*/ 6743198 w 6994139"/>
                <a:gd name="connsiteY7" fmla="*/ 3022881 h 4190384"/>
                <a:gd name="connsiteX8" fmla="*/ 6982490 w 6994139"/>
                <a:gd name="connsiteY8" fmla="*/ 4122373 h 4190384"/>
                <a:gd name="connsiteX9" fmla="*/ 6994140 w 6994139"/>
                <a:gd name="connsiteY9" fmla="*/ 4190384 h 419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4139" h="4190384">
                  <a:moveTo>
                    <a:pt x="0" y="0"/>
                  </a:moveTo>
                  <a:lnTo>
                    <a:pt x="37891" y="34261"/>
                  </a:lnTo>
                  <a:cubicBezTo>
                    <a:pt x="325879" y="289755"/>
                    <a:pt x="625101" y="532622"/>
                    <a:pt x="934403" y="761929"/>
                  </a:cubicBezTo>
                  <a:cubicBezTo>
                    <a:pt x="1028867" y="831962"/>
                    <a:pt x="1124403" y="900818"/>
                    <a:pt x="1225012" y="961723"/>
                  </a:cubicBezTo>
                  <a:cubicBezTo>
                    <a:pt x="1550072" y="1158505"/>
                    <a:pt x="1797659" y="1217010"/>
                    <a:pt x="2168734" y="1101358"/>
                  </a:cubicBezTo>
                  <a:cubicBezTo>
                    <a:pt x="2481158" y="1003983"/>
                    <a:pt x="2764244" y="833773"/>
                    <a:pt x="3073014" y="727220"/>
                  </a:cubicBezTo>
                  <a:cubicBezTo>
                    <a:pt x="3760380" y="490012"/>
                    <a:pt x="4580988" y="450586"/>
                    <a:pt x="5259111" y="739749"/>
                  </a:cubicBezTo>
                  <a:cubicBezTo>
                    <a:pt x="6100038" y="1098347"/>
                    <a:pt x="6562731" y="2193678"/>
                    <a:pt x="6743198" y="3022881"/>
                  </a:cubicBezTo>
                  <a:cubicBezTo>
                    <a:pt x="6822966" y="3389382"/>
                    <a:pt x="6902722" y="3755884"/>
                    <a:pt x="6982490" y="4122373"/>
                  </a:cubicBezTo>
                  <a:lnTo>
                    <a:pt x="6994140" y="4190384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476E209-DDDF-5D30-E678-4EA79E876BF6}"/>
                </a:ext>
              </a:extLst>
            </p:cNvPr>
            <p:cNvSpPr/>
            <p:nvPr/>
          </p:nvSpPr>
          <p:spPr>
            <a:xfrm>
              <a:off x="-1953792" y="9855336"/>
              <a:ext cx="6656824" cy="3853277"/>
            </a:xfrm>
            <a:custGeom>
              <a:avLst/>
              <a:gdLst>
                <a:gd name="connsiteX0" fmla="*/ 0 w 6656824"/>
                <a:gd name="connsiteY0" fmla="*/ 0 h 3853277"/>
                <a:gd name="connsiteX1" fmla="*/ 751894 w 6656824"/>
                <a:gd name="connsiteY1" fmla="*/ 562116 h 3853277"/>
                <a:gd name="connsiteX2" fmla="*/ 1495594 w 6656824"/>
                <a:gd name="connsiteY2" fmla="*/ 1005930 h 3853277"/>
                <a:gd name="connsiteX3" fmla="*/ 3330137 w 6656824"/>
                <a:gd name="connsiteY3" fmla="*/ 578584 h 3853277"/>
                <a:gd name="connsiteX4" fmla="*/ 3778909 w 6656824"/>
                <a:gd name="connsiteY4" fmla="*/ 490051 h 3853277"/>
                <a:gd name="connsiteX5" fmla="*/ 4547415 w 6656824"/>
                <a:gd name="connsiteY5" fmla="*/ 438552 h 3853277"/>
                <a:gd name="connsiteX6" fmla="*/ 6643566 w 6656824"/>
                <a:gd name="connsiteY6" fmla="*/ 3797884 h 3853277"/>
                <a:gd name="connsiteX7" fmla="*/ 6656825 w 6656824"/>
                <a:gd name="connsiteY7" fmla="*/ 3853277 h 385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824" h="3853277">
                  <a:moveTo>
                    <a:pt x="0" y="0"/>
                  </a:moveTo>
                  <a:cubicBezTo>
                    <a:pt x="247539" y="192642"/>
                    <a:pt x="496218" y="384632"/>
                    <a:pt x="751894" y="562116"/>
                  </a:cubicBezTo>
                  <a:cubicBezTo>
                    <a:pt x="994647" y="730630"/>
                    <a:pt x="1199895" y="929611"/>
                    <a:pt x="1495594" y="1005930"/>
                  </a:cubicBezTo>
                  <a:cubicBezTo>
                    <a:pt x="2151576" y="1175236"/>
                    <a:pt x="2728102" y="744288"/>
                    <a:pt x="3330137" y="578584"/>
                  </a:cubicBezTo>
                  <a:cubicBezTo>
                    <a:pt x="3477225" y="538099"/>
                    <a:pt x="3628067" y="512915"/>
                    <a:pt x="3778909" y="490051"/>
                  </a:cubicBezTo>
                  <a:cubicBezTo>
                    <a:pt x="4033307" y="451488"/>
                    <a:pt x="4290822" y="419249"/>
                    <a:pt x="4547415" y="438552"/>
                  </a:cubicBezTo>
                  <a:cubicBezTo>
                    <a:pt x="6117544" y="556680"/>
                    <a:pt x="6425728" y="2596624"/>
                    <a:pt x="6643566" y="3797884"/>
                  </a:cubicBezTo>
                  <a:lnTo>
                    <a:pt x="6656825" y="385327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A9CD831-88D3-9799-85EB-2CF777404E01}"/>
                </a:ext>
              </a:extLst>
            </p:cNvPr>
            <p:cNvSpPr/>
            <p:nvPr/>
          </p:nvSpPr>
          <p:spPr>
            <a:xfrm>
              <a:off x="-1977997" y="10105966"/>
              <a:ext cx="6324411" cy="3602646"/>
            </a:xfrm>
            <a:custGeom>
              <a:avLst/>
              <a:gdLst>
                <a:gd name="connsiteX0" fmla="*/ 0 w 6324411"/>
                <a:gd name="connsiteY0" fmla="*/ 0 h 3602646"/>
                <a:gd name="connsiteX1" fmla="*/ 39376 w 6324411"/>
                <a:gd name="connsiteY1" fmla="*/ 35243 h 3602646"/>
                <a:gd name="connsiteX2" fmla="*/ 899078 w 6324411"/>
                <a:gd name="connsiteY2" fmla="*/ 662637 h 3602646"/>
                <a:gd name="connsiteX3" fmla="*/ 1730763 w 6324411"/>
                <a:gd name="connsiteY3" fmla="*/ 1009769 h 3602646"/>
                <a:gd name="connsiteX4" fmla="*/ 3515974 w 6324411"/>
                <a:gd name="connsiteY4" fmla="*/ 517826 h 3602646"/>
                <a:gd name="connsiteX5" fmla="*/ 4162352 w 6324411"/>
                <a:gd name="connsiteY5" fmla="*/ 464660 h 3602646"/>
                <a:gd name="connsiteX6" fmla="*/ 5502307 w 6324411"/>
                <a:gd name="connsiteY6" fmla="*/ 1215086 h 3602646"/>
                <a:gd name="connsiteX7" fmla="*/ 6131397 w 6324411"/>
                <a:gd name="connsiteY7" fmla="*/ 2747098 h 3602646"/>
                <a:gd name="connsiteX8" fmla="*/ 6311677 w 6324411"/>
                <a:gd name="connsiteY8" fmla="*/ 3547627 h 3602646"/>
                <a:gd name="connsiteX9" fmla="*/ 6324412 w 6324411"/>
                <a:gd name="connsiteY9" fmla="*/ 3602647 h 3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411" h="3602646">
                  <a:moveTo>
                    <a:pt x="0" y="0"/>
                  </a:moveTo>
                  <a:lnTo>
                    <a:pt x="39376" y="35243"/>
                  </a:lnTo>
                  <a:cubicBezTo>
                    <a:pt x="312805" y="261586"/>
                    <a:pt x="600097" y="471214"/>
                    <a:pt x="899078" y="662637"/>
                  </a:cubicBezTo>
                  <a:cubicBezTo>
                    <a:pt x="1170170" y="836216"/>
                    <a:pt x="1400390" y="1021391"/>
                    <a:pt x="1730763" y="1009769"/>
                  </a:cubicBezTo>
                  <a:cubicBezTo>
                    <a:pt x="2357820" y="987734"/>
                    <a:pt x="2905869" y="623215"/>
                    <a:pt x="3515974" y="517826"/>
                  </a:cubicBezTo>
                  <a:cubicBezTo>
                    <a:pt x="3729446" y="480951"/>
                    <a:pt x="3945986" y="453900"/>
                    <a:pt x="4162352" y="464660"/>
                  </a:cubicBezTo>
                  <a:cubicBezTo>
                    <a:pt x="4720517" y="492417"/>
                    <a:pt x="5179717" y="758588"/>
                    <a:pt x="5502307" y="1215086"/>
                  </a:cubicBezTo>
                  <a:cubicBezTo>
                    <a:pt x="5822665" y="1668433"/>
                    <a:pt x="5979544" y="2221580"/>
                    <a:pt x="6131397" y="2747098"/>
                  </a:cubicBezTo>
                  <a:cubicBezTo>
                    <a:pt x="6207385" y="3010038"/>
                    <a:pt x="6267620" y="3277512"/>
                    <a:pt x="6311677" y="3547627"/>
                  </a:cubicBezTo>
                  <a:lnTo>
                    <a:pt x="6324412" y="360264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CB0E243-1D0B-8A32-4E77-449029DFF605}"/>
                </a:ext>
              </a:extLst>
            </p:cNvPr>
            <p:cNvSpPr/>
            <p:nvPr/>
          </p:nvSpPr>
          <p:spPr>
            <a:xfrm>
              <a:off x="-1977997" y="10401283"/>
              <a:ext cx="5996008" cy="3307330"/>
            </a:xfrm>
            <a:custGeom>
              <a:avLst/>
              <a:gdLst>
                <a:gd name="connsiteX0" fmla="*/ 0 w 5996008"/>
                <a:gd name="connsiteY0" fmla="*/ 0 h 3307330"/>
                <a:gd name="connsiteX1" fmla="*/ 40723 w 5996008"/>
                <a:gd name="connsiteY1" fmla="*/ 26761 h 3307330"/>
                <a:gd name="connsiteX2" fmla="*/ 1191614 w 5996008"/>
                <a:gd name="connsiteY2" fmla="*/ 824031 h 3307330"/>
                <a:gd name="connsiteX3" fmla="*/ 1985086 w 5996008"/>
                <a:gd name="connsiteY3" fmla="*/ 924504 h 3307330"/>
                <a:gd name="connsiteX4" fmla="*/ 4543255 w 5996008"/>
                <a:gd name="connsiteY4" fmla="*/ 534186 h 3307330"/>
                <a:gd name="connsiteX5" fmla="*/ 5644892 w 5996008"/>
                <a:gd name="connsiteY5" fmla="*/ 2058126 h 3307330"/>
                <a:gd name="connsiteX6" fmla="*/ 5953948 w 5996008"/>
                <a:gd name="connsiteY6" fmla="*/ 3163248 h 3307330"/>
                <a:gd name="connsiteX7" fmla="*/ 5996009 w 5996008"/>
                <a:gd name="connsiteY7" fmla="*/ 3307330 h 33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6008" h="3307330">
                  <a:moveTo>
                    <a:pt x="0" y="0"/>
                  </a:moveTo>
                  <a:lnTo>
                    <a:pt x="40723" y="26761"/>
                  </a:lnTo>
                  <a:cubicBezTo>
                    <a:pt x="440534" y="343036"/>
                    <a:pt x="746326" y="575628"/>
                    <a:pt x="1191614" y="824031"/>
                  </a:cubicBezTo>
                  <a:cubicBezTo>
                    <a:pt x="1437798" y="961362"/>
                    <a:pt x="1714273" y="954187"/>
                    <a:pt x="1985086" y="924504"/>
                  </a:cubicBezTo>
                  <a:cubicBezTo>
                    <a:pt x="2825677" y="832389"/>
                    <a:pt x="3695356" y="110815"/>
                    <a:pt x="4543255" y="534186"/>
                  </a:cubicBezTo>
                  <a:cubicBezTo>
                    <a:pt x="5119120" y="821739"/>
                    <a:pt x="5429624" y="1487491"/>
                    <a:pt x="5644892" y="2058126"/>
                  </a:cubicBezTo>
                  <a:cubicBezTo>
                    <a:pt x="5779057" y="2413753"/>
                    <a:pt x="5856892" y="2795514"/>
                    <a:pt x="5953948" y="3163248"/>
                  </a:cubicBezTo>
                  <a:cubicBezTo>
                    <a:pt x="5956343" y="3172329"/>
                    <a:pt x="5996009" y="3307330"/>
                    <a:pt x="5996009" y="3307330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65927E5-30BB-1F54-624D-11444B14E626}"/>
                </a:ext>
              </a:extLst>
            </p:cNvPr>
            <p:cNvSpPr/>
            <p:nvPr/>
          </p:nvSpPr>
          <p:spPr>
            <a:xfrm>
              <a:off x="-1977997" y="10731342"/>
              <a:ext cx="5673343" cy="2964353"/>
            </a:xfrm>
            <a:custGeom>
              <a:avLst/>
              <a:gdLst>
                <a:gd name="connsiteX0" fmla="*/ 5673344 w 5673343"/>
                <a:gd name="connsiteY0" fmla="*/ 2964354 h 2964353"/>
                <a:gd name="connsiteX1" fmla="*/ 5176524 w 5673343"/>
                <a:gd name="connsiteY1" fmla="*/ 1483537 h 2964353"/>
                <a:gd name="connsiteX2" fmla="*/ 4715727 w 5673343"/>
                <a:gd name="connsiteY2" fmla="*/ 753785 h 2964353"/>
                <a:gd name="connsiteX3" fmla="*/ 3031465 w 5673343"/>
                <a:gd name="connsiteY3" fmla="*/ 533334 h 2964353"/>
                <a:gd name="connsiteX4" fmla="*/ 1808012 w 5673343"/>
                <a:gd name="connsiteY4" fmla="*/ 813949 h 2964353"/>
                <a:gd name="connsiteX5" fmla="*/ 728615 w 5673343"/>
                <a:gd name="connsiteY5" fmla="*/ 494458 h 2964353"/>
                <a:gd name="connsiteX6" fmla="*/ 29634 w 5673343"/>
                <a:gd name="connsiteY6" fmla="*/ 25279 h 2964353"/>
                <a:gd name="connsiteX7" fmla="*/ 0 w 5673343"/>
                <a:gd name="connsiteY7" fmla="*/ 0 h 296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3343" h="2964353">
                  <a:moveTo>
                    <a:pt x="5673344" y="2964354"/>
                  </a:moveTo>
                  <a:cubicBezTo>
                    <a:pt x="5545153" y="2459151"/>
                    <a:pt x="5418747" y="1945890"/>
                    <a:pt x="5176524" y="1483537"/>
                  </a:cubicBezTo>
                  <a:cubicBezTo>
                    <a:pt x="5040151" y="1223213"/>
                    <a:pt x="4928463" y="967174"/>
                    <a:pt x="4715727" y="753785"/>
                  </a:cubicBezTo>
                  <a:cubicBezTo>
                    <a:pt x="4241072" y="277706"/>
                    <a:pt x="3621862" y="359905"/>
                    <a:pt x="3031465" y="533334"/>
                  </a:cubicBezTo>
                  <a:cubicBezTo>
                    <a:pt x="2631077" y="650934"/>
                    <a:pt x="2228382" y="792537"/>
                    <a:pt x="1808012" y="813949"/>
                  </a:cubicBezTo>
                  <a:cubicBezTo>
                    <a:pt x="1438958" y="832745"/>
                    <a:pt x="1042297" y="682224"/>
                    <a:pt x="728615" y="494458"/>
                  </a:cubicBezTo>
                  <a:cubicBezTo>
                    <a:pt x="487780" y="350301"/>
                    <a:pt x="266139" y="176423"/>
                    <a:pt x="29634" y="25279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175C5FFB-C8F1-269D-7E00-6E2594D4885C}"/>
              </a:ext>
            </a:extLst>
          </p:cNvPr>
          <p:cNvSpPr/>
          <p:nvPr/>
        </p:nvSpPr>
        <p:spPr>
          <a:xfrm rot="18000000">
            <a:off x="10630020" y="-5334473"/>
            <a:ext cx="7955052" cy="8249367"/>
          </a:xfrm>
          <a:custGeom>
            <a:avLst/>
            <a:gdLst>
              <a:gd name="connsiteX0" fmla="*/ 3244387 w 6035613"/>
              <a:gd name="connsiteY0" fmla="*/ 6279 h 6258914"/>
              <a:gd name="connsiteX1" fmla="*/ 2368544 w 6035613"/>
              <a:gd name="connsiteY1" fmla="*/ 457649 h 6258914"/>
              <a:gd name="connsiteX2" fmla="*/ 1776089 w 6035613"/>
              <a:gd name="connsiteY2" fmla="*/ 1309092 h 6258914"/>
              <a:gd name="connsiteX3" fmla="*/ 932522 w 6035613"/>
              <a:gd name="connsiteY3" fmla="*/ 1577370 h 6258914"/>
              <a:gd name="connsiteX4" fmla="*/ 585592 w 6035613"/>
              <a:gd name="connsiteY4" fmla="*/ 2123458 h 6258914"/>
              <a:gd name="connsiteX5" fmla="*/ 654765 w 6035613"/>
              <a:gd name="connsiteY5" fmla="*/ 2762357 h 6258914"/>
              <a:gd name="connsiteX6" fmla="*/ 31111 w 6035613"/>
              <a:gd name="connsiteY6" fmla="*/ 4000247 h 6258914"/>
              <a:gd name="connsiteX7" fmla="*/ 93681 w 6035613"/>
              <a:gd name="connsiteY7" fmla="*/ 4767565 h 6258914"/>
              <a:gd name="connsiteX8" fmla="*/ 1010669 w 6035613"/>
              <a:gd name="connsiteY8" fmla="*/ 5462652 h 6258914"/>
              <a:gd name="connsiteX9" fmla="*/ 1590789 w 6035613"/>
              <a:gd name="connsiteY9" fmla="*/ 5591517 h 6258914"/>
              <a:gd name="connsiteX10" fmla="*/ 2160118 w 6035613"/>
              <a:gd name="connsiteY10" fmla="*/ 5560301 h 6258914"/>
              <a:gd name="connsiteX11" fmla="*/ 2596773 w 6035613"/>
              <a:gd name="connsiteY11" fmla="*/ 5950695 h 6258914"/>
              <a:gd name="connsiteX12" fmla="*/ 3451441 w 6035613"/>
              <a:gd name="connsiteY12" fmla="*/ 6239756 h 6258914"/>
              <a:gd name="connsiteX13" fmla="*/ 5002778 w 6035613"/>
              <a:gd name="connsiteY13" fmla="*/ 4959787 h 6258914"/>
              <a:gd name="connsiteX14" fmla="*/ 5412058 w 6035613"/>
              <a:gd name="connsiteY14" fmla="*/ 4959806 h 6258914"/>
              <a:gd name="connsiteX15" fmla="*/ 5839188 w 6035613"/>
              <a:gd name="connsiteY15" fmla="*/ 3071944 h 6258914"/>
              <a:gd name="connsiteX16" fmla="*/ 5485486 w 6035613"/>
              <a:gd name="connsiteY16" fmla="*/ 2482445 h 6258914"/>
              <a:gd name="connsiteX17" fmla="*/ 4916091 w 6035613"/>
              <a:gd name="connsiteY17" fmla="*/ 1940775 h 6258914"/>
              <a:gd name="connsiteX18" fmla="*/ 3868169 w 6035613"/>
              <a:gd name="connsiteY18" fmla="*/ 318299 h 6258914"/>
              <a:gd name="connsiteX19" fmla="*/ 3244387 w 6035613"/>
              <a:gd name="connsiteY19" fmla="*/ 6279 h 62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35613" h="6258914">
                <a:moveTo>
                  <a:pt x="3244387" y="6279"/>
                </a:moveTo>
                <a:cubicBezTo>
                  <a:pt x="2871816" y="-38849"/>
                  <a:pt x="2575608" y="164192"/>
                  <a:pt x="2368544" y="457649"/>
                </a:cubicBezTo>
                <a:cubicBezTo>
                  <a:pt x="2181292" y="723028"/>
                  <a:pt x="2063220" y="1135396"/>
                  <a:pt x="1776089" y="1309092"/>
                </a:cubicBezTo>
                <a:cubicBezTo>
                  <a:pt x="1522286" y="1462633"/>
                  <a:pt x="1187587" y="1425924"/>
                  <a:pt x="932522" y="1577370"/>
                </a:cubicBezTo>
                <a:cubicBezTo>
                  <a:pt x="739167" y="1692174"/>
                  <a:pt x="633288" y="1910739"/>
                  <a:pt x="585592" y="2123458"/>
                </a:cubicBezTo>
                <a:cubicBezTo>
                  <a:pt x="536181" y="2343831"/>
                  <a:pt x="667786" y="2542727"/>
                  <a:pt x="654765" y="2762357"/>
                </a:cubicBezTo>
                <a:cubicBezTo>
                  <a:pt x="625084" y="3263005"/>
                  <a:pt x="96426" y="3521972"/>
                  <a:pt x="31111" y="4000247"/>
                </a:cubicBezTo>
                <a:cubicBezTo>
                  <a:pt x="-4278" y="4259387"/>
                  <a:pt x="-35812" y="4540270"/>
                  <a:pt x="93681" y="4767565"/>
                </a:cubicBezTo>
                <a:cubicBezTo>
                  <a:pt x="290792" y="5113566"/>
                  <a:pt x="641594" y="5335843"/>
                  <a:pt x="1010669" y="5462652"/>
                </a:cubicBezTo>
                <a:cubicBezTo>
                  <a:pt x="1198045" y="5527037"/>
                  <a:pt x="1393917" y="5569564"/>
                  <a:pt x="1590789" y="5591517"/>
                </a:cubicBezTo>
                <a:cubicBezTo>
                  <a:pt x="1783185" y="5612966"/>
                  <a:pt x="1972151" y="5527684"/>
                  <a:pt x="2160118" y="5560301"/>
                </a:cubicBezTo>
                <a:cubicBezTo>
                  <a:pt x="2360229" y="5595021"/>
                  <a:pt x="2467489" y="5817783"/>
                  <a:pt x="2596773" y="5950695"/>
                </a:cubicBezTo>
                <a:cubicBezTo>
                  <a:pt x="2812066" y="6172058"/>
                  <a:pt x="3141802" y="6312024"/>
                  <a:pt x="3451441" y="6239756"/>
                </a:cubicBezTo>
                <a:cubicBezTo>
                  <a:pt x="4184409" y="6068621"/>
                  <a:pt x="4167540" y="4978294"/>
                  <a:pt x="5002778" y="4959787"/>
                </a:cubicBezTo>
                <a:cubicBezTo>
                  <a:pt x="5139481" y="4956759"/>
                  <a:pt x="5277746" y="4985444"/>
                  <a:pt x="5412058" y="4959806"/>
                </a:cubicBezTo>
                <a:cubicBezTo>
                  <a:pt x="6204786" y="4808473"/>
                  <a:pt x="6112488" y="3592527"/>
                  <a:pt x="5839188" y="3071944"/>
                </a:cubicBezTo>
                <a:cubicBezTo>
                  <a:pt x="5734898" y="2873296"/>
                  <a:pt x="5633705" y="2651695"/>
                  <a:pt x="5485486" y="2482445"/>
                </a:cubicBezTo>
                <a:cubicBezTo>
                  <a:pt x="5312521" y="2284939"/>
                  <a:pt x="5098142" y="2129265"/>
                  <a:pt x="4916091" y="1940775"/>
                </a:cubicBezTo>
                <a:cubicBezTo>
                  <a:pt x="4454538" y="1462871"/>
                  <a:pt x="4365908" y="770497"/>
                  <a:pt x="3868169" y="318299"/>
                </a:cubicBezTo>
                <a:cubicBezTo>
                  <a:pt x="3667287" y="135800"/>
                  <a:pt x="3454784" y="31764"/>
                  <a:pt x="3244387" y="6279"/>
                </a:cubicBezTo>
                <a:close/>
              </a:path>
            </a:pathLst>
          </a:custGeom>
          <a:solidFill>
            <a:schemeClr val="accent6">
              <a:alpha val="10000"/>
            </a:schemeClr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920FE5-2DB8-3541-475C-F7423C604088}"/>
              </a:ext>
            </a:extLst>
          </p:cNvPr>
          <p:cNvSpPr>
            <a:spLocks noChangeAspect="1"/>
          </p:cNvSpPr>
          <p:nvPr/>
        </p:nvSpPr>
        <p:spPr>
          <a:xfrm>
            <a:off x="15013643" y="-1895202"/>
            <a:ext cx="3770656" cy="3770656"/>
          </a:xfrm>
          <a:prstGeom prst="ellipse">
            <a:avLst/>
          </a:prstGeom>
          <a:noFill/>
          <a:ln w="38100" cap="rnd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4C4586E-5B31-143A-14BB-A8703ECAC240}"/>
              </a:ext>
            </a:extLst>
          </p:cNvPr>
          <p:cNvSpPr/>
          <p:nvPr/>
        </p:nvSpPr>
        <p:spPr>
          <a:xfrm rot="7200000">
            <a:off x="-476660" y="-2996534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25000">
                  <a:schemeClr val="accent3">
                    <a:lumMod val="40000"/>
                    <a:lumOff val="60000"/>
                  </a:schemeClr>
                </a:gs>
                <a:gs pos="4900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F14B76-B72C-EBAF-6182-15117D2F83E5}"/>
              </a:ext>
            </a:extLst>
          </p:cNvPr>
          <p:cNvSpPr txBox="1"/>
          <p:nvPr/>
        </p:nvSpPr>
        <p:spPr>
          <a:xfrm>
            <a:off x="1198570" y="766353"/>
            <a:ext cx="213360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/>
            <a:r>
              <a:rPr lang="en-US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Pair-Plot with Precipitation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D29E5-3D42-B986-9E15-B2E818DADA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0025147" y="733088"/>
            <a:ext cx="5767316" cy="2139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B49E79-0C2D-A691-A3F5-4868082AC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463" y="3873181"/>
            <a:ext cx="9618258" cy="7647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A71412-9482-03FE-84F4-5704E4B9B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4361" y="3219560"/>
            <a:ext cx="9994444" cy="79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4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D05269-5FCA-FA7C-4506-B22649370D8C}"/>
              </a:ext>
            </a:extLst>
          </p:cNvPr>
          <p:cNvGrpSpPr>
            <a:grpSpLocks noChangeAspect="1"/>
          </p:cNvGrpSpPr>
          <p:nvPr/>
        </p:nvGrpSpPr>
        <p:grpSpPr>
          <a:xfrm rot="2480488" flipH="1">
            <a:off x="-4838754" y="12338173"/>
            <a:ext cx="11880000" cy="7117642"/>
            <a:chOff x="-1977997" y="9518229"/>
            <a:chExt cx="6994139" cy="419038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8B34325-BD22-2AA0-3A2C-8EA88370391E}"/>
                </a:ext>
              </a:extLst>
            </p:cNvPr>
            <p:cNvSpPr/>
            <p:nvPr/>
          </p:nvSpPr>
          <p:spPr>
            <a:xfrm>
              <a:off x="-1977997" y="11035343"/>
              <a:ext cx="5360333" cy="2673270"/>
            </a:xfrm>
            <a:custGeom>
              <a:avLst/>
              <a:gdLst>
                <a:gd name="connsiteX0" fmla="*/ 5360333 w 5360333"/>
                <a:gd name="connsiteY0" fmla="*/ 2673270 h 2673270"/>
                <a:gd name="connsiteX1" fmla="*/ 4829560 w 5360333"/>
                <a:gd name="connsiteY1" fmla="*/ 1255669 h 2673270"/>
                <a:gd name="connsiteX2" fmla="*/ 3990104 w 5360333"/>
                <a:gd name="connsiteY2" fmla="*/ 364185 h 2673270"/>
                <a:gd name="connsiteX3" fmla="*/ 3237116 w 5360333"/>
                <a:gd name="connsiteY3" fmla="*/ 464408 h 2673270"/>
                <a:gd name="connsiteX4" fmla="*/ 1977490 w 5360333"/>
                <a:gd name="connsiteY4" fmla="*/ 833102 h 2673270"/>
                <a:gd name="connsiteX5" fmla="*/ 802634 w 5360333"/>
                <a:gd name="connsiteY5" fmla="*/ 573961 h 2673270"/>
                <a:gd name="connsiteX6" fmla="*/ 21368 w 5360333"/>
                <a:gd name="connsiteY6" fmla="*/ 23792 h 2673270"/>
                <a:gd name="connsiteX7" fmla="*/ 0 w 5360333"/>
                <a:gd name="connsiteY7" fmla="*/ 0 h 267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0333" h="2673270">
                  <a:moveTo>
                    <a:pt x="5360333" y="2673270"/>
                  </a:moveTo>
                  <a:cubicBezTo>
                    <a:pt x="5235361" y="2183451"/>
                    <a:pt x="5056990" y="1707247"/>
                    <a:pt x="4829560" y="1255669"/>
                  </a:cubicBezTo>
                  <a:cubicBezTo>
                    <a:pt x="4652037" y="903206"/>
                    <a:pt x="4403540" y="467622"/>
                    <a:pt x="3990104" y="364185"/>
                  </a:cubicBezTo>
                  <a:cubicBezTo>
                    <a:pt x="3740696" y="301791"/>
                    <a:pt x="3479052" y="377525"/>
                    <a:pt x="3237116" y="464408"/>
                  </a:cubicBezTo>
                  <a:cubicBezTo>
                    <a:pt x="2826874" y="611729"/>
                    <a:pt x="2417406" y="798025"/>
                    <a:pt x="1977490" y="833102"/>
                  </a:cubicBezTo>
                  <a:cubicBezTo>
                    <a:pt x="1592943" y="863769"/>
                    <a:pt x="1144323" y="748910"/>
                    <a:pt x="802634" y="573961"/>
                  </a:cubicBezTo>
                  <a:cubicBezTo>
                    <a:pt x="518403" y="428434"/>
                    <a:pt x="263830" y="231438"/>
                    <a:pt x="21368" y="23792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C7BDDF0-F0BE-7A6B-534F-832D54BA93D5}"/>
                </a:ext>
              </a:extLst>
            </p:cNvPr>
            <p:cNvSpPr/>
            <p:nvPr/>
          </p:nvSpPr>
          <p:spPr>
            <a:xfrm>
              <a:off x="-1977997" y="9518229"/>
              <a:ext cx="6994139" cy="4190384"/>
            </a:xfrm>
            <a:custGeom>
              <a:avLst/>
              <a:gdLst>
                <a:gd name="connsiteX0" fmla="*/ 0 w 6994139"/>
                <a:gd name="connsiteY0" fmla="*/ 0 h 4190384"/>
                <a:gd name="connsiteX1" fmla="*/ 37891 w 6994139"/>
                <a:gd name="connsiteY1" fmla="*/ 34261 h 4190384"/>
                <a:gd name="connsiteX2" fmla="*/ 934403 w 6994139"/>
                <a:gd name="connsiteY2" fmla="*/ 761929 h 4190384"/>
                <a:gd name="connsiteX3" fmla="*/ 1225012 w 6994139"/>
                <a:gd name="connsiteY3" fmla="*/ 961723 h 4190384"/>
                <a:gd name="connsiteX4" fmla="*/ 2168734 w 6994139"/>
                <a:gd name="connsiteY4" fmla="*/ 1101358 h 4190384"/>
                <a:gd name="connsiteX5" fmla="*/ 3073014 w 6994139"/>
                <a:gd name="connsiteY5" fmla="*/ 727220 h 4190384"/>
                <a:gd name="connsiteX6" fmla="*/ 5259111 w 6994139"/>
                <a:gd name="connsiteY6" fmla="*/ 739749 h 4190384"/>
                <a:gd name="connsiteX7" fmla="*/ 6743198 w 6994139"/>
                <a:gd name="connsiteY7" fmla="*/ 3022881 h 4190384"/>
                <a:gd name="connsiteX8" fmla="*/ 6982490 w 6994139"/>
                <a:gd name="connsiteY8" fmla="*/ 4122373 h 4190384"/>
                <a:gd name="connsiteX9" fmla="*/ 6994140 w 6994139"/>
                <a:gd name="connsiteY9" fmla="*/ 4190384 h 419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4139" h="4190384">
                  <a:moveTo>
                    <a:pt x="0" y="0"/>
                  </a:moveTo>
                  <a:lnTo>
                    <a:pt x="37891" y="34261"/>
                  </a:lnTo>
                  <a:cubicBezTo>
                    <a:pt x="325879" y="289755"/>
                    <a:pt x="625101" y="532622"/>
                    <a:pt x="934403" y="761929"/>
                  </a:cubicBezTo>
                  <a:cubicBezTo>
                    <a:pt x="1028867" y="831962"/>
                    <a:pt x="1124403" y="900818"/>
                    <a:pt x="1225012" y="961723"/>
                  </a:cubicBezTo>
                  <a:cubicBezTo>
                    <a:pt x="1550072" y="1158505"/>
                    <a:pt x="1797659" y="1217010"/>
                    <a:pt x="2168734" y="1101358"/>
                  </a:cubicBezTo>
                  <a:cubicBezTo>
                    <a:pt x="2481158" y="1003983"/>
                    <a:pt x="2764244" y="833773"/>
                    <a:pt x="3073014" y="727220"/>
                  </a:cubicBezTo>
                  <a:cubicBezTo>
                    <a:pt x="3760380" y="490012"/>
                    <a:pt x="4580988" y="450586"/>
                    <a:pt x="5259111" y="739749"/>
                  </a:cubicBezTo>
                  <a:cubicBezTo>
                    <a:pt x="6100038" y="1098347"/>
                    <a:pt x="6562731" y="2193678"/>
                    <a:pt x="6743198" y="3022881"/>
                  </a:cubicBezTo>
                  <a:cubicBezTo>
                    <a:pt x="6822966" y="3389382"/>
                    <a:pt x="6902722" y="3755884"/>
                    <a:pt x="6982490" y="4122373"/>
                  </a:cubicBezTo>
                  <a:lnTo>
                    <a:pt x="6994140" y="4190384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476E209-DDDF-5D30-E678-4EA79E876BF6}"/>
                </a:ext>
              </a:extLst>
            </p:cNvPr>
            <p:cNvSpPr/>
            <p:nvPr/>
          </p:nvSpPr>
          <p:spPr>
            <a:xfrm>
              <a:off x="-1953792" y="9855336"/>
              <a:ext cx="6656824" cy="3853277"/>
            </a:xfrm>
            <a:custGeom>
              <a:avLst/>
              <a:gdLst>
                <a:gd name="connsiteX0" fmla="*/ 0 w 6656824"/>
                <a:gd name="connsiteY0" fmla="*/ 0 h 3853277"/>
                <a:gd name="connsiteX1" fmla="*/ 751894 w 6656824"/>
                <a:gd name="connsiteY1" fmla="*/ 562116 h 3853277"/>
                <a:gd name="connsiteX2" fmla="*/ 1495594 w 6656824"/>
                <a:gd name="connsiteY2" fmla="*/ 1005930 h 3853277"/>
                <a:gd name="connsiteX3" fmla="*/ 3330137 w 6656824"/>
                <a:gd name="connsiteY3" fmla="*/ 578584 h 3853277"/>
                <a:gd name="connsiteX4" fmla="*/ 3778909 w 6656824"/>
                <a:gd name="connsiteY4" fmla="*/ 490051 h 3853277"/>
                <a:gd name="connsiteX5" fmla="*/ 4547415 w 6656824"/>
                <a:gd name="connsiteY5" fmla="*/ 438552 h 3853277"/>
                <a:gd name="connsiteX6" fmla="*/ 6643566 w 6656824"/>
                <a:gd name="connsiteY6" fmla="*/ 3797884 h 3853277"/>
                <a:gd name="connsiteX7" fmla="*/ 6656825 w 6656824"/>
                <a:gd name="connsiteY7" fmla="*/ 3853277 h 385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824" h="3853277">
                  <a:moveTo>
                    <a:pt x="0" y="0"/>
                  </a:moveTo>
                  <a:cubicBezTo>
                    <a:pt x="247539" y="192642"/>
                    <a:pt x="496218" y="384632"/>
                    <a:pt x="751894" y="562116"/>
                  </a:cubicBezTo>
                  <a:cubicBezTo>
                    <a:pt x="994647" y="730630"/>
                    <a:pt x="1199895" y="929611"/>
                    <a:pt x="1495594" y="1005930"/>
                  </a:cubicBezTo>
                  <a:cubicBezTo>
                    <a:pt x="2151576" y="1175236"/>
                    <a:pt x="2728102" y="744288"/>
                    <a:pt x="3330137" y="578584"/>
                  </a:cubicBezTo>
                  <a:cubicBezTo>
                    <a:pt x="3477225" y="538099"/>
                    <a:pt x="3628067" y="512915"/>
                    <a:pt x="3778909" y="490051"/>
                  </a:cubicBezTo>
                  <a:cubicBezTo>
                    <a:pt x="4033307" y="451488"/>
                    <a:pt x="4290822" y="419249"/>
                    <a:pt x="4547415" y="438552"/>
                  </a:cubicBezTo>
                  <a:cubicBezTo>
                    <a:pt x="6117544" y="556680"/>
                    <a:pt x="6425728" y="2596624"/>
                    <a:pt x="6643566" y="3797884"/>
                  </a:cubicBezTo>
                  <a:lnTo>
                    <a:pt x="6656825" y="385327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A9CD831-88D3-9799-85EB-2CF777404E01}"/>
                </a:ext>
              </a:extLst>
            </p:cNvPr>
            <p:cNvSpPr/>
            <p:nvPr/>
          </p:nvSpPr>
          <p:spPr>
            <a:xfrm>
              <a:off x="-1977997" y="10105966"/>
              <a:ext cx="6324411" cy="3602646"/>
            </a:xfrm>
            <a:custGeom>
              <a:avLst/>
              <a:gdLst>
                <a:gd name="connsiteX0" fmla="*/ 0 w 6324411"/>
                <a:gd name="connsiteY0" fmla="*/ 0 h 3602646"/>
                <a:gd name="connsiteX1" fmla="*/ 39376 w 6324411"/>
                <a:gd name="connsiteY1" fmla="*/ 35243 h 3602646"/>
                <a:gd name="connsiteX2" fmla="*/ 899078 w 6324411"/>
                <a:gd name="connsiteY2" fmla="*/ 662637 h 3602646"/>
                <a:gd name="connsiteX3" fmla="*/ 1730763 w 6324411"/>
                <a:gd name="connsiteY3" fmla="*/ 1009769 h 3602646"/>
                <a:gd name="connsiteX4" fmla="*/ 3515974 w 6324411"/>
                <a:gd name="connsiteY4" fmla="*/ 517826 h 3602646"/>
                <a:gd name="connsiteX5" fmla="*/ 4162352 w 6324411"/>
                <a:gd name="connsiteY5" fmla="*/ 464660 h 3602646"/>
                <a:gd name="connsiteX6" fmla="*/ 5502307 w 6324411"/>
                <a:gd name="connsiteY6" fmla="*/ 1215086 h 3602646"/>
                <a:gd name="connsiteX7" fmla="*/ 6131397 w 6324411"/>
                <a:gd name="connsiteY7" fmla="*/ 2747098 h 3602646"/>
                <a:gd name="connsiteX8" fmla="*/ 6311677 w 6324411"/>
                <a:gd name="connsiteY8" fmla="*/ 3547627 h 3602646"/>
                <a:gd name="connsiteX9" fmla="*/ 6324412 w 6324411"/>
                <a:gd name="connsiteY9" fmla="*/ 3602647 h 3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411" h="3602646">
                  <a:moveTo>
                    <a:pt x="0" y="0"/>
                  </a:moveTo>
                  <a:lnTo>
                    <a:pt x="39376" y="35243"/>
                  </a:lnTo>
                  <a:cubicBezTo>
                    <a:pt x="312805" y="261586"/>
                    <a:pt x="600097" y="471214"/>
                    <a:pt x="899078" y="662637"/>
                  </a:cubicBezTo>
                  <a:cubicBezTo>
                    <a:pt x="1170170" y="836216"/>
                    <a:pt x="1400390" y="1021391"/>
                    <a:pt x="1730763" y="1009769"/>
                  </a:cubicBezTo>
                  <a:cubicBezTo>
                    <a:pt x="2357820" y="987734"/>
                    <a:pt x="2905869" y="623215"/>
                    <a:pt x="3515974" y="517826"/>
                  </a:cubicBezTo>
                  <a:cubicBezTo>
                    <a:pt x="3729446" y="480951"/>
                    <a:pt x="3945986" y="453900"/>
                    <a:pt x="4162352" y="464660"/>
                  </a:cubicBezTo>
                  <a:cubicBezTo>
                    <a:pt x="4720517" y="492417"/>
                    <a:pt x="5179717" y="758588"/>
                    <a:pt x="5502307" y="1215086"/>
                  </a:cubicBezTo>
                  <a:cubicBezTo>
                    <a:pt x="5822665" y="1668433"/>
                    <a:pt x="5979544" y="2221580"/>
                    <a:pt x="6131397" y="2747098"/>
                  </a:cubicBezTo>
                  <a:cubicBezTo>
                    <a:pt x="6207385" y="3010038"/>
                    <a:pt x="6267620" y="3277512"/>
                    <a:pt x="6311677" y="3547627"/>
                  </a:cubicBezTo>
                  <a:lnTo>
                    <a:pt x="6324412" y="360264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CB0E243-1D0B-8A32-4E77-449029DFF605}"/>
                </a:ext>
              </a:extLst>
            </p:cNvPr>
            <p:cNvSpPr/>
            <p:nvPr/>
          </p:nvSpPr>
          <p:spPr>
            <a:xfrm>
              <a:off x="-1977997" y="10401283"/>
              <a:ext cx="5996008" cy="3307330"/>
            </a:xfrm>
            <a:custGeom>
              <a:avLst/>
              <a:gdLst>
                <a:gd name="connsiteX0" fmla="*/ 0 w 5996008"/>
                <a:gd name="connsiteY0" fmla="*/ 0 h 3307330"/>
                <a:gd name="connsiteX1" fmla="*/ 40723 w 5996008"/>
                <a:gd name="connsiteY1" fmla="*/ 26761 h 3307330"/>
                <a:gd name="connsiteX2" fmla="*/ 1191614 w 5996008"/>
                <a:gd name="connsiteY2" fmla="*/ 824031 h 3307330"/>
                <a:gd name="connsiteX3" fmla="*/ 1985086 w 5996008"/>
                <a:gd name="connsiteY3" fmla="*/ 924504 h 3307330"/>
                <a:gd name="connsiteX4" fmla="*/ 4543255 w 5996008"/>
                <a:gd name="connsiteY4" fmla="*/ 534186 h 3307330"/>
                <a:gd name="connsiteX5" fmla="*/ 5644892 w 5996008"/>
                <a:gd name="connsiteY5" fmla="*/ 2058126 h 3307330"/>
                <a:gd name="connsiteX6" fmla="*/ 5953948 w 5996008"/>
                <a:gd name="connsiteY6" fmla="*/ 3163248 h 3307330"/>
                <a:gd name="connsiteX7" fmla="*/ 5996009 w 5996008"/>
                <a:gd name="connsiteY7" fmla="*/ 3307330 h 33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6008" h="3307330">
                  <a:moveTo>
                    <a:pt x="0" y="0"/>
                  </a:moveTo>
                  <a:lnTo>
                    <a:pt x="40723" y="26761"/>
                  </a:lnTo>
                  <a:cubicBezTo>
                    <a:pt x="440534" y="343036"/>
                    <a:pt x="746326" y="575628"/>
                    <a:pt x="1191614" y="824031"/>
                  </a:cubicBezTo>
                  <a:cubicBezTo>
                    <a:pt x="1437798" y="961362"/>
                    <a:pt x="1714273" y="954187"/>
                    <a:pt x="1985086" y="924504"/>
                  </a:cubicBezTo>
                  <a:cubicBezTo>
                    <a:pt x="2825677" y="832389"/>
                    <a:pt x="3695356" y="110815"/>
                    <a:pt x="4543255" y="534186"/>
                  </a:cubicBezTo>
                  <a:cubicBezTo>
                    <a:pt x="5119120" y="821739"/>
                    <a:pt x="5429624" y="1487491"/>
                    <a:pt x="5644892" y="2058126"/>
                  </a:cubicBezTo>
                  <a:cubicBezTo>
                    <a:pt x="5779057" y="2413753"/>
                    <a:pt x="5856892" y="2795514"/>
                    <a:pt x="5953948" y="3163248"/>
                  </a:cubicBezTo>
                  <a:cubicBezTo>
                    <a:pt x="5956343" y="3172329"/>
                    <a:pt x="5996009" y="3307330"/>
                    <a:pt x="5996009" y="3307330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65927E5-30BB-1F54-624D-11444B14E626}"/>
                </a:ext>
              </a:extLst>
            </p:cNvPr>
            <p:cNvSpPr/>
            <p:nvPr/>
          </p:nvSpPr>
          <p:spPr>
            <a:xfrm>
              <a:off x="-1977997" y="10731342"/>
              <a:ext cx="5673343" cy="2964353"/>
            </a:xfrm>
            <a:custGeom>
              <a:avLst/>
              <a:gdLst>
                <a:gd name="connsiteX0" fmla="*/ 5673344 w 5673343"/>
                <a:gd name="connsiteY0" fmla="*/ 2964354 h 2964353"/>
                <a:gd name="connsiteX1" fmla="*/ 5176524 w 5673343"/>
                <a:gd name="connsiteY1" fmla="*/ 1483537 h 2964353"/>
                <a:gd name="connsiteX2" fmla="*/ 4715727 w 5673343"/>
                <a:gd name="connsiteY2" fmla="*/ 753785 h 2964353"/>
                <a:gd name="connsiteX3" fmla="*/ 3031465 w 5673343"/>
                <a:gd name="connsiteY3" fmla="*/ 533334 h 2964353"/>
                <a:gd name="connsiteX4" fmla="*/ 1808012 w 5673343"/>
                <a:gd name="connsiteY4" fmla="*/ 813949 h 2964353"/>
                <a:gd name="connsiteX5" fmla="*/ 728615 w 5673343"/>
                <a:gd name="connsiteY5" fmla="*/ 494458 h 2964353"/>
                <a:gd name="connsiteX6" fmla="*/ 29634 w 5673343"/>
                <a:gd name="connsiteY6" fmla="*/ 25279 h 2964353"/>
                <a:gd name="connsiteX7" fmla="*/ 0 w 5673343"/>
                <a:gd name="connsiteY7" fmla="*/ 0 h 296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3343" h="2964353">
                  <a:moveTo>
                    <a:pt x="5673344" y="2964354"/>
                  </a:moveTo>
                  <a:cubicBezTo>
                    <a:pt x="5545153" y="2459151"/>
                    <a:pt x="5418747" y="1945890"/>
                    <a:pt x="5176524" y="1483537"/>
                  </a:cubicBezTo>
                  <a:cubicBezTo>
                    <a:pt x="5040151" y="1223213"/>
                    <a:pt x="4928463" y="967174"/>
                    <a:pt x="4715727" y="753785"/>
                  </a:cubicBezTo>
                  <a:cubicBezTo>
                    <a:pt x="4241072" y="277706"/>
                    <a:pt x="3621862" y="359905"/>
                    <a:pt x="3031465" y="533334"/>
                  </a:cubicBezTo>
                  <a:cubicBezTo>
                    <a:pt x="2631077" y="650934"/>
                    <a:pt x="2228382" y="792537"/>
                    <a:pt x="1808012" y="813949"/>
                  </a:cubicBezTo>
                  <a:cubicBezTo>
                    <a:pt x="1438958" y="832745"/>
                    <a:pt x="1042297" y="682224"/>
                    <a:pt x="728615" y="494458"/>
                  </a:cubicBezTo>
                  <a:cubicBezTo>
                    <a:pt x="487780" y="350301"/>
                    <a:pt x="266139" y="176423"/>
                    <a:pt x="29634" y="25279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175C5FFB-C8F1-269D-7E00-6E2594D4885C}"/>
              </a:ext>
            </a:extLst>
          </p:cNvPr>
          <p:cNvSpPr/>
          <p:nvPr/>
        </p:nvSpPr>
        <p:spPr>
          <a:xfrm rot="18000000">
            <a:off x="10630020" y="-5334473"/>
            <a:ext cx="7955052" cy="8249367"/>
          </a:xfrm>
          <a:custGeom>
            <a:avLst/>
            <a:gdLst>
              <a:gd name="connsiteX0" fmla="*/ 3244387 w 6035613"/>
              <a:gd name="connsiteY0" fmla="*/ 6279 h 6258914"/>
              <a:gd name="connsiteX1" fmla="*/ 2368544 w 6035613"/>
              <a:gd name="connsiteY1" fmla="*/ 457649 h 6258914"/>
              <a:gd name="connsiteX2" fmla="*/ 1776089 w 6035613"/>
              <a:gd name="connsiteY2" fmla="*/ 1309092 h 6258914"/>
              <a:gd name="connsiteX3" fmla="*/ 932522 w 6035613"/>
              <a:gd name="connsiteY3" fmla="*/ 1577370 h 6258914"/>
              <a:gd name="connsiteX4" fmla="*/ 585592 w 6035613"/>
              <a:gd name="connsiteY4" fmla="*/ 2123458 h 6258914"/>
              <a:gd name="connsiteX5" fmla="*/ 654765 w 6035613"/>
              <a:gd name="connsiteY5" fmla="*/ 2762357 h 6258914"/>
              <a:gd name="connsiteX6" fmla="*/ 31111 w 6035613"/>
              <a:gd name="connsiteY6" fmla="*/ 4000247 h 6258914"/>
              <a:gd name="connsiteX7" fmla="*/ 93681 w 6035613"/>
              <a:gd name="connsiteY7" fmla="*/ 4767565 h 6258914"/>
              <a:gd name="connsiteX8" fmla="*/ 1010669 w 6035613"/>
              <a:gd name="connsiteY8" fmla="*/ 5462652 h 6258914"/>
              <a:gd name="connsiteX9" fmla="*/ 1590789 w 6035613"/>
              <a:gd name="connsiteY9" fmla="*/ 5591517 h 6258914"/>
              <a:gd name="connsiteX10" fmla="*/ 2160118 w 6035613"/>
              <a:gd name="connsiteY10" fmla="*/ 5560301 h 6258914"/>
              <a:gd name="connsiteX11" fmla="*/ 2596773 w 6035613"/>
              <a:gd name="connsiteY11" fmla="*/ 5950695 h 6258914"/>
              <a:gd name="connsiteX12" fmla="*/ 3451441 w 6035613"/>
              <a:gd name="connsiteY12" fmla="*/ 6239756 h 6258914"/>
              <a:gd name="connsiteX13" fmla="*/ 5002778 w 6035613"/>
              <a:gd name="connsiteY13" fmla="*/ 4959787 h 6258914"/>
              <a:gd name="connsiteX14" fmla="*/ 5412058 w 6035613"/>
              <a:gd name="connsiteY14" fmla="*/ 4959806 h 6258914"/>
              <a:gd name="connsiteX15" fmla="*/ 5839188 w 6035613"/>
              <a:gd name="connsiteY15" fmla="*/ 3071944 h 6258914"/>
              <a:gd name="connsiteX16" fmla="*/ 5485486 w 6035613"/>
              <a:gd name="connsiteY16" fmla="*/ 2482445 h 6258914"/>
              <a:gd name="connsiteX17" fmla="*/ 4916091 w 6035613"/>
              <a:gd name="connsiteY17" fmla="*/ 1940775 h 6258914"/>
              <a:gd name="connsiteX18" fmla="*/ 3868169 w 6035613"/>
              <a:gd name="connsiteY18" fmla="*/ 318299 h 6258914"/>
              <a:gd name="connsiteX19" fmla="*/ 3244387 w 6035613"/>
              <a:gd name="connsiteY19" fmla="*/ 6279 h 62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35613" h="6258914">
                <a:moveTo>
                  <a:pt x="3244387" y="6279"/>
                </a:moveTo>
                <a:cubicBezTo>
                  <a:pt x="2871816" y="-38849"/>
                  <a:pt x="2575608" y="164192"/>
                  <a:pt x="2368544" y="457649"/>
                </a:cubicBezTo>
                <a:cubicBezTo>
                  <a:pt x="2181292" y="723028"/>
                  <a:pt x="2063220" y="1135396"/>
                  <a:pt x="1776089" y="1309092"/>
                </a:cubicBezTo>
                <a:cubicBezTo>
                  <a:pt x="1522286" y="1462633"/>
                  <a:pt x="1187587" y="1425924"/>
                  <a:pt x="932522" y="1577370"/>
                </a:cubicBezTo>
                <a:cubicBezTo>
                  <a:pt x="739167" y="1692174"/>
                  <a:pt x="633288" y="1910739"/>
                  <a:pt x="585592" y="2123458"/>
                </a:cubicBezTo>
                <a:cubicBezTo>
                  <a:pt x="536181" y="2343831"/>
                  <a:pt x="667786" y="2542727"/>
                  <a:pt x="654765" y="2762357"/>
                </a:cubicBezTo>
                <a:cubicBezTo>
                  <a:pt x="625084" y="3263005"/>
                  <a:pt x="96426" y="3521972"/>
                  <a:pt x="31111" y="4000247"/>
                </a:cubicBezTo>
                <a:cubicBezTo>
                  <a:pt x="-4278" y="4259387"/>
                  <a:pt x="-35812" y="4540270"/>
                  <a:pt x="93681" y="4767565"/>
                </a:cubicBezTo>
                <a:cubicBezTo>
                  <a:pt x="290792" y="5113566"/>
                  <a:pt x="641594" y="5335843"/>
                  <a:pt x="1010669" y="5462652"/>
                </a:cubicBezTo>
                <a:cubicBezTo>
                  <a:pt x="1198045" y="5527037"/>
                  <a:pt x="1393917" y="5569564"/>
                  <a:pt x="1590789" y="5591517"/>
                </a:cubicBezTo>
                <a:cubicBezTo>
                  <a:pt x="1783185" y="5612966"/>
                  <a:pt x="1972151" y="5527684"/>
                  <a:pt x="2160118" y="5560301"/>
                </a:cubicBezTo>
                <a:cubicBezTo>
                  <a:pt x="2360229" y="5595021"/>
                  <a:pt x="2467489" y="5817783"/>
                  <a:pt x="2596773" y="5950695"/>
                </a:cubicBezTo>
                <a:cubicBezTo>
                  <a:pt x="2812066" y="6172058"/>
                  <a:pt x="3141802" y="6312024"/>
                  <a:pt x="3451441" y="6239756"/>
                </a:cubicBezTo>
                <a:cubicBezTo>
                  <a:pt x="4184409" y="6068621"/>
                  <a:pt x="4167540" y="4978294"/>
                  <a:pt x="5002778" y="4959787"/>
                </a:cubicBezTo>
                <a:cubicBezTo>
                  <a:pt x="5139481" y="4956759"/>
                  <a:pt x="5277746" y="4985444"/>
                  <a:pt x="5412058" y="4959806"/>
                </a:cubicBezTo>
                <a:cubicBezTo>
                  <a:pt x="6204786" y="4808473"/>
                  <a:pt x="6112488" y="3592527"/>
                  <a:pt x="5839188" y="3071944"/>
                </a:cubicBezTo>
                <a:cubicBezTo>
                  <a:pt x="5734898" y="2873296"/>
                  <a:pt x="5633705" y="2651695"/>
                  <a:pt x="5485486" y="2482445"/>
                </a:cubicBezTo>
                <a:cubicBezTo>
                  <a:pt x="5312521" y="2284939"/>
                  <a:pt x="5098142" y="2129265"/>
                  <a:pt x="4916091" y="1940775"/>
                </a:cubicBezTo>
                <a:cubicBezTo>
                  <a:pt x="4454538" y="1462871"/>
                  <a:pt x="4365908" y="770497"/>
                  <a:pt x="3868169" y="318299"/>
                </a:cubicBezTo>
                <a:cubicBezTo>
                  <a:pt x="3667287" y="135800"/>
                  <a:pt x="3454784" y="31764"/>
                  <a:pt x="3244387" y="6279"/>
                </a:cubicBezTo>
                <a:close/>
              </a:path>
            </a:pathLst>
          </a:custGeom>
          <a:solidFill>
            <a:schemeClr val="accent6">
              <a:alpha val="10000"/>
            </a:schemeClr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920FE5-2DB8-3541-475C-F7423C604088}"/>
              </a:ext>
            </a:extLst>
          </p:cNvPr>
          <p:cNvSpPr>
            <a:spLocks noChangeAspect="1"/>
          </p:cNvSpPr>
          <p:nvPr/>
        </p:nvSpPr>
        <p:spPr>
          <a:xfrm>
            <a:off x="15013643" y="-1895202"/>
            <a:ext cx="3770656" cy="3770656"/>
          </a:xfrm>
          <a:prstGeom prst="ellipse">
            <a:avLst/>
          </a:prstGeom>
          <a:noFill/>
          <a:ln w="38100" cap="rnd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4C4586E-5B31-143A-14BB-A8703ECAC240}"/>
              </a:ext>
            </a:extLst>
          </p:cNvPr>
          <p:cNvSpPr/>
          <p:nvPr/>
        </p:nvSpPr>
        <p:spPr>
          <a:xfrm rot="7200000">
            <a:off x="-476660" y="-2996534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25000">
                  <a:schemeClr val="accent3">
                    <a:lumMod val="40000"/>
                    <a:lumOff val="60000"/>
                  </a:schemeClr>
                </a:gs>
                <a:gs pos="4900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F14B76-B72C-EBAF-6182-15117D2F83E5}"/>
              </a:ext>
            </a:extLst>
          </p:cNvPr>
          <p:cNvSpPr txBox="1"/>
          <p:nvPr/>
        </p:nvSpPr>
        <p:spPr>
          <a:xfrm>
            <a:off x="1198570" y="766353"/>
            <a:ext cx="213360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/>
            <a:r>
              <a:rPr lang="en-US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Pair-Plot with Precipitation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D29E5-3D42-B986-9E15-B2E818DADA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0025147" y="733088"/>
            <a:ext cx="5767316" cy="2139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955DC2-C759-DB54-623D-7C0F3950B2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0"/>
          <a:stretch/>
        </p:blipFill>
        <p:spPr>
          <a:xfrm>
            <a:off x="13345750" y="3219560"/>
            <a:ext cx="9776398" cy="76872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B9E675-4020-B3F9-C7FC-4A87067EA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889" y="3283493"/>
            <a:ext cx="9468812" cy="75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9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ED05269-5FCA-FA7C-4506-B22649370D8C}"/>
              </a:ext>
            </a:extLst>
          </p:cNvPr>
          <p:cNvGrpSpPr>
            <a:grpSpLocks noChangeAspect="1"/>
          </p:cNvGrpSpPr>
          <p:nvPr/>
        </p:nvGrpSpPr>
        <p:grpSpPr>
          <a:xfrm rot="2480488" flipH="1">
            <a:off x="-4838754" y="12338173"/>
            <a:ext cx="11880000" cy="7117642"/>
            <a:chOff x="-1977997" y="9518229"/>
            <a:chExt cx="6994139" cy="419038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8B34325-BD22-2AA0-3A2C-8EA88370391E}"/>
                </a:ext>
              </a:extLst>
            </p:cNvPr>
            <p:cNvSpPr/>
            <p:nvPr/>
          </p:nvSpPr>
          <p:spPr>
            <a:xfrm>
              <a:off x="-1977997" y="11035343"/>
              <a:ext cx="5360333" cy="2673270"/>
            </a:xfrm>
            <a:custGeom>
              <a:avLst/>
              <a:gdLst>
                <a:gd name="connsiteX0" fmla="*/ 5360333 w 5360333"/>
                <a:gd name="connsiteY0" fmla="*/ 2673270 h 2673270"/>
                <a:gd name="connsiteX1" fmla="*/ 4829560 w 5360333"/>
                <a:gd name="connsiteY1" fmla="*/ 1255669 h 2673270"/>
                <a:gd name="connsiteX2" fmla="*/ 3990104 w 5360333"/>
                <a:gd name="connsiteY2" fmla="*/ 364185 h 2673270"/>
                <a:gd name="connsiteX3" fmla="*/ 3237116 w 5360333"/>
                <a:gd name="connsiteY3" fmla="*/ 464408 h 2673270"/>
                <a:gd name="connsiteX4" fmla="*/ 1977490 w 5360333"/>
                <a:gd name="connsiteY4" fmla="*/ 833102 h 2673270"/>
                <a:gd name="connsiteX5" fmla="*/ 802634 w 5360333"/>
                <a:gd name="connsiteY5" fmla="*/ 573961 h 2673270"/>
                <a:gd name="connsiteX6" fmla="*/ 21368 w 5360333"/>
                <a:gd name="connsiteY6" fmla="*/ 23792 h 2673270"/>
                <a:gd name="connsiteX7" fmla="*/ 0 w 5360333"/>
                <a:gd name="connsiteY7" fmla="*/ 0 h 267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0333" h="2673270">
                  <a:moveTo>
                    <a:pt x="5360333" y="2673270"/>
                  </a:moveTo>
                  <a:cubicBezTo>
                    <a:pt x="5235361" y="2183451"/>
                    <a:pt x="5056990" y="1707247"/>
                    <a:pt x="4829560" y="1255669"/>
                  </a:cubicBezTo>
                  <a:cubicBezTo>
                    <a:pt x="4652037" y="903206"/>
                    <a:pt x="4403540" y="467622"/>
                    <a:pt x="3990104" y="364185"/>
                  </a:cubicBezTo>
                  <a:cubicBezTo>
                    <a:pt x="3740696" y="301791"/>
                    <a:pt x="3479052" y="377525"/>
                    <a:pt x="3237116" y="464408"/>
                  </a:cubicBezTo>
                  <a:cubicBezTo>
                    <a:pt x="2826874" y="611729"/>
                    <a:pt x="2417406" y="798025"/>
                    <a:pt x="1977490" y="833102"/>
                  </a:cubicBezTo>
                  <a:cubicBezTo>
                    <a:pt x="1592943" y="863769"/>
                    <a:pt x="1144323" y="748910"/>
                    <a:pt x="802634" y="573961"/>
                  </a:cubicBezTo>
                  <a:cubicBezTo>
                    <a:pt x="518403" y="428434"/>
                    <a:pt x="263830" y="231438"/>
                    <a:pt x="21368" y="23792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C7BDDF0-F0BE-7A6B-534F-832D54BA93D5}"/>
                </a:ext>
              </a:extLst>
            </p:cNvPr>
            <p:cNvSpPr/>
            <p:nvPr/>
          </p:nvSpPr>
          <p:spPr>
            <a:xfrm>
              <a:off x="-1977997" y="9518229"/>
              <a:ext cx="6994139" cy="4190384"/>
            </a:xfrm>
            <a:custGeom>
              <a:avLst/>
              <a:gdLst>
                <a:gd name="connsiteX0" fmla="*/ 0 w 6994139"/>
                <a:gd name="connsiteY0" fmla="*/ 0 h 4190384"/>
                <a:gd name="connsiteX1" fmla="*/ 37891 w 6994139"/>
                <a:gd name="connsiteY1" fmla="*/ 34261 h 4190384"/>
                <a:gd name="connsiteX2" fmla="*/ 934403 w 6994139"/>
                <a:gd name="connsiteY2" fmla="*/ 761929 h 4190384"/>
                <a:gd name="connsiteX3" fmla="*/ 1225012 w 6994139"/>
                <a:gd name="connsiteY3" fmla="*/ 961723 h 4190384"/>
                <a:gd name="connsiteX4" fmla="*/ 2168734 w 6994139"/>
                <a:gd name="connsiteY4" fmla="*/ 1101358 h 4190384"/>
                <a:gd name="connsiteX5" fmla="*/ 3073014 w 6994139"/>
                <a:gd name="connsiteY5" fmla="*/ 727220 h 4190384"/>
                <a:gd name="connsiteX6" fmla="*/ 5259111 w 6994139"/>
                <a:gd name="connsiteY6" fmla="*/ 739749 h 4190384"/>
                <a:gd name="connsiteX7" fmla="*/ 6743198 w 6994139"/>
                <a:gd name="connsiteY7" fmla="*/ 3022881 h 4190384"/>
                <a:gd name="connsiteX8" fmla="*/ 6982490 w 6994139"/>
                <a:gd name="connsiteY8" fmla="*/ 4122373 h 4190384"/>
                <a:gd name="connsiteX9" fmla="*/ 6994140 w 6994139"/>
                <a:gd name="connsiteY9" fmla="*/ 4190384 h 419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4139" h="4190384">
                  <a:moveTo>
                    <a:pt x="0" y="0"/>
                  </a:moveTo>
                  <a:lnTo>
                    <a:pt x="37891" y="34261"/>
                  </a:lnTo>
                  <a:cubicBezTo>
                    <a:pt x="325879" y="289755"/>
                    <a:pt x="625101" y="532622"/>
                    <a:pt x="934403" y="761929"/>
                  </a:cubicBezTo>
                  <a:cubicBezTo>
                    <a:pt x="1028867" y="831962"/>
                    <a:pt x="1124403" y="900818"/>
                    <a:pt x="1225012" y="961723"/>
                  </a:cubicBezTo>
                  <a:cubicBezTo>
                    <a:pt x="1550072" y="1158505"/>
                    <a:pt x="1797659" y="1217010"/>
                    <a:pt x="2168734" y="1101358"/>
                  </a:cubicBezTo>
                  <a:cubicBezTo>
                    <a:pt x="2481158" y="1003983"/>
                    <a:pt x="2764244" y="833773"/>
                    <a:pt x="3073014" y="727220"/>
                  </a:cubicBezTo>
                  <a:cubicBezTo>
                    <a:pt x="3760380" y="490012"/>
                    <a:pt x="4580988" y="450586"/>
                    <a:pt x="5259111" y="739749"/>
                  </a:cubicBezTo>
                  <a:cubicBezTo>
                    <a:pt x="6100038" y="1098347"/>
                    <a:pt x="6562731" y="2193678"/>
                    <a:pt x="6743198" y="3022881"/>
                  </a:cubicBezTo>
                  <a:cubicBezTo>
                    <a:pt x="6822966" y="3389382"/>
                    <a:pt x="6902722" y="3755884"/>
                    <a:pt x="6982490" y="4122373"/>
                  </a:cubicBezTo>
                  <a:lnTo>
                    <a:pt x="6994140" y="4190384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476E209-DDDF-5D30-E678-4EA79E876BF6}"/>
                </a:ext>
              </a:extLst>
            </p:cNvPr>
            <p:cNvSpPr/>
            <p:nvPr/>
          </p:nvSpPr>
          <p:spPr>
            <a:xfrm>
              <a:off x="-1953792" y="9855336"/>
              <a:ext cx="6656824" cy="3853277"/>
            </a:xfrm>
            <a:custGeom>
              <a:avLst/>
              <a:gdLst>
                <a:gd name="connsiteX0" fmla="*/ 0 w 6656824"/>
                <a:gd name="connsiteY0" fmla="*/ 0 h 3853277"/>
                <a:gd name="connsiteX1" fmla="*/ 751894 w 6656824"/>
                <a:gd name="connsiteY1" fmla="*/ 562116 h 3853277"/>
                <a:gd name="connsiteX2" fmla="*/ 1495594 w 6656824"/>
                <a:gd name="connsiteY2" fmla="*/ 1005930 h 3853277"/>
                <a:gd name="connsiteX3" fmla="*/ 3330137 w 6656824"/>
                <a:gd name="connsiteY3" fmla="*/ 578584 h 3853277"/>
                <a:gd name="connsiteX4" fmla="*/ 3778909 w 6656824"/>
                <a:gd name="connsiteY4" fmla="*/ 490051 h 3853277"/>
                <a:gd name="connsiteX5" fmla="*/ 4547415 w 6656824"/>
                <a:gd name="connsiteY5" fmla="*/ 438552 h 3853277"/>
                <a:gd name="connsiteX6" fmla="*/ 6643566 w 6656824"/>
                <a:gd name="connsiteY6" fmla="*/ 3797884 h 3853277"/>
                <a:gd name="connsiteX7" fmla="*/ 6656825 w 6656824"/>
                <a:gd name="connsiteY7" fmla="*/ 3853277 h 385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6824" h="3853277">
                  <a:moveTo>
                    <a:pt x="0" y="0"/>
                  </a:moveTo>
                  <a:cubicBezTo>
                    <a:pt x="247539" y="192642"/>
                    <a:pt x="496218" y="384632"/>
                    <a:pt x="751894" y="562116"/>
                  </a:cubicBezTo>
                  <a:cubicBezTo>
                    <a:pt x="994647" y="730630"/>
                    <a:pt x="1199895" y="929611"/>
                    <a:pt x="1495594" y="1005930"/>
                  </a:cubicBezTo>
                  <a:cubicBezTo>
                    <a:pt x="2151576" y="1175236"/>
                    <a:pt x="2728102" y="744288"/>
                    <a:pt x="3330137" y="578584"/>
                  </a:cubicBezTo>
                  <a:cubicBezTo>
                    <a:pt x="3477225" y="538099"/>
                    <a:pt x="3628067" y="512915"/>
                    <a:pt x="3778909" y="490051"/>
                  </a:cubicBezTo>
                  <a:cubicBezTo>
                    <a:pt x="4033307" y="451488"/>
                    <a:pt x="4290822" y="419249"/>
                    <a:pt x="4547415" y="438552"/>
                  </a:cubicBezTo>
                  <a:cubicBezTo>
                    <a:pt x="6117544" y="556680"/>
                    <a:pt x="6425728" y="2596624"/>
                    <a:pt x="6643566" y="3797884"/>
                  </a:cubicBezTo>
                  <a:lnTo>
                    <a:pt x="6656825" y="385327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A9CD831-88D3-9799-85EB-2CF777404E01}"/>
                </a:ext>
              </a:extLst>
            </p:cNvPr>
            <p:cNvSpPr/>
            <p:nvPr/>
          </p:nvSpPr>
          <p:spPr>
            <a:xfrm>
              <a:off x="-1977997" y="10105966"/>
              <a:ext cx="6324411" cy="3602646"/>
            </a:xfrm>
            <a:custGeom>
              <a:avLst/>
              <a:gdLst>
                <a:gd name="connsiteX0" fmla="*/ 0 w 6324411"/>
                <a:gd name="connsiteY0" fmla="*/ 0 h 3602646"/>
                <a:gd name="connsiteX1" fmla="*/ 39376 w 6324411"/>
                <a:gd name="connsiteY1" fmla="*/ 35243 h 3602646"/>
                <a:gd name="connsiteX2" fmla="*/ 899078 w 6324411"/>
                <a:gd name="connsiteY2" fmla="*/ 662637 h 3602646"/>
                <a:gd name="connsiteX3" fmla="*/ 1730763 w 6324411"/>
                <a:gd name="connsiteY3" fmla="*/ 1009769 h 3602646"/>
                <a:gd name="connsiteX4" fmla="*/ 3515974 w 6324411"/>
                <a:gd name="connsiteY4" fmla="*/ 517826 h 3602646"/>
                <a:gd name="connsiteX5" fmla="*/ 4162352 w 6324411"/>
                <a:gd name="connsiteY5" fmla="*/ 464660 h 3602646"/>
                <a:gd name="connsiteX6" fmla="*/ 5502307 w 6324411"/>
                <a:gd name="connsiteY6" fmla="*/ 1215086 h 3602646"/>
                <a:gd name="connsiteX7" fmla="*/ 6131397 w 6324411"/>
                <a:gd name="connsiteY7" fmla="*/ 2747098 h 3602646"/>
                <a:gd name="connsiteX8" fmla="*/ 6311677 w 6324411"/>
                <a:gd name="connsiteY8" fmla="*/ 3547627 h 3602646"/>
                <a:gd name="connsiteX9" fmla="*/ 6324412 w 6324411"/>
                <a:gd name="connsiteY9" fmla="*/ 3602647 h 36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411" h="3602646">
                  <a:moveTo>
                    <a:pt x="0" y="0"/>
                  </a:moveTo>
                  <a:lnTo>
                    <a:pt x="39376" y="35243"/>
                  </a:lnTo>
                  <a:cubicBezTo>
                    <a:pt x="312805" y="261586"/>
                    <a:pt x="600097" y="471214"/>
                    <a:pt x="899078" y="662637"/>
                  </a:cubicBezTo>
                  <a:cubicBezTo>
                    <a:pt x="1170170" y="836216"/>
                    <a:pt x="1400390" y="1021391"/>
                    <a:pt x="1730763" y="1009769"/>
                  </a:cubicBezTo>
                  <a:cubicBezTo>
                    <a:pt x="2357820" y="987734"/>
                    <a:pt x="2905869" y="623215"/>
                    <a:pt x="3515974" y="517826"/>
                  </a:cubicBezTo>
                  <a:cubicBezTo>
                    <a:pt x="3729446" y="480951"/>
                    <a:pt x="3945986" y="453900"/>
                    <a:pt x="4162352" y="464660"/>
                  </a:cubicBezTo>
                  <a:cubicBezTo>
                    <a:pt x="4720517" y="492417"/>
                    <a:pt x="5179717" y="758588"/>
                    <a:pt x="5502307" y="1215086"/>
                  </a:cubicBezTo>
                  <a:cubicBezTo>
                    <a:pt x="5822665" y="1668433"/>
                    <a:pt x="5979544" y="2221580"/>
                    <a:pt x="6131397" y="2747098"/>
                  </a:cubicBezTo>
                  <a:cubicBezTo>
                    <a:pt x="6207385" y="3010038"/>
                    <a:pt x="6267620" y="3277512"/>
                    <a:pt x="6311677" y="3547627"/>
                  </a:cubicBezTo>
                  <a:lnTo>
                    <a:pt x="6324412" y="3602647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CB0E243-1D0B-8A32-4E77-449029DFF605}"/>
                </a:ext>
              </a:extLst>
            </p:cNvPr>
            <p:cNvSpPr/>
            <p:nvPr/>
          </p:nvSpPr>
          <p:spPr>
            <a:xfrm>
              <a:off x="-1977997" y="10401283"/>
              <a:ext cx="5996008" cy="3307330"/>
            </a:xfrm>
            <a:custGeom>
              <a:avLst/>
              <a:gdLst>
                <a:gd name="connsiteX0" fmla="*/ 0 w 5996008"/>
                <a:gd name="connsiteY0" fmla="*/ 0 h 3307330"/>
                <a:gd name="connsiteX1" fmla="*/ 40723 w 5996008"/>
                <a:gd name="connsiteY1" fmla="*/ 26761 h 3307330"/>
                <a:gd name="connsiteX2" fmla="*/ 1191614 w 5996008"/>
                <a:gd name="connsiteY2" fmla="*/ 824031 h 3307330"/>
                <a:gd name="connsiteX3" fmla="*/ 1985086 w 5996008"/>
                <a:gd name="connsiteY3" fmla="*/ 924504 h 3307330"/>
                <a:gd name="connsiteX4" fmla="*/ 4543255 w 5996008"/>
                <a:gd name="connsiteY4" fmla="*/ 534186 h 3307330"/>
                <a:gd name="connsiteX5" fmla="*/ 5644892 w 5996008"/>
                <a:gd name="connsiteY5" fmla="*/ 2058126 h 3307330"/>
                <a:gd name="connsiteX6" fmla="*/ 5953948 w 5996008"/>
                <a:gd name="connsiteY6" fmla="*/ 3163248 h 3307330"/>
                <a:gd name="connsiteX7" fmla="*/ 5996009 w 5996008"/>
                <a:gd name="connsiteY7" fmla="*/ 3307330 h 33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6008" h="3307330">
                  <a:moveTo>
                    <a:pt x="0" y="0"/>
                  </a:moveTo>
                  <a:lnTo>
                    <a:pt x="40723" y="26761"/>
                  </a:lnTo>
                  <a:cubicBezTo>
                    <a:pt x="440534" y="343036"/>
                    <a:pt x="746326" y="575628"/>
                    <a:pt x="1191614" y="824031"/>
                  </a:cubicBezTo>
                  <a:cubicBezTo>
                    <a:pt x="1437798" y="961362"/>
                    <a:pt x="1714273" y="954187"/>
                    <a:pt x="1985086" y="924504"/>
                  </a:cubicBezTo>
                  <a:cubicBezTo>
                    <a:pt x="2825677" y="832389"/>
                    <a:pt x="3695356" y="110815"/>
                    <a:pt x="4543255" y="534186"/>
                  </a:cubicBezTo>
                  <a:cubicBezTo>
                    <a:pt x="5119120" y="821739"/>
                    <a:pt x="5429624" y="1487491"/>
                    <a:pt x="5644892" y="2058126"/>
                  </a:cubicBezTo>
                  <a:cubicBezTo>
                    <a:pt x="5779057" y="2413753"/>
                    <a:pt x="5856892" y="2795514"/>
                    <a:pt x="5953948" y="3163248"/>
                  </a:cubicBezTo>
                  <a:cubicBezTo>
                    <a:pt x="5956343" y="3172329"/>
                    <a:pt x="5996009" y="3307330"/>
                    <a:pt x="5996009" y="3307330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65927E5-30BB-1F54-624D-11444B14E626}"/>
                </a:ext>
              </a:extLst>
            </p:cNvPr>
            <p:cNvSpPr/>
            <p:nvPr/>
          </p:nvSpPr>
          <p:spPr>
            <a:xfrm>
              <a:off x="-1977997" y="10731342"/>
              <a:ext cx="5673343" cy="2964353"/>
            </a:xfrm>
            <a:custGeom>
              <a:avLst/>
              <a:gdLst>
                <a:gd name="connsiteX0" fmla="*/ 5673344 w 5673343"/>
                <a:gd name="connsiteY0" fmla="*/ 2964354 h 2964353"/>
                <a:gd name="connsiteX1" fmla="*/ 5176524 w 5673343"/>
                <a:gd name="connsiteY1" fmla="*/ 1483537 h 2964353"/>
                <a:gd name="connsiteX2" fmla="*/ 4715727 w 5673343"/>
                <a:gd name="connsiteY2" fmla="*/ 753785 h 2964353"/>
                <a:gd name="connsiteX3" fmla="*/ 3031465 w 5673343"/>
                <a:gd name="connsiteY3" fmla="*/ 533334 h 2964353"/>
                <a:gd name="connsiteX4" fmla="*/ 1808012 w 5673343"/>
                <a:gd name="connsiteY4" fmla="*/ 813949 h 2964353"/>
                <a:gd name="connsiteX5" fmla="*/ 728615 w 5673343"/>
                <a:gd name="connsiteY5" fmla="*/ 494458 h 2964353"/>
                <a:gd name="connsiteX6" fmla="*/ 29634 w 5673343"/>
                <a:gd name="connsiteY6" fmla="*/ 25279 h 2964353"/>
                <a:gd name="connsiteX7" fmla="*/ 0 w 5673343"/>
                <a:gd name="connsiteY7" fmla="*/ 0 h 296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3343" h="2964353">
                  <a:moveTo>
                    <a:pt x="5673344" y="2964354"/>
                  </a:moveTo>
                  <a:cubicBezTo>
                    <a:pt x="5545153" y="2459151"/>
                    <a:pt x="5418747" y="1945890"/>
                    <a:pt x="5176524" y="1483537"/>
                  </a:cubicBezTo>
                  <a:cubicBezTo>
                    <a:pt x="5040151" y="1223213"/>
                    <a:pt x="4928463" y="967174"/>
                    <a:pt x="4715727" y="753785"/>
                  </a:cubicBezTo>
                  <a:cubicBezTo>
                    <a:pt x="4241072" y="277706"/>
                    <a:pt x="3621862" y="359905"/>
                    <a:pt x="3031465" y="533334"/>
                  </a:cubicBezTo>
                  <a:cubicBezTo>
                    <a:pt x="2631077" y="650934"/>
                    <a:pt x="2228382" y="792537"/>
                    <a:pt x="1808012" y="813949"/>
                  </a:cubicBezTo>
                  <a:cubicBezTo>
                    <a:pt x="1438958" y="832745"/>
                    <a:pt x="1042297" y="682224"/>
                    <a:pt x="728615" y="494458"/>
                  </a:cubicBezTo>
                  <a:cubicBezTo>
                    <a:pt x="487780" y="350301"/>
                    <a:pt x="266139" y="176423"/>
                    <a:pt x="29634" y="25279"/>
                  </a:cubicBezTo>
                  <a:lnTo>
                    <a:pt x="0" y="0"/>
                  </a:ln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54000">
                    <a:schemeClr val="accent5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SV" dirty="0">
                <a:latin typeface="Source Sans 3 Light" panose="020B0303030403020204" pitchFamily="34" charset="0"/>
              </a:endParaRP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175C5FFB-C8F1-269D-7E00-6E2594D4885C}"/>
              </a:ext>
            </a:extLst>
          </p:cNvPr>
          <p:cNvSpPr/>
          <p:nvPr/>
        </p:nvSpPr>
        <p:spPr>
          <a:xfrm rot="18000000">
            <a:off x="10630020" y="-5334473"/>
            <a:ext cx="7955052" cy="8249367"/>
          </a:xfrm>
          <a:custGeom>
            <a:avLst/>
            <a:gdLst>
              <a:gd name="connsiteX0" fmla="*/ 3244387 w 6035613"/>
              <a:gd name="connsiteY0" fmla="*/ 6279 h 6258914"/>
              <a:gd name="connsiteX1" fmla="*/ 2368544 w 6035613"/>
              <a:gd name="connsiteY1" fmla="*/ 457649 h 6258914"/>
              <a:gd name="connsiteX2" fmla="*/ 1776089 w 6035613"/>
              <a:gd name="connsiteY2" fmla="*/ 1309092 h 6258914"/>
              <a:gd name="connsiteX3" fmla="*/ 932522 w 6035613"/>
              <a:gd name="connsiteY3" fmla="*/ 1577370 h 6258914"/>
              <a:gd name="connsiteX4" fmla="*/ 585592 w 6035613"/>
              <a:gd name="connsiteY4" fmla="*/ 2123458 h 6258914"/>
              <a:gd name="connsiteX5" fmla="*/ 654765 w 6035613"/>
              <a:gd name="connsiteY5" fmla="*/ 2762357 h 6258914"/>
              <a:gd name="connsiteX6" fmla="*/ 31111 w 6035613"/>
              <a:gd name="connsiteY6" fmla="*/ 4000247 h 6258914"/>
              <a:gd name="connsiteX7" fmla="*/ 93681 w 6035613"/>
              <a:gd name="connsiteY7" fmla="*/ 4767565 h 6258914"/>
              <a:gd name="connsiteX8" fmla="*/ 1010669 w 6035613"/>
              <a:gd name="connsiteY8" fmla="*/ 5462652 h 6258914"/>
              <a:gd name="connsiteX9" fmla="*/ 1590789 w 6035613"/>
              <a:gd name="connsiteY9" fmla="*/ 5591517 h 6258914"/>
              <a:gd name="connsiteX10" fmla="*/ 2160118 w 6035613"/>
              <a:gd name="connsiteY10" fmla="*/ 5560301 h 6258914"/>
              <a:gd name="connsiteX11" fmla="*/ 2596773 w 6035613"/>
              <a:gd name="connsiteY11" fmla="*/ 5950695 h 6258914"/>
              <a:gd name="connsiteX12" fmla="*/ 3451441 w 6035613"/>
              <a:gd name="connsiteY12" fmla="*/ 6239756 h 6258914"/>
              <a:gd name="connsiteX13" fmla="*/ 5002778 w 6035613"/>
              <a:gd name="connsiteY13" fmla="*/ 4959787 h 6258914"/>
              <a:gd name="connsiteX14" fmla="*/ 5412058 w 6035613"/>
              <a:gd name="connsiteY14" fmla="*/ 4959806 h 6258914"/>
              <a:gd name="connsiteX15" fmla="*/ 5839188 w 6035613"/>
              <a:gd name="connsiteY15" fmla="*/ 3071944 h 6258914"/>
              <a:gd name="connsiteX16" fmla="*/ 5485486 w 6035613"/>
              <a:gd name="connsiteY16" fmla="*/ 2482445 h 6258914"/>
              <a:gd name="connsiteX17" fmla="*/ 4916091 w 6035613"/>
              <a:gd name="connsiteY17" fmla="*/ 1940775 h 6258914"/>
              <a:gd name="connsiteX18" fmla="*/ 3868169 w 6035613"/>
              <a:gd name="connsiteY18" fmla="*/ 318299 h 6258914"/>
              <a:gd name="connsiteX19" fmla="*/ 3244387 w 6035613"/>
              <a:gd name="connsiteY19" fmla="*/ 6279 h 62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35613" h="6258914">
                <a:moveTo>
                  <a:pt x="3244387" y="6279"/>
                </a:moveTo>
                <a:cubicBezTo>
                  <a:pt x="2871816" y="-38849"/>
                  <a:pt x="2575608" y="164192"/>
                  <a:pt x="2368544" y="457649"/>
                </a:cubicBezTo>
                <a:cubicBezTo>
                  <a:pt x="2181292" y="723028"/>
                  <a:pt x="2063220" y="1135396"/>
                  <a:pt x="1776089" y="1309092"/>
                </a:cubicBezTo>
                <a:cubicBezTo>
                  <a:pt x="1522286" y="1462633"/>
                  <a:pt x="1187587" y="1425924"/>
                  <a:pt x="932522" y="1577370"/>
                </a:cubicBezTo>
                <a:cubicBezTo>
                  <a:pt x="739167" y="1692174"/>
                  <a:pt x="633288" y="1910739"/>
                  <a:pt x="585592" y="2123458"/>
                </a:cubicBezTo>
                <a:cubicBezTo>
                  <a:pt x="536181" y="2343831"/>
                  <a:pt x="667786" y="2542727"/>
                  <a:pt x="654765" y="2762357"/>
                </a:cubicBezTo>
                <a:cubicBezTo>
                  <a:pt x="625084" y="3263005"/>
                  <a:pt x="96426" y="3521972"/>
                  <a:pt x="31111" y="4000247"/>
                </a:cubicBezTo>
                <a:cubicBezTo>
                  <a:pt x="-4278" y="4259387"/>
                  <a:pt x="-35812" y="4540270"/>
                  <a:pt x="93681" y="4767565"/>
                </a:cubicBezTo>
                <a:cubicBezTo>
                  <a:pt x="290792" y="5113566"/>
                  <a:pt x="641594" y="5335843"/>
                  <a:pt x="1010669" y="5462652"/>
                </a:cubicBezTo>
                <a:cubicBezTo>
                  <a:pt x="1198045" y="5527037"/>
                  <a:pt x="1393917" y="5569564"/>
                  <a:pt x="1590789" y="5591517"/>
                </a:cubicBezTo>
                <a:cubicBezTo>
                  <a:pt x="1783185" y="5612966"/>
                  <a:pt x="1972151" y="5527684"/>
                  <a:pt x="2160118" y="5560301"/>
                </a:cubicBezTo>
                <a:cubicBezTo>
                  <a:pt x="2360229" y="5595021"/>
                  <a:pt x="2467489" y="5817783"/>
                  <a:pt x="2596773" y="5950695"/>
                </a:cubicBezTo>
                <a:cubicBezTo>
                  <a:pt x="2812066" y="6172058"/>
                  <a:pt x="3141802" y="6312024"/>
                  <a:pt x="3451441" y="6239756"/>
                </a:cubicBezTo>
                <a:cubicBezTo>
                  <a:pt x="4184409" y="6068621"/>
                  <a:pt x="4167540" y="4978294"/>
                  <a:pt x="5002778" y="4959787"/>
                </a:cubicBezTo>
                <a:cubicBezTo>
                  <a:pt x="5139481" y="4956759"/>
                  <a:pt x="5277746" y="4985444"/>
                  <a:pt x="5412058" y="4959806"/>
                </a:cubicBezTo>
                <a:cubicBezTo>
                  <a:pt x="6204786" y="4808473"/>
                  <a:pt x="6112488" y="3592527"/>
                  <a:pt x="5839188" y="3071944"/>
                </a:cubicBezTo>
                <a:cubicBezTo>
                  <a:pt x="5734898" y="2873296"/>
                  <a:pt x="5633705" y="2651695"/>
                  <a:pt x="5485486" y="2482445"/>
                </a:cubicBezTo>
                <a:cubicBezTo>
                  <a:pt x="5312521" y="2284939"/>
                  <a:pt x="5098142" y="2129265"/>
                  <a:pt x="4916091" y="1940775"/>
                </a:cubicBezTo>
                <a:cubicBezTo>
                  <a:pt x="4454538" y="1462871"/>
                  <a:pt x="4365908" y="770497"/>
                  <a:pt x="3868169" y="318299"/>
                </a:cubicBezTo>
                <a:cubicBezTo>
                  <a:pt x="3667287" y="135800"/>
                  <a:pt x="3454784" y="31764"/>
                  <a:pt x="3244387" y="6279"/>
                </a:cubicBezTo>
                <a:close/>
              </a:path>
            </a:pathLst>
          </a:custGeom>
          <a:solidFill>
            <a:schemeClr val="accent6">
              <a:alpha val="10000"/>
            </a:schemeClr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920FE5-2DB8-3541-475C-F7423C604088}"/>
              </a:ext>
            </a:extLst>
          </p:cNvPr>
          <p:cNvSpPr>
            <a:spLocks noChangeAspect="1"/>
          </p:cNvSpPr>
          <p:nvPr/>
        </p:nvSpPr>
        <p:spPr>
          <a:xfrm>
            <a:off x="15013643" y="-1895202"/>
            <a:ext cx="3770656" cy="3770656"/>
          </a:xfrm>
          <a:prstGeom prst="ellipse">
            <a:avLst/>
          </a:prstGeom>
          <a:noFill/>
          <a:ln w="38100" cap="rnd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4C4586E-5B31-143A-14BB-A8703ECAC240}"/>
              </a:ext>
            </a:extLst>
          </p:cNvPr>
          <p:cNvSpPr/>
          <p:nvPr/>
        </p:nvSpPr>
        <p:spPr>
          <a:xfrm rot="7200000">
            <a:off x="-476660" y="-2996534"/>
            <a:ext cx="4685920" cy="4871988"/>
          </a:xfrm>
          <a:custGeom>
            <a:avLst/>
            <a:gdLst>
              <a:gd name="connsiteX0" fmla="*/ 566000 w 1103098"/>
              <a:gd name="connsiteY0" fmla="*/ 19 h 1146900"/>
              <a:gd name="connsiteX1" fmla="*/ 490906 w 1103098"/>
              <a:gd name="connsiteY1" fmla="*/ 17099 h 1146900"/>
              <a:gd name="connsiteX2" fmla="*/ 352707 w 1103098"/>
              <a:gd name="connsiteY2" fmla="*/ 151371 h 1146900"/>
              <a:gd name="connsiteX3" fmla="*/ 282041 w 1103098"/>
              <a:gd name="connsiteY3" fmla="*/ 347011 h 1146900"/>
              <a:gd name="connsiteX4" fmla="*/ 184343 w 1103098"/>
              <a:gd name="connsiteY4" fmla="*/ 449391 h 1146900"/>
              <a:gd name="connsiteX5" fmla="*/ 111506 w 1103098"/>
              <a:gd name="connsiteY5" fmla="*/ 457179 h 1146900"/>
              <a:gd name="connsiteX6" fmla="*/ 51346 w 1103098"/>
              <a:gd name="connsiteY6" fmla="*/ 493279 h 1146900"/>
              <a:gd name="connsiteX7" fmla="*/ 60461 w 1103098"/>
              <a:gd name="connsiteY7" fmla="*/ 561920 h 1146900"/>
              <a:gd name="connsiteX8" fmla="*/ 50527 w 1103098"/>
              <a:gd name="connsiteY8" fmla="*/ 859187 h 1146900"/>
              <a:gd name="connsiteX9" fmla="*/ 1921 w 1103098"/>
              <a:gd name="connsiteY9" fmla="*/ 969536 h 1146900"/>
              <a:gd name="connsiteX10" fmla="*/ 74139 w 1103098"/>
              <a:gd name="connsiteY10" fmla="*/ 1034368 h 1146900"/>
              <a:gd name="connsiteX11" fmla="*/ 429460 w 1103098"/>
              <a:gd name="connsiteY11" fmla="*/ 1078961 h 1146900"/>
              <a:gd name="connsiteX12" fmla="*/ 472522 w 1103098"/>
              <a:gd name="connsiteY12" fmla="*/ 1126695 h 1146900"/>
              <a:gd name="connsiteX13" fmla="*/ 620636 w 1103098"/>
              <a:gd name="connsiteY13" fmla="*/ 1120278 h 1146900"/>
              <a:gd name="connsiteX14" fmla="*/ 832539 w 1103098"/>
              <a:gd name="connsiteY14" fmla="*/ 935301 h 1146900"/>
              <a:gd name="connsiteX15" fmla="*/ 1022267 w 1103098"/>
              <a:gd name="connsiteY15" fmla="*/ 893498 h 1146900"/>
              <a:gd name="connsiteX16" fmla="*/ 1103096 w 1103098"/>
              <a:gd name="connsiteY16" fmla="*/ 722182 h 1146900"/>
              <a:gd name="connsiteX17" fmla="*/ 1047356 w 1103098"/>
              <a:gd name="connsiteY17" fmla="*/ 539404 h 1146900"/>
              <a:gd name="connsiteX18" fmla="*/ 874544 w 1103098"/>
              <a:gd name="connsiteY18" fmla="*/ 441061 h 1146900"/>
              <a:gd name="connsiteX19" fmla="*/ 779684 w 1103098"/>
              <a:gd name="connsiteY19" fmla="*/ 206122 h 1146900"/>
              <a:gd name="connsiteX20" fmla="*/ 566000 w 1103098"/>
              <a:gd name="connsiteY20" fmla="*/ 19 h 11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3098" h="1146900">
                <a:moveTo>
                  <a:pt x="566000" y="19"/>
                </a:moveTo>
                <a:cubicBezTo>
                  <a:pt x="542598" y="372"/>
                  <a:pt x="517556" y="5713"/>
                  <a:pt x="490906" y="17099"/>
                </a:cubicBezTo>
                <a:cubicBezTo>
                  <a:pt x="430726" y="42803"/>
                  <a:pt x="384340" y="94107"/>
                  <a:pt x="352707" y="151371"/>
                </a:cubicBezTo>
                <a:cubicBezTo>
                  <a:pt x="318836" y="212691"/>
                  <a:pt x="312064" y="284073"/>
                  <a:pt x="282041" y="347011"/>
                </a:cubicBezTo>
                <a:cubicBezTo>
                  <a:pt x="261096" y="390928"/>
                  <a:pt x="231111" y="435920"/>
                  <a:pt x="184343" y="449391"/>
                </a:cubicBezTo>
                <a:cubicBezTo>
                  <a:pt x="160836" y="456169"/>
                  <a:pt x="135775" y="454046"/>
                  <a:pt x="111506" y="457179"/>
                </a:cubicBezTo>
                <a:cubicBezTo>
                  <a:pt x="87246" y="460311"/>
                  <a:pt x="61290" y="470935"/>
                  <a:pt x="51346" y="493279"/>
                </a:cubicBezTo>
                <a:cubicBezTo>
                  <a:pt x="41649" y="515061"/>
                  <a:pt x="50241" y="540375"/>
                  <a:pt x="60461" y="561920"/>
                </a:cubicBezTo>
                <a:cubicBezTo>
                  <a:pt x="121745" y="691108"/>
                  <a:pt x="161645" y="732493"/>
                  <a:pt x="50527" y="859187"/>
                </a:cubicBezTo>
                <a:cubicBezTo>
                  <a:pt x="22895" y="890689"/>
                  <a:pt x="-8081" y="928846"/>
                  <a:pt x="1921" y="969536"/>
                </a:cubicBezTo>
                <a:cubicBezTo>
                  <a:pt x="9969" y="1002285"/>
                  <a:pt x="42373" y="1022991"/>
                  <a:pt x="74139" y="1034368"/>
                </a:cubicBezTo>
                <a:cubicBezTo>
                  <a:pt x="209013" y="1082664"/>
                  <a:pt x="316941" y="951219"/>
                  <a:pt x="429460" y="1078961"/>
                </a:cubicBezTo>
                <a:cubicBezTo>
                  <a:pt x="443652" y="1095078"/>
                  <a:pt x="455520" y="1113576"/>
                  <a:pt x="472522" y="1126695"/>
                </a:cubicBezTo>
                <a:cubicBezTo>
                  <a:pt x="514299" y="1158940"/>
                  <a:pt x="576659" y="1149458"/>
                  <a:pt x="620636" y="1120278"/>
                </a:cubicBezTo>
                <a:cubicBezTo>
                  <a:pt x="699084" y="1068232"/>
                  <a:pt x="732555" y="953856"/>
                  <a:pt x="832539" y="935301"/>
                </a:cubicBezTo>
                <a:cubicBezTo>
                  <a:pt x="903386" y="922154"/>
                  <a:pt x="962336" y="943660"/>
                  <a:pt x="1022267" y="893498"/>
                </a:cubicBezTo>
                <a:cubicBezTo>
                  <a:pt x="1072169" y="851733"/>
                  <a:pt x="1103382" y="787443"/>
                  <a:pt x="1103096" y="722182"/>
                </a:cubicBezTo>
                <a:cubicBezTo>
                  <a:pt x="1102830" y="662453"/>
                  <a:pt x="1086837" y="586339"/>
                  <a:pt x="1047356" y="539404"/>
                </a:cubicBezTo>
                <a:cubicBezTo>
                  <a:pt x="1004960" y="488995"/>
                  <a:pt x="923941" y="486567"/>
                  <a:pt x="874544" y="441061"/>
                </a:cubicBezTo>
                <a:cubicBezTo>
                  <a:pt x="811517" y="382988"/>
                  <a:pt x="805954" y="287672"/>
                  <a:pt x="779684" y="206122"/>
                </a:cubicBezTo>
                <a:cubicBezTo>
                  <a:pt x="745956" y="101428"/>
                  <a:pt x="673290" y="-1618"/>
                  <a:pt x="566000" y="19"/>
                </a:cubicBezTo>
                <a:close/>
              </a:path>
            </a:pathLst>
          </a:custGeom>
          <a:noFill/>
          <a:ln w="38100" cap="rnd"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25000">
                  <a:schemeClr val="accent3">
                    <a:lumMod val="40000"/>
                    <a:lumOff val="60000"/>
                  </a:schemeClr>
                </a:gs>
                <a:gs pos="4900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prstDash val="solid"/>
            <a:round/>
          </a:ln>
        </p:spPr>
        <p:txBody>
          <a:bodyPr rtlCol="0" anchor="ctr"/>
          <a:lstStyle/>
          <a:p>
            <a:endParaRPr lang="en-SV" dirty="0">
              <a:latin typeface="Source Sans 3 Light" panose="020B0303030403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F14B76-B72C-EBAF-6182-15117D2F83E5}"/>
              </a:ext>
            </a:extLst>
          </p:cNvPr>
          <p:cNvSpPr txBox="1"/>
          <p:nvPr/>
        </p:nvSpPr>
        <p:spPr>
          <a:xfrm>
            <a:off x="1198570" y="766353"/>
            <a:ext cx="213360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/>
            <a:r>
              <a:rPr lang="en-US" b="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Pair-Plot with Precipitation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D29E5-3D42-B986-9E15-B2E818DADA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0025147" y="733088"/>
            <a:ext cx="5767316" cy="21398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998953-1CA6-AB65-3A7E-0F563E4F8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991" y="2809529"/>
            <a:ext cx="11162704" cy="889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0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I - 22 Artificial Intelligence Presentation">
      <a:dk1>
        <a:srgbClr val="8D8FA3"/>
      </a:dk1>
      <a:lt1>
        <a:srgbClr val="FFFFFF"/>
      </a:lt1>
      <a:dk2>
        <a:srgbClr val="363651"/>
      </a:dk2>
      <a:lt2>
        <a:srgbClr val="FFFFFF"/>
      </a:lt2>
      <a:accent1>
        <a:srgbClr val="2F82DC"/>
      </a:accent1>
      <a:accent2>
        <a:srgbClr val="9348DC"/>
      </a:accent2>
      <a:accent3>
        <a:srgbClr val="34B39F"/>
      </a:accent3>
      <a:accent4>
        <a:srgbClr val="FEA92F"/>
      </a:accent4>
      <a:accent5>
        <a:srgbClr val="FD7079"/>
      </a:accent5>
      <a:accent6>
        <a:srgbClr val="B7B8C0"/>
      </a:accent6>
      <a:hlink>
        <a:srgbClr val="686974"/>
      </a:hlink>
      <a:folHlink>
        <a:srgbClr val="69687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88871</TotalTime>
  <Words>296</Words>
  <Application>Microsoft Office PowerPoint</Application>
  <PresentationFormat>Custom</PresentationFormat>
  <Paragraphs>85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Rajdhani SemiBold</vt:lpstr>
      <vt:lpstr>Source Sans 3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Mathew Thomas</dc:creator>
  <cp:keywords/>
  <dc:description/>
  <cp:lastModifiedBy>Mathew Thomas</cp:lastModifiedBy>
  <cp:revision>9996</cp:revision>
  <cp:lastPrinted>2019-09-18T23:04:43Z</cp:lastPrinted>
  <dcterms:created xsi:type="dcterms:W3CDTF">2014-11-12T21:47:38Z</dcterms:created>
  <dcterms:modified xsi:type="dcterms:W3CDTF">2024-02-05T08:58:17Z</dcterms:modified>
  <cp:category/>
</cp:coreProperties>
</file>