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az" initials="B" lastIdx="1" clrIdx="0">
    <p:extLst>
      <p:ext uri="{19B8F6BF-5375-455C-9EA6-DF929625EA0E}">
        <p15:presenceInfo xmlns:p15="http://schemas.microsoft.com/office/powerpoint/2012/main" userId="Bo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26T16:28:14.96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2889849" y="2070340"/>
            <a:ext cx="6029864" cy="331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889849" y="2070340"/>
            <a:ext cx="6029864" cy="32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ermenigvuldigen 6">
            <a:hlinkClick r:id="rId2" action="ppaction://hlinksldjump"/>
          </p:cNvPr>
          <p:cNvSpPr/>
          <p:nvPr/>
        </p:nvSpPr>
        <p:spPr>
          <a:xfrm>
            <a:off x="8626416" y="2122098"/>
            <a:ext cx="224286" cy="22428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8298611" y="2122098"/>
            <a:ext cx="258793" cy="224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298611" y="2130724"/>
            <a:ext cx="258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8057071" y="2346385"/>
            <a:ext cx="163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2978692" y="2049575"/>
            <a:ext cx="19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Login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4399473" y="2915084"/>
            <a:ext cx="4226943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4399473" y="3533475"/>
            <a:ext cx="4226943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172235" y="2915084"/>
            <a:ext cx="1343142" cy="36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Username: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3244270" y="3566230"/>
            <a:ext cx="115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Password:</a:t>
            </a:r>
            <a:endParaRPr lang="nl-NL" dirty="0"/>
          </a:p>
        </p:txBody>
      </p:sp>
      <p:sp>
        <p:nvSpPr>
          <p:cNvPr id="23" name="Tekstvak 22">
            <a:hlinkClick r:id="rId3" action="ppaction://hlinksldjump"/>
          </p:cNvPr>
          <p:cNvSpPr txBox="1"/>
          <p:nvPr/>
        </p:nvSpPr>
        <p:spPr>
          <a:xfrm>
            <a:off x="5062471" y="4415766"/>
            <a:ext cx="1676732" cy="37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25" name="Tekstvak 24">
            <a:hlinkClick r:id="" action="ppaction://hlinkshowjump?jump=lastslide"/>
          </p:cNvPr>
          <p:cNvSpPr txBox="1"/>
          <p:nvPr/>
        </p:nvSpPr>
        <p:spPr>
          <a:xfrm>
            <a:off x="6880672" y="4415766"/>
            <a:ext cx="1676732" cy="37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Exit</a:t>
            </a:r>
            <a:endParaRPr lang="nl-NL" dirty="0"/>
          </a:p>
        </p:txBody>
      </p:sp>
      <p:sp>
        <p:nvSpPr>
          <p:cNvPr id="26" name="Tekstvak 25">
            <a:hlinkClick r:id="rId4" action="ppaction://hlinksldjump"/>
          </p:cNvPr>
          <p:cNvSpPr txBox="1"/>
          <p:nvPr/>
        </p:nvSpPr>
        <p:spPr>
          <a:xfrm>
            <a:off x="3244270" y="4415766"/>
            <a:ext cx="1676732" cy="37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Login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2885905" y="5015469"/>
            <a:ext cx="6029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statusbalk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93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2889849" y="2070340"/>
            <a:ext cx="6029864" cy="331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889849" y="2070340"/>
            <a:ext cx="6029864" cy="32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ermenigvuldigen 6">
            <a:hlinkClick r:id="rId2" action="ppaction://hlinksldjump"/>
          </p:cNvPr>
          <p:cNvSpPr/>
          <p:nvPr/>
        </p:nvSpPr>
        <p:spPr>
          <a:xfrm>
            <a:off x="8626416" y="2122098"/>
            <a:ext cx="224286" cy="22428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8298611" y="2122098"/>
            <a:ext cx="258793" cy="224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8298611" y="2130724"/>
            <a:ext cx="258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8057071" y="2346385"/>
            <a:ext cx="163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2978692" y="2049575"/>
            <a:ext cx="19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4399471" y="2700225"/>
            <a:ext cx="4226943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4399471" y="3193778"/>
            <a:ext cx="4226943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186007" y="2710606"/>
            <a:ext cx="1343142" cy="36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Username: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3244268" y="3204560"/>
            <a:ext cx="115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Password:</a:t>
            </a:r>
            <a:endParaRPr lang="nl-NL" dirty="0"/>
          </a:p>
        </p:txBody>
      </p:sp>
      <p:sp>
        <p:nvSpPr>
          <p:cNvPr id="23" name="Tekstvak 22">
            <a:hlinkClick r:id="rId3" action="ppaction://hlinksldjump"/>
          </p:cNvPr>
          <p:cNvSpPr txBox="1"/>
          <p:nvPr/>
        </p:nvSpPr>
        <p:spPr>
          <a:xfrm>
            <a:off x="3172234" y="4528865"/>
            <a:ext cx="1676732" cy="37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25" name="Tekstvak 24">
            <a:hlinkClick r:id="" action="ppaction://hlinkshowjump?jump=lastslide"/>
          </p:cNvPr>
          <p:cNvSpPr txBox="1"/>
          <p:nvPr/>
        </p:nvSpPr>
        <p:spPr>
          <a:xfrm>
            <a:off x="6949684" y="4528865"/>
            <a:ext cx="1676732" cy="37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Exit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2885905" y="5014343"/>
            <a:ext cx="6029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statusbalk</a:t>
            </a:r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4399471" y="3686749"/>
            <a:ext cx="4226943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hlinkClick r:id="rId4" action="ppaction://hlinksldjump"/>
          </p:cNvPr>
          <p:cNvSpPr txBox="1"/>
          <p:nvPr/>
        </p:nvSpPr>
        <p:spPr>
          <a:xfrm>
            <a:off x="5060959" y="4528865"/>
            <a:ext cx="16767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Cancel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3186007" y="3557677"/>
            <a:ext cx="115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Re-enter</a:t>
            </a:r>
            <a:br>
              <a:rPr lang="nl-NL" dirty="0" smtClean="0"/>
            </a:br>
            <a:r>
              <a:rPr lang="nl-NL" dirty="0" smtClean="0"/>
              <a:t>Password: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01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>
            <a:hlinkClick r:id="rId2" action="ppaction://hlinksldjump"/>
          </p:cNvPr>
          <p:cNvSpPr/>
          <p:nvPr/>
        </p:nvSpPr>
        <p:spPr>
          <a:xfrm>
            <a:off x="3244269" y="1547814"/>
            <a:ext cx="1888447" cy="35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>
            <a:hlinkClick r:id="rId3" action="ppaction://hlinksldjump"/>
          </p:cNvPr>
          <p:cNvSpPr/>
          <p:nvPr/>
        </p:nvSpPr>
        <p:spPr>
          <a:xfrm>
            <a:off x="2289120" y="1544476"/>
            <a:ext cx="909870" cy="364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2260121" y="854016"/>
            <a:ext cx="8367622" cy="4530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260121" y="854015"/>
            <a:ext cx="8367622" cy="32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ermenigvuldigen 6">
            <a:hlinkClick r:id="rId4" action="ppaction://hlinksldjump"/>
          </p:cNvPr>
          <p:cNvSpPr/>
          <p:nvPr/>
        </p:nvSpPr>
        <p:spPr>
          <a:xfrm>
            <a:off x="10334446" y="905773"/>
            <a:ext cx="224286" cy="22428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0006642" y="905773"/>
            <a:ext cx="258793" cy="224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006641" y="914399"/>
            <a:ext cx="258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9765102" y="1130060"/>
            <a:ext cx="163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2289120" y="834695"/>
            <a:ext cx="19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Home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2260121" y="1181819"/>
            <a:ext cx="8367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err="1" smtClean="0"/>
              <a:t>Current</a:t>
            </a:r>
            <a:r>
              <a:rPr lang="nl-NL" dirty="0" smtClean="0"/>
              <a:t> time: 14.24										                  Radius College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>
            <a:off x="6435306" y="1908679"/>
            <a:ext cx="0" cy="34865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2289120" y="2067327"/>
            <a:ext cx="311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Username: Tommy</a:t>
            </a:r>
            <a:endParaRPr lang="nl-NL" dirty="0"/>
          </a:p>
        </p:txBody>
      </p:sp>
      <p:sp>
        <p:nvSpPr>
          <p:cNvPr id="33" name="Tekstvak 32"/>
          <p:cNvSpPr txBox="1"/>
          <p:nvPr/>
        </p:nvSpPr>
        <p:spPr>
          <a:xfrm>
            <a:off x="2289120" y="2464117"/>
            <a:ext cx="311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</a:t>
            </a:r>
            <a:r>
              <a:rPr lang="nl-NL" dirty="0" smtClean="0"/>
              <a:t>core: 13</a:t>
            </a:r>
            <a:endParaRPr lang="nl-NL" dirty="0"/>
          </a:p>
        </p:txBody>
      </p:sp>
      <p:sp>
        <p:nvSpPr>
          <p:cNvPr id="35" name="Tekstvak 34">
            <a:hlinkClick r:id="rId5" action="ppaction://hlinksldjump"/>
          </p:cNvPr>
          <p:cNvSpPr txBox="1"/>
          <p:nvPr/>
        </p:nvSpPr>
        <p:spPr>
          <a:xfrm>
            <a:off x="2405903" y="4820681"/>
            <a:ext cx="1676732" cy="37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Logout</a:t>
            </a:r>
            <a:endParaRPr lang="nl-NL" dirty="0"/>
          </a:p>
        </p:txBody>
      </p:sp>
      <p:sp>
        <p:nvSpPr>
          <p:cNvPr id="36" name="Tekstvak 35">
            <a:hlinkClick r:id="rId6" action="ppaction://hlinksldjump"/>
          </p:cNvPr>
          <p:cNvSpPr txBox="1"/>
          <p:nvPr/>
        </p:nvSpPr>
        <p:spPr>
          <a:xfrm>
            <a:off x="2405903" y="2950998"/>
            <a:ext cx="1676732" cy="37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Bet </a:t>
            </a:r>
            <a:r>
              <a:rPr lang="nl-NL" dirty="0" err="1" smtClean="0"/>
              <a:t>history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6435305" y="1908679"/>
            <a:ext cx="41924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			Leaderboard</a:t>
            </a:r>
            <a:endParaRPr lang="nl-NL" dirty="0"/>
          </a:p>
        </p:txBody>
      </p:sp>
      <p:cxnSp>
        <p:nvCxnSpPr>
          <p:cNvPr id="39" name="Rechte verbindingslijn 38"/>
          <p:cNvCxnSpPr/>
          <p:nvPr/>
        </p:nvCxnSpPr>
        <p:spPr>
          <a:xfrm>
            <a:off x="8522898" y="2278011"/>
            <a:ext cx="0" cy="3106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6504317" y="2436659"/>
            <a:ext cx="189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</a:t>
            </a:r>
            <a:br>
              <a:rPr lang="nl-NL" dirty="0" smtClean="0"/>
            </a:br>
            <a:r>
              <a:rPr lang="nl-NL" dirty="0" err="1" smtClean="0"/>
              <a:t>User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User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8695426" y="2536166"/>
            <a:ext cx="157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36</a:t>
            </a:r>
            <a:br>
              <a:rPr lang="nl-NL" dirty="0" smtClean="0"/>
            </a:br>
            <a:r>
              <a:rPr lang="nl-NL" dirty="0" smtClean="0"/>
              <a:t>20</a:t>
            </a:r>
            <a:br>
              <a:rPr lang="nl-NL" dirty="0" smtClean="0"/>
            </a:br>
            <a:r>
              <a:rPr lang="nl-NL" dirty="0" smtClean="0"/>
              <a:t>11</a:t>
            </a:r>
            <a:endParaRPr lang="nl-NL" dirty="0"/>
          </a:p>
        </p:txBody>
      </p:sp>
      <p:sp>
        <p:nvSpPr>
          <p:cNvPr id="47" name="Rechthoek 46">
            <a:hlinkClick r:id="rId3" action="ppaction://hlinksldjump"/>
          </p:cNvPr>
          <p:cNvSpPr/>
          <p:nvPr/>
        </p:nvSpPr>
        <p:spPr>
          <a:xfrm>
            <a:off x="2260121" y="1551151"/>
            <a:ext cx="2810042" cy="3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u="sng" dirty="0" smtClean="0"/>
              <a:t>Home</a:t>
            </a:r>
            <a:endParaRPr lang="nl-NL" b="1" u="sng" dirty="0"/>
          </a:p>
        </p:txBody>
      </p:sp>
      <p:sp>
        <p:nvSpPr>
          <p:cNvPr id="49" name="Rechthoek 48">
            <a:hlinkClick r:id="rId2" action="ppaction://hlinksldjump"/>
          </p:cNvPr>
          <p:cNvSpPr/>
          <p:nvPr/>
        </p:nvSpPr>
        <p:spPr>
          <a:xfrm>
            <a:off x="5070164" y="1549326"/>
            <a:ext cx="2792810" cy="3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Predictions</a:t>
            </a:r>
            <a:endParaRPr lang="nl-NL" dirty="0"/>
          </a:p>
        </p:txBody>
      </p:sp>
      <p:sp>
        <p:nvSpPr>
          <p:cNvPr id="50" name="Rechthoek 49">
            <a:hlinkClick r:id="rId7" action="ppaction://hlinksldjump"/>
          </p:cNvPr>
          <p:cNvSpPr/>
          <p:nvPr/>
        </p:nvSpPr>
        <p:spPr>
          <a:xfrm>
            <a:off x="7858663" y="1548687"/>
            <a:ext cx="2769079" cy="3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Info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7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>
            <a:hlinkClick r:id="rId2" action="ppaction://hlinksldjump"/>
          </p:cNvPr>
          <p:cNvSpPr/>
          <p:nvPr/>
        </p:nvSpPr>
        <p:spPr>
          <a:xfrm>
            <a:off x="3244269" y="1547814"/>
            <a:ext cx="1888447" cy="35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>
            <a:hlinkClick r:id="rId3" action="ppaction://hlinksldjump"/>
          </p:cNvPr>
          <p:cNvSpPr/>
          <p:nvPr/>
        </p:nvSpPr>
        <p:spPr>
          <a:xfrm>
            <a:off x="2289120" y="1544476"/>
            <a:ext cx="909870" cy="364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2260121" y="854016"/>
            <a:ext cx="8367622" cy="4530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260121" y="854015"/>
            <a:ext cx="8367622" cy="32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ermenigvuldigen 6">
            <a:hlinkClick r:id="rId4" action="ppaction://hlinksldjump"/>
          </p:cNvPr>
          <p:cNvSpPr/>
          <p:nvPr/>
        </p:nvSpPr>
        <p:spPr>
          <a:xfrm>
            <a:off x="10334446" y="905773"/>
            <a:ext cx="224286" cy="22428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0006642" y="905773"/>
            <a:ext cx="258793" cy="224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006641" y="914399"/>
            <a:ext cx="258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9765102" y="1130060"/>
            <a:ext cx="163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2289120" y="834695"/>
            <a:ext cx="19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Bet </a:t>
            </a:r>
            <a:r>
              <a:rPr lang="nl-NL" dirty="0" err="1" smtClean="0"/>
              <a:t>History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2260121" y="1181819"/>
            <a:ext cx="8367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Username: Tommy		</a:t>
            </a:r>
            <a:r>
              <a:rPr lang="nl-NL" dirty="0" err="1" smtClean="0"/>
              <a:t>Current</a:t>
            </a:r>
            <a:r>
              <a:rPr lang="nl-NL" dirty="0" smtClean="0"/>
              <a:t> score: 13	    </a:t>
            </a:r>
            <a:r>
              <a:rPr lang="nl-NL" dirty="0" err="1" smtClean="0"/>
              <a:t>Current</a:t>
            </a:r>
            <a:r>
              <a:rPr lang="nl-NL" dirty="0" smtClean="0"/>
              <a:t> ranking: 5                 Radius College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>
            <a:off x="3916393" y="1898234"/>
            <a:ext cx="0" cy="34865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5776823" y="1898234"/>
            <a:ext cx="0" cy="34865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>
            <a:off x="8942717" y="1898234"/>
            <a:ext cx="0" cy="34865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2260121" y="1541911"/>
            <a:ext cx="8367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Wedstrijd #			Bet					</a:t>
            </a:r>
            <a:r>
              <a:rPr lang="nl-NL" dirty="0" err="1" smtClean="0"/>
              <a:t>Actual</a:t>
            </a:r>
            <a:r>
              <a:rPr lang="nl-NL" dirty="0" smtClean="0"/>
              <a:t>					Score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2289120" y="2027208"/>
            <a:ext cx="83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				0-3				1-0							0</a:t>
            </a:r>
            <a:endParaRPr lang="nl-NL" dirty="0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2260121" y="5072332"/>
            <a:ext cx="1656272" cy="312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370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>
            <a:hlinkClick r:id="rId2" action="ppaction://hlinksldjump"/>
          </p:cNvPr>
          <p:cNvSpPr/>
          <p:nvPr/>
        </p:nvSpPr>
        <p:spPr>
          <a:xfrm>
            <a:off x="3244269" y="1547814"/>
            <a:ext cx="1888447" cy="35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>
            <a:hlinkClick r:id="rId3" action="ppaction://hlinksldjump"/>
          </p:cNvPr>
          <p:cNvSpPr/>
          <p:nvPr/>
        </p:nvSpPr>
        <p:spPr>
          <a:xfrm>
            <a:off x="2289120" y="1544476"/>
            <a:ext cx="909870" cy="364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2211955" y="864718"/>
            <a:ext cx="8367622" cy="4530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208365" y="854015"/>
            <a:ext cx="8367622" cy="32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ermenigvuldigen 6">
            <a:hlinkClick r:id="rId4" action="ppaction://hlinksldjump"/>
          </p:cNvPr>
          <p:cNvSpPr/>
          <p:nvPr/>
        </p:nvSpPr>
        <p:spPr>
          <a:xfrm>
            <a:off x="10334446" y="905773"/>
            <a:ext cx="224286" cy="22428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0006642" y="905773"/>
            <a:ext cx="258793" cy="224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006641" y="914399"/>
            <a:ext cx="258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9765102" y="1130060"/>
            <a:ext cx="163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2289120" y="834695"/>
            <a:ext cx="19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Bets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2208365" y="1181819"/>
            <a:ext cx="8367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err="1" smtClean="0"/>
              <a:t>Current</a:t>
            </a:r>
            <a:r>
              <a:rPr lang="nl-NL" dirty="0" smtClean="0"/>
              <a:t> time: 14.24										                  Radius College</a:t>
            </a:r>
            <a:endParaRPr lang="nl-NL" dirty="0"/>
          </a:p>
        </p:txBody>
      </p:sp>
      <p:sp>
        <p:nvSpPr>
          <p:cNvPr id="47" name="Rechthoek 46">
            <a:hlinkClick r:id="rId3" action="ppaction://hlinksldjump"/>
          </p:cNvPr>
          <p:cNvSpPr/>
          <p:nvPr/>
        </p:nvSpPr>
        <p:spPr>
          <a:xfrm>
            <a:off x="2208365" y="1551151"/>
            <a:ext cx="2810042" cy="3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Home</a:t>
            </a:r>
            <a:endParaRPr lang="nl-NL" dirty="0"/>
          </a:p>
        </p:txBody>
      </p:sp>
      <p:sp>
        <p:nvSpPr>
          <p:cNvPr id="49" name="Rechthoek 48">
            <a:hlinkClick r:id="rId2" action="ppaction://hlinksldjump"/>
          </p:cNvPr>
          <p:cNvSpPr/>
          <p:nvPr/>
        </p:nvSpPr>
        <p:spPr>
          <a:xfrm>
            <a:off x="5018408" y="1549326"/>
            <a:ext cx="2792810" cy="3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u="sng" dirty="0" err="1" smtClean="0"/>
              <a:t>Predictions</a:t>
            </a:r>
            <a:endParaRPr lang="nl-NL" b="1" u="sng" dirty="0"/>
          </a:p>
        </p:txBody>
      </p:sp>
      <p:sp>
        <p:nvSpPr>
          <p:cNvPr id="50" name="Rechthoek 49">
            <a:hlinkClick r:id="rId5" action="ppaction://hlinksldjump"/>
          </p:cNvPr>
          <p:cNvSpPr/>
          <p:nvPr/>
        </p:nvSpPr>
        <p:spPr>
          <a:xfrm>
            <a:off x="7806907" y="1548687"/>
            <a:ext cx="2769079" cy="3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Info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2843906" y="2249128"/>
            <a:ext cx="222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Wedstrijd: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968151" y="2249128"/>
            <a:ext cx="4511615" cy="339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2843905" y="2729312"/>
            <a:ext cx="222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Wedstrijd: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7781026" y="2729312"/>
            <a:ext cx="698740" cy="339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5598844" y="2728528"/>
            <a:ext cx="698740" cy="339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7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957033" y="2729312"/>
            <a:ext cx="157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Team 1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6404392" y="2735048"/>
            <a:ext cx="157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Team 2</a:t>
            </a:r>
            <a:endParaRPr lang="nl-NL" dirty="0"/>
          </a:p>
        </p:txBody>
      </p:sp>
      <p:sp>
        <p:nvSpPr>
          <p:cNvPr id="13" name="Tekstvak 12">
            <a:hlinkClick r:id="rId2" action="ppaction://hlinksldjump"/>
          </p:cNvPr>
          <p:cNvSpPr txBox="1"/>
          <p:nvPr/>
        </p:nvSpPr>
        <p:spPr>
          <a:xfrm>
            <a:off x="5400135" y="3752835"/>
            <a:ext cx="16476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Bets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2211955" y="5016160"/>
            <a:ext cx="83676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Status balk</a:t>
            </a:r>
            <a:endParaRPr lang="nl-NL" dirty="0"/>
          </a:p>
        </p:txBody>
      </p:sp>
      <p:sp>
        <p:nvSpPr>
          <p:cNvPr id="42" name="Tekstvak 41">
            <a:hlinkClick r:id="rId6" action="ppaction://hlinksldjump"/>
          </p:cNvPr>
          <p:cNvSpPr txBox="1"/>
          <p:nvPr/>
        </p:nvSpPr>
        <p:spPr>
          <a:xfrm>
            <a:off x="2291419" y="4535976"/>
            <a:ext cx="1676732" cy="37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Logout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2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25" name="Tijdelijke aanduiding voor inhoud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540652"/>
              </p:ext>
            </p:extLst>
          </p:nvPr>
        </p:nvGraphicFramePr>
        <p:xfrm>
          <a:off x="2544792" y="2234242"/>
          <a:ext cx="7651631" cy="10610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51631"/>
              </a:tblGrid>
              <a:tr h="106104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hthoek 3">
            <a:hlinkClick r:id="rId2" action="ppaction://hlinksldjump"/>
          </p:cNvPr>
          <p:cNvSpPr/>
          <p:nvPr/>
        </p:nvSpPr>
        <p:spPr>
          <a:xfrm>
            <a:off x="3244269" y="1547814"/>
            <a:ext cx="1888447" cy="35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hlinkClick r:id="rId3" action="ppaction://hlinksldjump"/>
          </p:cNvPr>
          <p:cNvSpPr/>
          <p:nvPr/>
        </p:nvSpPr>
        <p:spPr>
          <a:xfrm>
            <a:off x="2289120" y="1544476"/>
            <a:ext cx="909870" cy="364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2211955" y="864718"/>
            <a:ext cx="8367622" cy="4530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2208365" y="854015"/>
            <a:ext cx="8367622" cy="32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ermenigvuldigen 7">
            <a:hlinkClick r:id="rId4" action="ppaction://hlinksldjump"/>
          </p:cNvPr>
          <p:cNvSpPr/>
          <p:nvPr/>
        </p:nvSpPr>
        <p:spPr>
          <a:xfrm>
            <a:off x="10334446" y="905773"/>
            <a:ext cx="224286" cy="22428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10006642" y="905773"/>
            <a:ext cx="258793" cy="224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006641" y="914399"/>
            <a:ext cx="258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9765102" y="1130060"/>
            <a:ext cx="163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2289120" y="834695"/>
            <a:ext cx="19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Home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2208365" y="1181819"/>
            <a:ext cx="8367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err="1" smtClean="0"/>
              <a:t>Current</a:t>
            </a:r>
            <a:r>
              <a:rPr lang="nl-NL" dirty="0" smtClean="0"/>
              <a:t> time: 14.24										                  Radius College</a:t>
            </a:r>
            <a:endParaRPr lang="nl-NL" dirty="0"/>
          </a:p>
        </p:txBody>
      </p:sp>
      <p:sp>
        <p:nvSpPr>
          <p:cNvPr id="14" name="Rechthoek 13">
            <a:hlinkClick r:id="rId3" action="ppaction://hlinksldjump"/>
          </p:cNvPr>
          <p:cNvSpPr/>
          <p:nvPr/>
        </p:nvSpPr>
        <p:spPr>
          <a:xfrm>
            <a:off x="2208365" y="1551151"/>
            <a:ext cx="2810042" cy="3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Home</a:t>
            </a:r>
            <a:endParaRPr lang="nl-NL" dirty="0"/>
          </a:p>
        </p:txBody>
      </p:sp>
      <p:sp>
        <p:nvSpPr>
          <p:cNvPr id="15" name="Rechthoek 14">
            <a:hlinkClick r:id="rId2" action="ppaction://hlinksldjump"/>
          </p:cNvPr>
          <p:cNvSpPr/>
          <p:nvPr/>
        </p:nvSpPr>
        <p:spPr>
          <a:xfrm>
            <a:off x="5018408" y="1549326"/>
            <a:ext cx="2792810" cy="3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Predictions</a:t>
            </a:r>
            <a:endParaRPr lang="nl-NL" dirty="0"/>
          </a:p>
        </p:txBody>
      </p:sp>
      <p:sp>
        <p:nvSpPr>
          <p:cNvPr id="16" name="Rechthoek 15">
            <a:hlinkClick r:id="rId5" action="ppaction://hlinksldjump"/>
          </p:cNvPr>
          <p:cNvSpPr/>
          <p:nvPr/>
        </p:nvSpPr>
        <p:spPr>
          <a:xfrm>
            <a:off x="7806907" y="1548687"/>
            <a:ext cx="2769079" cy="35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u="sng" dirty="0" smtClean="0"/>
              <a:t>Info</a:t>
            </a:r>
            <a:endParaRPr lang="nl-NL" b="1" u="sng" dirty="0"/>
          </a:p>
        </p:txBody>
      </p:sp>
      <p:graphicFrame>
        <p:nvGraphicFramePr>
          <p:cNvPr id="28" name="Tabel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9398"/>
              </p:ext>
            </p:extLst>
          </p:nvPr>
        </p:nvGraphicFramePr>
        <p:xfrm>
          <a:off x="4126546" y="2802773"/>
          <a:ext cx="4715529" cy="158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96"/>
                <a:gridCol w="969749"/>
                <a:gridCol w="931652"/>
                <a:gridCol w="940280"/>
                <a:gridCol w="931652"/>
              </a:tblGrid>
              <a:tr h="491042">
                <a:tc>
                  <a:txBody>
                    <a:bodyPr/>
                    <a:lstStyle/>
                    <a:p>
                      <a:r>
                        <a:rPr lang="nl-NL" b="1" dirty="0" smtClean="0">
                          <a:solidFill>
                            <a:schemeClr val="bg1"/>
                          </a:solidFill>
                        </a:rP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 smtClean="0">
                          <a:solidFill>
                            <a:schemeClr val="bg1"/>
                          </a:solidFill>
                        </a:rPr>
                        <a:t>Wins</a:t>
                      </a:r>
                      <a:endParaRPr lang="nl-NL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 smtClean="0">
                          <a:solidFill>
                            <a:schemeClr val="bg1"/>
                          </a:solidFill>
                        </a:rPr>
                        <a:t>Lose</a:t>
                      </a:r>
                      <a:endParaRPr lang="nl-NL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>
                          <a:solidFill>
                            <a:schemeClr val="bg1"/>
                          </a:solidFill>
                        </a:rPr>
                        <a:t>Tie</a:t>
                      </a:r>
                    </a:p>
                  </a:txBody>
                  <a:tcPr/>
                </a:tc>
              </a:tr>
              <a:tr h="322357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</a:tr>
              <a:tr h="322357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  <a:tr h="322357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kstvak 33">
            <a:hlinkClick r:id="rId6" action="ppaction://hlinksldjump"/>
          </p:cNvPr>
          <p:cNvSpPr txBox="1"/>
          <p:nvPr/>
        </p:nvSpPr>
        <p:spPr>
          <a:xfrm>
            <a:off x="2405903" y="4820681"/>
            <a:ext cx="1676732" cy="379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Logout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2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675626"/>
            <a:ext cx="10018713" cy="3124201"/>
          </a:xfrm>
        </p:spPr>
        <p:txBody>
          <a:bodyPr/>
          <a:lstStyle/>
          <a:p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2211955" y="864718"/>
            <a:ext cx="8367622" cy="4530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208365" y="854015"/>
            <a:ext cx="8367622" cy="32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Admin</a:t>
            </a:r>
            <a:r>
              <a:rPr lang="nl-NL" dirty="0" smtClean="0"/>
              <a:t> Console</a:t>
            </a:r>
            <a:endParaRPr lang="nl-NL" dirty="0"/>
          </a:p>
        </p:txBody>
      </p:sp>
      <p:sp>
        <p:nvSpPr>
          <p:cNvPr id="5" name="Vermenigvuldigen 4"/>
          <p:cNvSpPr/>
          <p:nvPr/>
        </p:nvSpPr>
        <p:spPr>
          <a:xfrm>
            <a:off x="10334446" y="905773"/>
            <a:ext cx="224286" cy="22428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9765102" y="1130060"/>
            <a:ext cx="163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2346384" y="1311215"/>
            <a:ext cx="8108831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dirty="0" smtClean="0"/>
              <a:t>Format C:\ _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553" y="905773"/>
            <a:ext cx="274344" cy="237765"/>
          </a:xfrm>
          <a:prstGeom prst="rect">
            <a:avLst/>
          </a:prstGeom>
        </p:spPr>
      </p:pic>
      <p:cxnSp>
        <p:nvCxnSpPr>
          <p:cNvPr id="21" name="Rechte verbindingslijn 20"/>
          <p:cNvCxnSpPr/>
          <p:nvPr/>
        </p:nvCxnSpPr>
        <p:spPr>
          <a:xfrm>
            <a:off x="9994553" y="931651"/>
            <a:ext cx="274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EINDE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6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246</TotalTime>
  <Words>105</Words>
  <Application>Microsoft Office PowerPoint</Application>
  <PresentationFormat>Breedbeeld</PresentationFormat>
  <Paragraphs>86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EINDE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Boaz</dc:creator>
  <cp:lastModifiedBy>Boaz</cp:lastModifiedBy>
  <cp:revision>23</cp:revision>
  <dcterms:created xsi:type="dcterms:W3CDTF">2014-05-26T11:15:12Z</dcterms:created>
  <dcterms:modified xsi:type="dcterms:W3CDTF">2014-05-27T11:26:19Z</dcterms:modified>
</cp:coreProperties>
</file>