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AE612-9DDB-471B-8058-EBB1C51FB1DE}" type="datetimeFigureOut">
              <a:rPr lang="nl-NL" smtClean="0"/>
              <a:t>19-5-2014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486EF-552D-46AB-8303-C19BB272A42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30059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48286-070E-40EE-A491-7E3EE8A14FC1}" type="datetimeFigureOut">
              <a:rPr lang="nl-NL" smtClean="0"/>
              <a:t>19-5-2014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5699D-2327-41D1-A9CE-3F59CBC028D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7336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5699D-2327-41D1-A9CE-3F59CBC028DB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424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3CEB-4BB0-47CB-A4D5-BB274487981D}" type="datetime1">
              <a:rPr lang="nl-NL" smtClean="0"/>
              <a:t>19-5-2014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FEDE-D7AA-41A0-97A9-BE1782D59C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813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DF48-A5C2-4500-BDAA-13656F481FB0}" type="datetime1">
              <a:rPr lang="nl-NL" smtClean="0"/>
              <a:t>19-5-2014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FEDE-D7AA-41A0-97A9-BE1782D59C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931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75E3-77EC-4685-AD88-3C879526E494}" type="datetime1">
              <a:rPr lang="nl-NL" smtClean="0"/>
              <a:t>19-5-2014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FEDE-D7AA-41A0-97A9-BE1782D59C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797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DFD4-6BB7-49B4-9DD1-75CFBC70F983}" type="datetime1">
              <a:rPr lang="nl-NL" smtClean="0"/>
              <a:t>19-5-2014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FEDE-D7AA-41A0-97A9-BE1782D59C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431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2943-CC8C-4063-8A9D-BC6F2836D1B5}" type="datetime1">
              <a:rPr lang="nl-NL" smtClean="0"/>
              <a:t>19-5-2014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FEDE-D7AA-41A0-97A9-BE1782D59C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346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890E-D1D8-4A18-8EEE-60B95FBEDFAD}" type="datetime1">
              <a:rPr lang="nl-NL" smtClean="0"/>
              <a:t>19-5-2014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FEDE-D7AA-41A0-97A9-BE1782D59C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97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0000-8E80-4E8F-A288-1025AFBC0E63}" type="datetime1">
              <a:rPr lang="nl-NL" smtClean="0"/>
              <a:t>19-5-2014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FEDE-D7AA-41A0-97A9-BE1782D59C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666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97FB2-2BAF-48CE-A1CF-133BD2AC0757}" type="datetime1">
              <a:rPr lang="nl-NL" smtClean="0"/>
              <a:t>19-5-2014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FEDE-D7AA-41A0-97A9-BE1782D59C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933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7C9F-879F-4975-B412-7D094679BBB1}" type="datetime1">
              <a:rPr lang="nl-NL" smtClean="0"/>
              <a:t>19-5-2014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FEDE-D7AA-41A0-97A9-BE1782D59C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92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34C8-645E-4192-B112-108C5E153E4D}" type="datetime1">
              <a:rPr lang="nl-NL" smtClean="0"/>
              <a:t>19-5-2014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FEDE-D7AA-41A0-97A9-BE1782D59C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8770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8018-58B8-4848-860C-D4914F4E4CE2}" type="datetime1">
              <a:rPr lang="nl-NL" smtClean="0"/>
              <a:t>19-5-2014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FEDE-D7AA-41A0-97A9-BE1782D59C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719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081B5-1D0F-4AD9-84E1-0EF89717054E}" type="datetime1">
              <a:rPr lang="nl-NL" smtClean="0"/>
              <a:t>19-5-2014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FFEDE-D7AA-41A0-97A9-BE1782D59C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637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FEDE-D7AA-41A0-97A9-BE1782D59C00}" type="slidenum">
              <a:rPr lang="nl-NL" smtClean="0"/>
              <a:t>1</a:t>
            </a:fld>
            <a:endParaRPr lang="nl-NL"/>
          </a:p>
        </p:txBody>
      </p:sp>
      <p:grpSp>
        <p:nvGrpSpPr>
          <p:cNvPr id="3" name="TabGroup"/>
          <p:cNvGrpSpPr/>
          <p:nvPr>
            <p:custDataLst>
              <p:custData r:id="rId1"/>
            </p:custDataLst>
          </p:nvPr>
        </p:nvGrpSpPr>
        <p:grpSpPr>
          <a:xfrm>
            <a:off x="1932122" y="1539264"/>
            <a:ext cx="7495601" cy="3071647"/>
            <a:chOff x="2742323" y="2600318"/>
            <a:chExt cx="3513043" cy="2017402"/>
          </a:xfrm>
        </p:grpSpPr>
        <p:sp>
          <p:nvSpPr>
            <p:cNvPr id="5" name="Container"/>
            <p:cNvSpPr>
              <a:spLocks/>
            </p:cNvSpPr>
            <p:nvPr/>
          </p:nvSpPr>
          <p:spPr>
            <a:xfrm>
              <a:off x="2742323" y="2762216"/>
              <a:ext cx="3513043" cy="185550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Tab3"/>
            <p:cNvSpPr txBox="1">
              <a:spLocks/>
            </p:cNvSpPr>
            <p:nvPr/>
          </p:nvSpPr>
          <p:spPr>
            <a:xfrm>
              <a:off x="3190500" y="2624087"/>
              <a:ext cx="378318" cy="13812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tab2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Tab2"/>
            <p:cNvSpPr txBox="1">
              <a:spLocks/>
            </p:cNvSpPr>
            <p:nvPr/>
          </p:nvSpPr>
          <p:spPr>
            <a:xfrm>
              <a:off x="3568818" y="2624087"/>
              <a:ext cx="378318" cy="13812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tab3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768457" y="2600318"/>
              <a:ext cx="422048" cy="161891"/>
              <a:chOff x="3197668" y="2698418"/>
              <a:chExt cx="273174" cy="138129"/>
            </a:xfrm>
          </p:grpSpPr>
          <p:sp>
            <p:nvSpPr>
              <p:cNvPr id="10" name="ActiveTab"/>
              <p:cNvSpPr txBox="1">
                <a:spLocks/>
              </p:cNvSpPr>
              <p:nvPr/>
            </p:nvSpPr>
            <p:spPr>
              <a:xfrm>
                <a:off x="3197668" y="2698418"/>
                <a:ext cx="273174" cy="138129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tab1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" name="TabLine"/>
              <p:cNvSpPr>
                <a:spLocks/>
              </p:cNvSpPr>
              <p:nvPr/>
            </p:nvSpPr>
            <p:spPr>
              <a:xfrm>
                <a:off x="3200594" y="2836547"/>
                <a:ext cx="267320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870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Props1.xml><?xml version="1.0" encoding="utf-8"?>
<ds:datastoreItem xmlns:ds="http://schemas.openxmlformats.org/officeDocument/2006/customXml" ds:itemID="{CE4401C0-AE17-436D-82B5-E0D1BE07108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Arts, Mathijs (student)</dc:creator>
  <cp:lastModifiedBy>Arts, Mathijs (student)</cp:lastModifiedBy>
  <cp:revision>2</cp:revision>
  <dcterms:created xsi:type="dcterms:W3CDTF">2014-05-19T14:46:31Z</dcterms:created>
  <dcterms:modified xsi:type="dcterms:W3CDTF">2014-05-19T15:16:39Z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