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280" r:id="rId3"/>
    <p:sldId id="264" r:id="rId4"/>
    <p:sldId id="406" r:id="rId5"/>
    <p:sldId id="423" r:id="rId6"/>
    <p:sldId id="424" r:id="rId7"/>
    <p:sldId id="425" r:id="rId8"/>
    <p:sldId id="428" r:id="rId9"/>
    <p:sldId id="427" r:id="rId10"/>
    <p:sldId id="426" r:id="rId11"/>
    <p:sldId id="429" r:id="rId12"/>
    <p:sldId id="430" r:id="rId1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99C6-88A8-4696-A14D-EABD27352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1DB09-40A1-4E40-9505-6035C142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EFEC-0CF9-4B16-AAB5-FC8D4468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192F-B080-4F4F-A266-7E568E51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E2C1-CB46-4CCA-B37A-14DDF87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958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D9A2-FBDA-44D4-AA8E-E006A763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D256-00FE-43AB-A75A-80EA1D5B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F23F-DBFF-4470-8A9D-5D7871B7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9082-21D1-4E26-94DE-C85D6E31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E67A-8B89-42D4-A9DA-715FACF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52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BB1FD-259E-42DD-BFE7-4AC97209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6FAD-814C-43D4-ABE3-C2ED0A62C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54DC-F5D2-4811-9A17-05D95772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088D-7BFA-47D2-82D2-7633956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6B29-16B3-4BEC-8AC0-A346DA8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487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E216-D526-4773-9918-7E62C87C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A795-FD88-482E-9690-91B5D450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B813-8FA5-4DD9-993F-A24773B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C34A-7F54-4F0A-961E-DD16692D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CDC9-8783-4B82-8325-174C63F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79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1AAC-1AE8-464C-945C-A245BF7C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A191-20F1-415C-9BE0-C56C83B8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0411-7FEB-480F-B1B8-12BA1B6A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26BB-E81E-4640-814A-7226EB6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CDD1-D916-4FF8-AC5F-B9D900A8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654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7401-2231-45D5-AB77-E3DA775A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342-22DB-4A0A-A4C7-73E038DEF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6986-91B8-4D18-97BA-BE762082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AE79-3EF8-47FA-A310-8A9B7D15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240C-36F5-4528-9544-58A5385B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FA6E-FBE0-424C-A1F5-9B464EA1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07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2CFD-6907-43B9-8EBA-A4B55103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F4E47-1543-4DDF-B346-B57A8256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41BE5-9E32-4A0B-8E00-2DFB7A17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60290-A0BD-4C91-9A4D-EC11E0CB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394FB-F2E5-487E-A1BE-A6486BE9B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1D760-81CF-4267-AD5D-FA11FC0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16FDD-3202-447A-B70A-FBC08DF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77E02-7D8A-4150-9A31-BE5E7EA4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02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251C-9FE4-4693-892C-A954846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F921D-1037-4077-AE55-9D705510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8463-99A5-447F-878C-BA8F40D3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CC10-8387-4675-B09B-56F5EBEE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8170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35E11-81B5-4D8B-A641-A7E007CA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65D8B-B131-4D79-BCC1-C261AFF9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AAF2-CF08-481E-B5BC-B94E856A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017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06C-12A2-4C56-8C1D-1ECB4C22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EC6C-C431-48FC-8D74-2F3F94DC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168D-EBE5-419E-B482-5CA5557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AC22D-9CFB-404B-8ACF-28927C90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3235-C74D-4864-B807-F99C1D02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CFAD-B4FF-4808-8586-D7B7428C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943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509-F86D-4F7E-A98C-74EC8555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20B1F-AE7E-49DB-9554-D03744326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C6D64-F249-427F-B2CA-2509C3FDF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B765-50DA-4856-8B14-E78F9669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C446-CAC2-4B1D-99DE-52E5A865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3A2C-3413-48E8-8322-50FFF5B5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840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4DF6C-ACCD-437E-AA8F-D9F2158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61FC-17CC-4295-A3CB-B662724D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AF2B-08A3-4E75-85FB-4B92B168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0AC6-D34A-4E28-A2E4-060828E7AE5D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ED16-E946-4C72-94D0-931829D1A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D661-B9D6-4953-8F56-F2B36957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23D2-9BEC-4D0A-8B5B-1CD58B742EB5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016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j5IHxTurf8&amp;ab_channel=XamarinGu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0520" y="57333"/>
            <a:ext cx="6312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/>
            <a:r>
              <a:rPr lang="es-DO" sz="4000" b="1" i="0" dirty="0">
                <a:solidFill>
                  <a:srgbClr val="000000"/>
                </a:solidFill>
                <a:effectLst/>
                <a:latin typeface="Rokkitt"/>
              </a:rPr>
              <a:t>Crear una Calculadora Básica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77795" y="3847555"/>
            <a:ext cx="11236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DO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 uso habitual es crear una Calculadora Básica de Operaciones Matemáticas</a:t>
            </a:r>
            <a:r>
              <a:rPr lang="es-DO" sz="2400" dirty="0">
                <a:solidFill>
                  <a:srgbClr val="202124"/>
                </a:solidFill>
                <a:latin typeface="arial" panose="020B0604020202020204" pitchFamily="34" charset="0"/>
              </a:rPr>
              <a:t> como son la (</a:t>
            </a:r>
            <a:r>
              <a:rPr lang="es-DO" sz="2400" b="1" dirty="0">
                <a:solidFill>
                  <a:srgbClr val="202124"/>
                </a:solidFill>
                <a:latin typeface="arial" panose="020B0604020202020204" pitchFamily="34" charset="0"/>
              </a:rPr>
              <a:t>Suma, Resta, Multiplicación y División</a:t>
            </a:r>
            <a:r>
              <a:rPr lang="es-DO" sz="2400" dirty="0">
                <a:solidFill>
                  <a:srgbClr val="202124"/>
                </a:solidFill>
                <a:latin typeface="arial" panose="020B0604020202020204" pitchFamily="34" charset="0"/>
              </a:rPr>
              <a:t>), hoy vamos a ver una de las formas sencillas que podemos implementar este tipo de aplicación, con algún diseño que nos permita tener una aplicación, muy linda y que funcione correctamente.</a:t>
            </a:r>
            <a:endParaRPr lang="es-ES" sz="2400" b="0" i="0" dirty="0">
              <a:solidFill>
                <a:srgbClr val="273B47"/>
              </a:solidFill>
              <a:effectLst/>
              <a:latin typeface="Lato"/>
            </a:endParaRPr>
          </a:p>
        </p:txBody>
      </p:sp>
      <p:pic>
        <p:nvPicPr>
          <p:cNvPr id="1026" name="Picture 2" descr="La leyenda de Xamarin… - Resuel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3" b="14552"/>
          <a:stretch/>
        </p:blipFill>
        <p:spPr bwMode="auto">
          <a:xfrm>
            <a:off x="1846383" y="1762353"/>
            <a:ext cx="4440327" cy="12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A66AE5E-C134-4A36-AE62-DED173E5F736}"/>
              </a:ext>
            </a:extLst>
          </p:cNvPr>
          <p:cNvSpPr/>
          <p:nvPr/>
        </p:nvSpPr>
        <p:spPr>
          <a:xfrm>
            <a:off x="6596946" y="2044777"/>
            <a:ext cx="1068946" cy="523220"/>
          </a:xfrm>
          <a:prstGeom prst="rightArrow">
            <a:avLst/>
          </a:prstGeom>
          <a:solidFill>
            <a:srgbClr val="0000FF"/>
          </a:solidFill>
          <a:ln w="38100">
            <a:solidFill>
              <a:srgbClr val="EB6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281A7-7537-4AB7-AF2F-F4DE5B07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79" y="887693"/>
            <a:ext cx="1178067" cy="2837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0694A0-6F6B-4BD9-8CAE-D019F5B7C636}"/>
              </a:ext>
            </a:extLst>
          </p:cNvPr>
          <p:cNvSpPr txBox="1"/>
          <p:nvPr/>
        </p:nvSpPr>
        <p:spPr>
          <a:xfrm>
            <a:off x="249383" y="6092781"/>
            <a:ext cx="11357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DO" b="1" dirty="0"/>
              <a:t>Nos basaremos en este video: </a:t>
            </a:r>
            <a:r>
              <a:rPr lang="es-DO" b="1" dirty="0">
                <a:hlinkClick r:id="rId4"/>
              </a:rPr>
              <a:t>https://www.youtube.com/watch?v=oj5IHxTurf8&amp;ab_channel=XamarinGuy</a:t>
            </a:r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8797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FCF48-7E96-43D0-94C4-C49F836DA6E8}"/>
              </a:ext>
            </a:extLst>
          </p:cNvPr>
          <p:cNvSpPr txBox="1"/>
          <p:nvPr/>
        </p:nvSpPr>
        <p:spPr>
          <a:xfrm>
            <a:off x="847725" y="987119"/>
            <a:ext cx="11344275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OnCalculate(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//This method is called when we have both first number and second number and we are going to evaluate those number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(currentState == 2)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OperatorHelper.Calculate(firstNumber, secondNumber, myoperator);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result.ToString();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firstNumber = result;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currentState = -1;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OnSquareRoot(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//We call this event when we have one resulting number or initial number ,we are going to find out the square root of that number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((currentState == -1) || (currentState == 1))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8000"/>
                </a:solidFill>
                <a:latin typeface="Consolas" panose="020B0609020204030204" pitchFamily="49" charset="0"/>
              </a:rPr>
              <a:t>//var result = OperatorHelper.MySquareRoot(firstNumber, myoperator);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Math.Sqrt(firstNumber);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result.ToString();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firstNumber = result;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currentState = -1;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squareclicked(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//We call this method when we have one resulting number or initial number ,we are going to find out the square root of that number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((currentState == -1) || (currentState == 1))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//var result = OperatorHelper.MySquare(firstNumber, myoperator);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firstNumber * firstNumber;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result.ToString();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firstNumber = result;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currentState = -1;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DO" sz="9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A5ADFBA-225F-4EE7-88BC-E97E468E34A8}"/>
              </a:ext>
            </a:extLst>
          </p:cNvPr>
          <p:cNvSpPr/>
          <p:nvPr/>
        </p:nvSpPr>
        <p:spPr>
          <a:xfrm>
            <a:off x="678665" y="288867"/>
            <a:ext cx="703118" cy="488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0428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B3723-1550-4696-AEFD-2308EB41986E}"/>
              </a:ext>
            </a:extLst>
          </p:cNvPr>
          <p:cNvSpPr txBox="1"/>
          <p:nvPr/>
        </p:nvSpPr>
        <p:spPr>
          <a:xfrm>
            <a:off x="355369" y="1161586"/>
            <a:ext cx="3023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 el código </a:t>
            </a:r>
            <a:r>
              <a:rPr lang="en-US" sz="3200" b="1" dirty="0"/>
              <a:t>MainActivity.cs</a:t>
            </a:r>
            <a:r>
              <a:rPr lang="en-US" sz="3200" dirty="0"/>
              <a:t>, del proyecto Android, vamos a colocar este código, sustituyendo el que esta, quedando de esta forma.</a:t>
            </a:r>
            <a:endParaRPr lang="es-DO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D582E-3509-4B9C-855B-CDDDF5B89405}"/>
              </a:ext>
            </a:extLst>
          </p:cNvPr>
          <p:cNvSpPr txBox="1"/>
          <p:nvPr/>
        </p:nvSpPr>
        <p:spPr>
          <a:xfrm>
            <a:off x="3688773" y="853810"/>
            <a:ext cx="83270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Android.App;</a:t>
            </a: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Android.Content.PM;</a:t>
            </a: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Android.Runtime;</a:t>
            </a: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Android.Views;</a:t>
            </a: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Android.Widget;</a:t>
            </a: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Android.OS;</a:t>
            </a:r>
          </a:p>
          <a:p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App4.Droid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[Activity(Label = </a:t>
            </a:r>
            <a:r>
              <a:rPr lang="es-DO" sz="1000" dirty="0">
                <a:solidFill>
                  <a:srgbClr val="A31515"/>
                </a:solidFill>
                <a:latin typeface="Consolas" panose="020B0609020204030204" pitchFamily="49" charset="0"/>
              </a:rPr>
              <a:t>"App4"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, Icon = </a:t>
            </a:r>
            <a:r>
              <a:rPr lang="es-DO" sz="1000" dirty="0">
                <a:solidFill>
                  <a:srgbClr val="A31515"/>
                </a:solidFill>
                <a:latin typeface="Consolas" panose="020B0609020204030204" pitchFamily="49" charset="0"/>
              </a:rPr>
              <a:t>"@mipmap/icon"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, Theme = </a:t>
            </a:r>
            <a:r>
              <a:rPr lang="es-DO" sz="1000" dirty="0">
                <a:solidFill>
                  <a:srgbClr val="A31515"/>
                </a:solidFill>
                <a:latin typeface="Consolas" panose="020B0609020204030204" pitchFamily="49" charset="0"/>
              </a:rPr>
              <a:t>"@style/MainTheme"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, MainLauncher =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, ConfigurationChanges = ConfigChanges.ScreenSize | ConfigChanges.Orientation | ConfigChanges.UiMode | ConfigChanges.ScreenLayout | ConfigChanges.SmallestScreenSize )]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2B91AF"/>
                </a:solidFill>
                <a:latin typeface="Consolas" panose="020B0609020204030204" pitchFamily="49" charset="0"/>
              </a:rPr>
              <a:t>MainActivity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::Xamarin.Forms.Platform.Android.FormsAppCompatActivity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OnCreate(Bundle bundle)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000" dirty="0">
                <a:solidFill>
                  <a:srgbClr val="008000"/>
                </a:solidFill>
                <a:latin typeface="Consolas" panose="020B0609020204030204" pitchFamily="49" charset="0"/>
              </a:rPr>
              <a:t>//TabLayoutResource = Resource.Layout.Tabbar;</a:t>
            </a:r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000" dirty="0">
                <a:solidFill>
                  <a:srgbClr val="008000"/>
                </a:solidFill>
                <a:latin typeface="Consolas" panose="020B0609020204030204" pitchFamily="49" charset="0"/>
              </a:rPr>
              <a:t>//ToolbarResource = Resource.Layout.Toolbar;</a:t>
            </a:r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.OnCreate(bundle);</a:t>
            </a:r>
          </a:p>
          <a:p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::Xamarin.Forms.Forms.Init(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bundle);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LoadApplication(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App());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OnRequestPermissionsResult(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requestCode, </a:t>
            </a:r>
            <a:r>
              <a:rPr lang="es-DO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[] permissions, [GeneratedEnum] Android.Content.PM.Permission[] grantResults)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Xamarin.Essentials.Platform.OnRequestPermissionsResult(requestCode, permissions, grantResults);</a:t>
            </a:r>
          </a:p>
          <a:p>
            <a:endParaRPr lang="es-D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.OnRequestPermissionsResult(requestCode, permissions, grantResults);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D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DO" sz="1000" dirty="0"/>
          </a:p>
        </p:txBody>
      </p:sp>
    </p:spTree>
    <p:extLst>
      <p:ext uri="{BB962C8B-B14F-4D97-AF65-F5344CB8AC3E}">
        <p14:creationId xmlns:p14="http://schemas.microsoft.com/office/powerpoint/2010/main" val="269960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745CA-0E17-4D35-A62F-77845B42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03" y="833059"/>
            <a:ext cx="2257740" cy="542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B203A-55AF-4475-A708-4487C3CFA7FC}"/>
              </a:ext>
            </a:extLst>
          </p:cNvPr>
          <p:cNvSpPr txBox="1"/>
          <p:nvPr/>
        </p:nvSpPr>
        <p:spPr>
          <a:xfrm>
            <a:off x="883227" y="1402773"/>
            <a:ext cx="4831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Listo ahora vamos a probar nuestra aplicacion, hacienda algunas operaciones y probando los botones de limpieza, etc.</a:t>
            </a:r>
            <a:endParaRPr lang="es-DO" sz="4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6C391C-ACBD-490F-B283-C2AD686272C5}"/>
              </a:ext>
            </a:extLst>
          </p:cNvPr>
          <p:cNvSpPr/>
          <p:nvPr/>
        </p:nvSpPr>
        <p:spPr>
          <a:xfrm>
            <a:off x="6096000" y="3002972"/>
            <a:ext cx="865909" cy="85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501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5" y="874663"/>
            <a:ext cx="9490364" cy="1842610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" y="3234927"/>
            <a:ext cx="5014760" cy="3431152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0" y="5350989"/>
            <a:ext cx="2210108" cy="8954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1695796" y="2053244"/>
            <a:ext cx="3275215" cy="243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cxnSpLocks/>
            <a:endCxn id="4" idx="1"/>
          </p:cNvCxnSpPr>
          <p:nvPr/>
        </p:nvCxnSpPr>
        <p:spPr>
          <a:xfrm>
            <a:off x="1695796" y="4492374"/>
            <a:ext cx="6279394" cy="13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873134" y="187105"/>
            <a:ext cx="870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Creamos nuestro proyecto y seguimos los pasos tan cual se indica.</a:t>
            </a:r>
            <a:endParaRPr lang="es-ES" sz="24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14058" y="1731942"/>
            <a:ext cx="2909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endParaRPr lang="es-ES" sz="20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1282" y="4211905"/>
            <a:ext cx="2909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0411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416311-48D2-4A3D-91B3-3B53A1A9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70" y="97394"/>
            <a:ext cx="9821646" cy="649695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2984" y="3505165"/>
            <a:ext cx="2975071" cy="28623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 darle a crear nos saldra esta Ventana con las opciones de (Maestro Detalle, Con Pestaña, Shell, y En Blanco), si tienen en el programa en Español o en Ingles son las mismas opciones, aqui vamos a escoger la ultima opcion, la cual es una Solucion en Blanco,.</a:t>
            </a:r>
            <a:endParaRPr lang="es-ES" dirty="0"/>
          </a:p>
        </p:txBody>
      </p:sp>
      <p:cxnSp>
        <p:nvCxnSpPr>
          <p:cNvPr id="5" name="Conector recto de flecha 4"/>
          <p:cNvCxnSpPr>
            <a:cxnSpLocks/>
            <a:stCxn id="3" idx="0"/>
          </p:cNvCxnSpPr>
          <p:nvPr/>
        </p:nvCxnSpPr>
        <p:spPr>
          <a:xfrm flipV="1">
            <a:off x="1650520" y="1288475"/>
            <a:ext cx="2142162" cy="22166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555865" y="4723411"/>
            <a:ext cx="640792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 escoger la ultima opcion, la cual es una Solucion en Blanco, veremos donde dice (“</a:t>
            </a:r>
            <a:r>
              <a:rPr lang="en-US" b="1" dirty="0"/>
              <a:t>Plan to Develop for</a:t>
            </a:r>
            <a:r>
              <a:rPr lang="en-US" dirty="0"/>
              <a:t>”) 3 opciones, las cuales son (</a:t>
            </a:r>
            <a:r>
              <a:rPr lang="en-US" b="1" dirty="0">
                <a:solidFill>
                  <a:srgbClr val="00B050"/>
                </a:solidFill>
              </a:rPr>
              <a:t>Android, IOS, Windows (UWP)</a:t>
            </a:r>
            <a:r>
              <a:rPr lang="en-US" dirty="0"/>
              <a:t>), esta ultima desactivada por defecto, es decir al crear esta Solucion, ya viene con las principales Plataformas (Android, IOS, y Windows), para poder compilar y desplegar en algunos de estos sistemas Operativos.</a:t>
            </a:r>
            <a:endParaRPr lang="es-ES" dirty="0"/>
          </a:p>
        </p:txBody>
      </p:sp>
      <p:cxnSp>
        <p:nvCxnSpPr>
          <p:cNvPr id="8" name="Conector recto de flecha 7"/>
          <p:cNvCxnSpPr>
            <a:cxnSpLocks/>
            <a:stCxn id="7" idx="1"/>
          </p:cNvCxnSpPr>
          <p:nvPr/>
        </p:nvCxnSpPr>
        <p:spPr>
          <a:xfrm flipH="1" flipV="1">
            <a:off x="4625591" y="4936326"/>
            <a:ext cx="930274" cy="66424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915400" y="504183"/>
            <a:ext cx="311361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damos a Crear y esperamos que termine de crear nuestro proyecto y hacer las modificaciones necesarias.</a:t>
            </a:r>
            <a:endParaRPr lang="es-ES" dirty="0"/>
          </a:p>
        </p:txBody>
      </p:sp>
      <p:cxnSp>
        <p:nvCxnSpPr>
          <p:cNvPr id="12" name="Conector recto de flecha 11"/>
          <p:cNvCxnSpPr>
            <a:cxnSpLocks/>
            <a:stCxn id="10" idx="1"/>
          </p:cNvCxnSpPr>
          <p:nvPr/>
        </p:nvCxnSpPr>
        <p:spPr>
          <a:xfrm flipH="1">
            <a:off x="4229102" y="1104348"/>
            <a:ext cx="4686298" cy="216987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1">
            <a:extLst>
              <a:ext uri="{FF2B5EF4-FFF2-40B4-BE49-F238E27FC236}">
                <a16:creationId xmlns:a16="http://schemas.microsoft.com/office/drawing/2014/main" id="{29EB44A8-36DC-4448-9594-3E0BC5781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351820" y="1704512"/>
            <a:ext cx="1120388" cy="5217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063B53-D173-49C7-A465-1FC373AB0CDA}"/>
              </a:ext>
            </a:extLst>
          </p:cNvPr>
          <p:cNvSpPr txBox="1"/>
          <p:nvPr/>
        </p:nvSpPr>
        <p:spPr>
          <a:xfrm>
            <a:off x="1500787" y="2750998"/>
            <a:ext cx="48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  <a:endParaRPr lang="es-DO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FB825-6032-4572-9690-07CE87D114AE}"/>
              </a:ext>
            </a:extLst>
          </p:cNvPr>
          <p:cNvSpPr txBox="1"/>
          <p:nvPr/>
        </p:nvSpPr>
        <p:spPr>
          <a:xfrm>
            <a:off x="5090728" y="4819712"/>
            <a:ext cx="48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  <a:endParaRPr lang="es-DO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EAF2E-3DF7-495A-9F26-2DC1C4EBDFC7}"/>
              </a:ext>
            </a:extLst>
          </p:cNvPr>
          <p:cNvSpPr txBox="1"/>
          <p:nvPr/>
        </p:nvSpPr>
        <p:spPr>
          <a:xfrm>
            <a:off x="8317922" y="703554"/>
            <a:ext cx="48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  <a:endParaRPr lang="es-DO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5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47022-AC63-44C8-8AA3-FDDD932E1644}"/>
              </a:ext>
            </a:extLst>
          </p:cNvPr>
          <p:cNvSpPr txBox="1"/>
          <p:nvPr/>
        </p:nvSpPr>
        <p:spPr>
          <a:xfrm>
            <a:off x="3947667" y="1795579"/>
            <a:ext cx="7718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Aqui nos abrira nuestro explorador de objectos y veremos la estrutura que ya conocemos de Xamarin, nuestro Código compartido, nuestro Proyecto Android, y nuestro Proyecto IOS, vamos a crear una clase llamada </a:t>
            </a:r>
            <a:r>
              <a:rPr lang="en-US" sz="3200" b="1" dirty="0"/>
              <a:t>OperatorHelper.cs.</a:t>
            </a:r>
            <a:endParaRPr lang="es-DO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4137F-78E7-4D9C-847D-FD6CFB39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3" y="1094675"/>
            <a:ext cx="321232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7B34F-C239-4CA7-A0D6-0691CEB041D4}"/>
              </a:ext>
            </a:extLst>
          </p:cNvPr>
          <p:cNvSpPr txBox="1"/>
          <p:nvPr/>
        </p:nvSpPr>
        <p:spPr>
          <a:xfrm>
            <a:off x="5447434" y="442301"/>
            <a:ext cx="60942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OperatorHelper</a:t>
            </a:r>
            <a:endParaRPr lang="es-D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value1,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value2,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myoperator)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(myoperator)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A31515"/>
                </a:solidFill>
                <a:latin typeface="Consolas" panose="020B0609020204030204" pitchFamily="49" charset="0"/>
              </a:rPr>
              <a:t>"÷"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 = value1 / value2;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 = value1 * value2;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 = value1 + value2;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4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 = value1 - value2;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D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endParaRPr lang="es-D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5BCED-331B-4A7F-91BE-4EC94A1884D6}"/>
              </a:ext>
            </a:extLst>
          </p:cNvPr>
          <p:cNvSpPr txBox="1"/>
          <p:nvPr/>
        </p:nvSpPr>
        <p:spPr>
          <a:xfrm>
            <a:off x="480580" y="2084107"/>
            <a:ext cx="4714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Dentro de nuestra clase </a:t>
            </a:r>
            <a:r>
              <a:rPr lang="en-US" sz="3200" b="1" dirty="0"/>
              <a:t>OperatorHelper.cs, </a:t>
            </a:r>
            <a:r>
              <a:rPr lang="en-US" sz="3200" dirty="0"/>
              <a:t>vamos a colocar el siguiente código, este nos servira para crear las operaciones basica .</a:t>
            </a:r>
            <a:endParaRPr lang="es-DO" sz="3200" dirty="0"/>
          </a:p>
        </p:txBody>
      </p:sp>
    </p:spTree>
    <p:extLst>
      <p:ext uri="{BB962C8B-B14F-4D97-AF65-F5344CB8AC3E}">
        <p14:creationId xmlns:p14="http://schemas.microsoft.com/office/powerpoint/2010/main" val="13715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F9E7F0-2447-4E3E-AC1B-7E71152FD4B3}"/>
              </a:ext>
            </a:extLst>
          </p:cNvPr>
          <p:cNvSpPr txBox="1"/>
          <p:nvPr/>
        </p:nvSpPr>
        <p:spPr>
          <a:xfrm>
            <a:off x="3678381" y="58846"/>
            <a:ext cx="830233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&lt;?xml version="1.0" encoding="utf-8" ?&gt;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9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9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9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="http://schemas.microsoft.com/winfx/2009/xaml"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="App4.MainPage"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="Calculadora"&gt;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ContentPage.Padding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="Thickness"&gt;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OnPlatform.Android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0,40,0,0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OnPlatform.Android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OnPlatform.iOS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0,40,0,0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OnPlatform.iOS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ContentPage.Padding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="infostyle"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TargetType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="WidthRequest"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="50" /&gt;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="HeightRequest"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="BorderRadius"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="30"/&gt;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="TextColor"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="White"/&gt;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="FontSize"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="36"/&gt;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="5,0"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RowSpacing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ColumnSpacing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="5" 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="1*"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="resultText"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="36"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FontAttributes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="Bold"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="Seecion-0742"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="White"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s-DO" sz="900" dirty="0">
                <a:solidFill>
                  <a:srgbClr val="FF0000"/>
                </a:solidFill>
                <a:latin typeface="Consolas" panose="020B0609020204030204" pitchFamily="49" charset="0"/>
              </a:rPr>
              <a:t> VerticalTextAlignment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LineBreakMode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="NoWrap"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Grid.ColumnSpan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="4" /&gt;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BBB-832F-4F91-B12E-7A0604570AE4}"/>
              </a:ext>
            </a:extLst>
          </p:cNvPr>
          <p:cNvSpPr txBox="1"/>
          <p:nvPr/>
        </p:nvSpPr>
        <p:spPr>
          <a:xfrm>
            <a:off x="249381" y="811514"/>
            <a:ext cx="342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En nuestro código </a:t>
            </a:r>
            <a:r>
              <a:rPr lang="en-US" sz="2400" dirty="0">
                <a:highlight>
                  <a:srgbClr val="FFFF00"/>
                </a:highlight>
              </a:rPr>
              <a:t>MainPage.xaml</a:t>
            </a:r>
            <a:r>
              <a:rPr lang="en-US" sz="2400" dirty="0"/>
              <a:t>, vamos a sustituir completamente por este código que tenemos aqui, donde dibujaremos todos los botones, letreros, tamaño, y colores que tendra nuestra aplicacion, lo de esta pagina que vemos a la derecha, como el código de la siguiente pagina.</a:t>
            </a:r>
            <a:endParaRPr lang="es-DO" sz="2400" dirty="0"/>
          </a:p>
        </p:txBody>
      </p:sp>
      <p:sp>
        <p:nvSpPr>
          <p:cNvPr id="4" name="Arrow: Down 2">
            <a:extLst>
              <a:ext uri="{FF2B5EF4-FFF2-40B4-BE49-F238E27FC236}">
                <a16:creationId xmlns:a16="http://schemas.microsoft.com/office/drawing/2014/main" id="{A4FF2B80-1641-1DB7-79BC-9CB21845CF4F}"/>
              </a:ext>
            </a:extLst>
          </p:cNvPr>
          <p:cNvSpPr/>
          <p:nvPr/>
        </p:nvSpPr>
        <p:spPr>
          <a:xfrm>
            <a:off x="3023754" y="5823984"/>
            <a:ext cx="654627" cy="633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1068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9B33-3697-4280-8BA9-C93A9C3D39D1}"/>
              </a:ext>
            </a:extLst>
          </p:cNvPr>
          <p:cNvSpPr txBox="1"/>
          <p:nvPr/>
        </p:nvSpPr>
        <p:spPr>
          <a:xfrm>
            <a:off x="1359044" y="1267692"/>
            <a:ext cx="947391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="C"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="#c23616"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="OnClear"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="√"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="#808080"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="36"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="OnSquareRoot"/&gt;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BorderRadius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="30"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="%"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="#808080"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="OnPercentage"/&gt;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="7"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="#4cd137"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="8"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="#4cd137"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="9"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="#4cd137"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="6"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Grid.ColumnSpan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="#2e2e2e"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="OnSelectNumber"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="x2"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="#192a56"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="squareclicked"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="="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="#1e90ff"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="OnCalculate"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="÷"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="#1e90ff"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="OnSelectOperator"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="*"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="#1e90ff"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="OnSelectOperator"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="-"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="#1e90ff"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="OnSelectOperator"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="+"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="#1e90ff"</a:t>
            </a:r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="OnSelectOperator"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s-D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infostyle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Content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90CC601-D22B-47C5-9426-523807DBACA7}"/>
              </a:ext>
            </a:extLst>
          </p:cNvPr>
          <p:cNvSpPr/>
          <p:nvPr/>
        </p:nvSpPr>
        <p:spPr>
          <a:xfrm>
            <a:off x="908996" y="235665"/>
            <a:ext cx="654627" cy="633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537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DA5E4-633A-4D5B-88B8-066149502636}"/>
              </a:ext>
            </a:extLst>
          </p:cNvPr>
          <p:cNvSpPr txBox="1"/>
          <p:nvPr/>
        </p:nvSpPr>
        <p:spPr>
          <a:xfrm>
            <a:off x="3577938" y="700273"/>
            <a:ext cx="84062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800" dirty="0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: ContentPage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currentState = 1;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myoperator;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firstNumber, secondNumber;</a:t>
            </a: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800" dirty="0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OnClear(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OnSelectNumber(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 button = (Button)sender;</a:t>
            </a: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pressed = button.Text;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//validation before button is pressed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//if the current result is 0 in text box then we will direct the calculator to exclude 0 when pressing busttons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|| currentState &lt; 0)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//at first current state is 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//here the text value will be cleared when pressing button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(currentState &lt; 0)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//at first current value is 1 so this condition is excluded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currentState *= -1;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+= pressed;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this condition is called when current state is greater and text box will aquire the pressed 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//if  we are going  to assign two dynamic number for a given variable using try parse method 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.TryParse(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number))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number.ToString(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"N0"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(currentState == 1)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firstNumber = number;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//at first current state will be 1 and it will assign first number with the pressed number variable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D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secondNumber = number;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//it will be implemented as the number of current state changes i.e. 2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D7C32-93B0-478A-8B69-C864A10BDF65}"/>
              </a:ext>
            </a:extLst>
          </p:cNvPr>
          <p:cNvSpPr txBox="1"/>
          <p:nvPr/>
        </p:nvSpPr>
        <p:spPr>
          <a:xfrm>
            <a:off x="207818" y="330942"/>
            <a:ext cx="29198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 nuestro código C#, del </a:t>
            </a:r>
            <a:r>
              <a:rPr lang="en-US" sz="2400" b="1" dirty="0"/>
              <a:t>MainPage.xaml.cs</a:t>
            </a:r>
            <a:r>
              <a:rPr lang="en-US" sz="2400" dirty="0"/>
              <a:t>, vamos a colocar estos codigos, los cuales son los siguientes, que van a controlar las operaciones cada uno de los botones, y los metodos y eventos que seran necesarios para realizar las operaciones matematicas, y los eventos que disparan estas operaciones.</a:t>
            </a:r>
            <a:endParaRPr lang="es-DO" sz="2400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F04FED4E-283E-5EDA-3E1E-6DAADEA24B36}"/>
              </a:ext>
            </a:extLst>
          </p:cNvPr>
          <p:cNvSpPr/>
          <p:nvPr/>
        </p:nvSpPr>
        <p:spPr>
          <a:xfrm>
            <a:off x="2978866" y="5757677"/>
            <a:ext cx="997527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272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2A917-D2F4-4909-92C3-0526C679CF35}"/>
              </a:ext>
            </a:extLst>
          </p:cNvPr>
          <p:cNvSpPr txBox="1"/>
          <p:nvPr/>
        </p:nvSpPr>
        <p:spPr>
          <a:xfrm>
            <a:off x="394854" y="1366056"/>
            <a:ext cx="1140229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OnSelectOperator(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//event is called when the select operator is called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currentState = -2;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 button = (Button)sender;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pressed = button.Text;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myoperator = pressed;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OnClear(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this method is called when we press the AC button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firstNumber = 0;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secondNumber = 0;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currentState = 1;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</a:t>
            </a:r>
            <a:r>
              <a:rPr lang="es-DO" sz="900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OnPercentage(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//This method is useful when we are going to find out percentage of last rsulting variable or the initial variable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((currentState == -1) || (currentState == 1))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//please use some break point to check when we are going to get current state value as -1 or 1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8000"/>
                </a:solidFill>
                <a:latin typeface="Consolas" panose="020B0609020204030204" pitchFamily="49" charset="0"/>
              </a:rPr>
              <a:t>//var result = OperatorHelper.MyPercentage(firstNumber, myoperator);</a:t>
            </a:r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firstNumber / 100;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.resultText.Text = result.ToString();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firstNumber = result;</a:t>
            </a: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currentState = -1;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047C223-409F-4723-8F06-C274CE8D8DE8}"/>
              </a:ext>
            </a:extLst>
          </p:cNvPr>
          <p:cNvSpPr/>
          <p:nvPr/>
        </p:nvSpPr>
        <p:spPr>
          <a:xfrm>
            <a:off x="638002" y="168332"/>
            <a:ext cx="997527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42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2608</Words>
  <Application>Microsoft Office PowerPoint</Application>
  <PresentationFormat>Panorámica</PresentationFormat>
  <Paragraphs>273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Consolas</vt:lpstr>
      <vt:lpstr>Lato</vt:lpstr>
      <vt:lpstr>Rokkitt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Juancito Pena Vizcaino</dc:creator>
  <cp:lastModifiedBy>angel matos</cp:lastModifiedBy>
  <cp:revision>23</cp:revision>
  <dcterms:created xsi:type="dcterms:W3CDTF">2020-12-01T12:47:08Z</dcterms:created>
  <dcterms:modified xsi:type="dcterms:W3CDTF">2023-08-23T04:20:46Z</dcterms:modified>
</cp:coreProperties>
</file>