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955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8725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68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145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8600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701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197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29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82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11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8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3836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094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702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9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91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C1D1-09C1-4203-83B7-C9869E8ED122}" type="datetimeFigureOut">
              <a:rPr lang="ru-UA" smtClean="0"/>
              <a:t>24.01.2023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03A7-8BA9-4D65-B8D9-916BE59F6F0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680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8686-758F-9635-C57F-22BD2509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Мета роботи</a:t>
            </a: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5B9A3-EC47-ACAC-274E-209C4AC61E7B}"/>
              </a:ext>
            </a:extLst>
          </p:cNvPr>
          <p:cNvSpPr txBox="1"/>
          <p:nvPr/>
        </p:nvSpPr>
        <p:spPr>
          <a:xfrm>
            <a:off x="957960" y="1317206"/>
            <a:ext cx="102729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даної роботи є створення додатку з базою даних для полегшення та прискорення процесу розробки програмного забезпечення «Фірми розробника ПЗ», за рахунок швидкої взаємодії адміністратора з керівниками проектів (закріплюючи їх на проекти), а керівники, в свою чергу – з працівниками (видаючи їм завдання). </a:t>
            </a:r>
            <a:endParaRPr lang="ru-UA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13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B7250-0F0A-DB64-F8CC-D352460D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Заповнені таблиці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59F25A-7EF1-0EEC-97D0-E1C96025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1478570"/>
            <a:ext cx="3496236" cy="52892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E3F0D-C605-DD65-09A2-813A39D1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33" y="1451319"/>
            <a:ext cx="3496236" cy="52896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3243A8-0E02-B813-6DB1-6DC39DBD0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11" y="1451319"/>
            <a:ext cx="3496236" cy="52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B486B-6AE8-F078-5D1F-9E9770F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Створення тригерів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844FF2-B55F-3422-1839-E839C710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1414671"/>
            <a:ext cx="4804503" cy="51412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9F1600-FE76-4FF7-12C1-10412E9F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98" y="1414671"/>
            <a:ext cx="6439236" cy="37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8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C03C8-2647-6D67-3D10-0D1FB4E0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Створення тригерів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8C9218-27AD-E137-5ACA-D61A0119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2" y="1344099"/>
            <a:ext cx="4849327" cy="51891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551DC-81E5-B0FE-D119-40FE0A13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4099"/>
            <a:ext cx="5153860" cy="19254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02899D-3236-98A0-009F-A40D1832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3255"/>
            <a:ext cx="5196596" cy="30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E789E-49CC-BB86-7381-C9F3C44F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Створення тригерів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37580-AD6E-8DED-D16E-1B0CC030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7" y="1969068"/>
            <a:ext cx="6123456" cy="4665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2CD87C-1761-F52E-33FB-75B3E0AE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14" y="1478570"/>
            <a:ext cx="6737479" cy="28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00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F101-6F0E-7E7B-D7C2-77172403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25" y="0"/>
            <a:ext cx="10225834" cy="147857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 компонентного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проЄктування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E992D3-5210-3780-144A-3DDAF4B1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" y="1882588"/>
            <a:ext cx="10779298" cy="40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3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05C55-BD47-5FFD-E7CB-763A6B40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Форма реєстрації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C2186-1A1B-F368-AB75-2E021FAD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8" y="1357803"/>
            <a:ext cx="7360248" cy="5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819A-40BB-04C9-5C48-DAB0586E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Додавання даних до таблиці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E9227E-89A5-D90E-C71A-55F9C451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22" y="1192306"/>
            <a:ext cx="9880756" cy="530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67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798B2-3324-FAA2-C3FC-715807E2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Редагування даних в таблиці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F0D1FE-2C0F-571A-CD5B-44E2F0FC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227558"/>
            <a:ext cx="9905997" cy="53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682A8-E67D-7EC9-1D88-FE1B276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Видалення даних з таблиці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CA512-4C2F-B677-9EF3-A71860F6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01" y="1188606"/>
            <a:ext cx="9690398" cy="52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0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4BF51-F2B1-C4B6-D32A-7B59533A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Створення звіту в </a:t>
            </a:r>
            <a:r>
              <a:rPr lang="en-US" dirty="0"/>
              <a:t>excel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D42339-BC0A-7295-B080-2F73AFD9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56" y="1255712"/>
            <a:ext cx="7837711" cy="54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4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4FA87-501F-D2AC-136C-0EB3378D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88" y="-66602"/>
            <a:ext cx="11246222" cy="1478570"/>
          </a:xfrm>
        </p:spPr>
        <p:txBody>
          <a:bodyPr>
            <a:noAutofit/>
          </a:bodyPr>
          <a:lstStyle/>
          <a:p>
            <a:pPr algn="ctr"/>
            <a:r>
              <a:rPr lang="uk-UA" sz="2800" dirty="0">
                <a:effectLst/>
                <a:latin typeface="Tw Cen MT (Заголовки)"/>
                <a:ea typeface="Calibri" panose="020F0502020204030204" pitchFamily="34" charset="0"/>
              </a:rPr>
              <a:t>Діаграма варіантів використання програмного забезпечення фірми з розроблення програмного забезпечення для ролі «Адміністратор»</a:t>
            </a:r>
            <a:endParaRPr lang="ru-UA" sz="2800" dirty="0">
              <a:latin typeface="Tw Cen MT (Заголовки)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D1553-983C-E764-E402-3F2D35577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1246094"/>
            <a:ext cx="8357870" cy="5549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833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A9E0E-E4B1-ABCB-D384-3232C554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800" dirty="0">
                <a:effectLst/>
                <a:latin typeface="Tw Cen MT (Заголовки)"/>
                <a:ea typeface="Calibri" panose="020F0502020204030204" pitchFamily="34" charset="0"/>
                <a:cs typeface="Times New Roman" panose="02020603050405020304" pitchFamily="18" charset="0"/>
              </a:rPr>
              <a:t>Діаграма варіантів використання програмного забезпечення фірми з розроблення програмного забезпечення для ролі «Керівник проекту»</a:t>
            </a:r>
            <a:endParaRPr lang="ru-UA" sz="2800" dirty="0">
              <a:latin typeface="Tw Cen MT (Заголовки)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F1584-9008-3398-0F9F-0772884B58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07" y="1478570"/>
            <a:ext cx="8133386" cy="532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641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B0F3-06D0-DE23-298C-CE9FC1CB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ea typeface="Calibri" panose="020F0502020204030204" pitchFamily="34" charset="0"/>
              </a:rPr>
              <a:t>Концептуальна модель </a:t>
            </a:r>
            <a:r>
              <a:rPr lang="ru-RU" dirty="0" err="1">
                <a:effectLst/>
                <a:ea typeface="Calibri" panose="020F0502020204030204" pitchFamily="34" charset="0"/>
              </a:rPr>
              <a:t>даних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37410-B531-822F-F204-59B13760E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3" y="1478570"/>
            <a:ext cx="9851318" cy="4725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18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6EB6B-704A-1EC0-4BA4-08A29AD8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Логічна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модель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7632C-2917-B648-8C59-F649AE71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77" y="1199140"/>
            <a:ext cx="7761846" cy="5311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957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ADEA1-01BA-D0D1-FE20-17E62827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effectLst/>
                <a:latin typeface="Tw Cen MT (Заголовки)"/>
                <a:ea typeface="Calibri" panose="020F0502020204030204" pitchFamily="34" charset="0"/>
              </a:rPr>
              <a:t>Фізична</a:t>
            </a:r>
            <a:r>
              <a:rPr lang="ru-RU" dirty="0">
                <a:effectLst/>
                <a:latin typeface="Tw Cen MT (Заголовки)"/>
                <a:ea typeface="Calibri" panose="020F0502020204030204" pitchFamily="34" charset="0"/>
              </a:rPr>
              <a:t> модель </a:t>
            </a:r>
            <a:r>
              <a:rPr lang="ru-RU" dirty="0" err="1">
                <a:effectLst/>
                <a:latin typeface="Tw Cen MT (Заголовки)"/>
                <a:ea typeface="Calibri" panose="020F0502020204030204" pitchFamily="34" charset="0"/>
              </a:rPr>
              <a:t>даних</a:t>
            </a:r>
            <a:endParaRPr lang="ru-UA" dirty="0">
              <a:latin typeface="Tw Cen MT (Заголовки)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059656-A7D5-B148-BC07-034FC7C51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5" y="1197515"/>
            <a:ext cx="9858014" cy="547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990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293F3-D0DF-CAC6-6A9D-C8805DB4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83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Створення таблиць в середовищі розробки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2C3600-96B3-84E2-67D0-7C78EF68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6" y="1085850"/>
            <a:ext cx="5067935" cy="3533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DB74B1-20A5-1949-976E-13DC379E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54" y="4716602"/>
            <a:ext cx="5059019" cy="2007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8C47CD-48EF-1ED6-A3C1-4E9115A4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93" y="1085850"/>
            <a:ext cx="5522142" cy="25627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9352E1-A377-AC5B-8F35-19FDD83BD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86" y="4678627"/>
            <a:ext cx="5077460" cy="2124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6988E6-C7E6-7D5C-27B9-496836F3E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367" y="3429000"/>
            <a:ext cx="510510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D7989-EB92-A859-6F44-15D6B8C3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Заповнені таблиці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1A920-4D52-C53A-0265-F4A4DBCB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6" y="1118396"/>
            <a:ext cx="7878268" cy="53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65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AD227-3D1C-8699-2FE2-4ACB83A6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Заповнені таблиці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1D77D6-DB56-EE42-CC17-5962E530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4055188"/>
            <a:ext cx="5549539" cy="1673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49C38-B96F-8D52-9675-00FF9612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478570"/>
            <a:ext cx="5549539" cy="2336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986B42-9A13-BC19-F9D8-4A6EEC49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5" y="1478570"/>
            <a:ext cx="5553467" cy="49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5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</TotalTime>
  <Words>130</Words>
  <Application>Microsoft Office PowerPoint</Application>
  <PresentationFormat>Широкоэкранный</PresentationFormat>
  <Paragraphs>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Tw Cen MT</vt:lpstr>
      <vt:lpstr>Tw Cen MT (Заголовки)</vt:lpstr>
      <vt:lpstr>Контур</vt:lpstr>
      <vt:lpstr>Мета роботи</vt:lpstr>
      <vt:lpstr>Діаграма варіантів використання програмного забезпечення фірми з розроблення програмного забезпечення для ролі «Адміністратор»</vt:lpstr>
      <vt:lpstr>Діаграма варіантів використання програмного забезпечення фірми з розроблення програмного забезпечення для ролі «Керівник проекту»</vt:lpstr>
      <vt:lpstr>Концептуальна модель даних</vt:lpstr>
      <vt:lpstr>Логічна модель даних</vt:lpstr>
      <vt:lpstr>Фізична модель даних</vt:lpstr>
      <vt:lpstr>Створення таблиць в середовищі розробки</vt:lpstr>
      <vt:lpstr>Заповнені таблиці</vt:lpstr>
      <vt:lpstr>Заповнені таблиці</vt:lpstr>
      <vt:lpstr>Заповнені таблиці</vt:lpstr>
      <vt:lpstr>Створення тригерів</vt:lpstr>
      <vt:lpstr>Створення тригерів</vt:lpstr>
      <vt:lpstr>Створення тригерів</vt:lpstr>
      <vt:lpstr>Приклад компонентного проЄктування</vt:lpstr>
      <vt:lpstr>Форма реєстрації</vt:lpstr>
      <vt:lpstr>Додавання даних до таблиці</vt:lpstr>
      <vt:lpstr>Редагування даних в таблиці</vt:lpstr>
      <vt:lpstr>Видалення даних з таблиці</vt:lpstr>
      <vt:lpstr>Створення звіту в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 з дисципліни: «Бази даних» на тему: «Розробка програмного забезпечення з використанням бази даних»</dc:title>
  <dc:creator>Максим Грохольский</dc:creator>
  <cp:lastModifiedBy>. Matoske</cp:lastModifiedBy>
  <cp:revision>21</cp:revision>
  <dcterms:created xsi:type="dcterms:W3CDTF">2022-11-24T15:12:06Z</dcterms:created>
  <dcterms:modified xsi:type="dcterms:W3CDTF">2023-01-24T09:33:47Z</dcterms:modified>
</cp:coreProperties>
</file>